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2" r:id="rId3"/>
    <p:sldId id="266" r:id="rId4"/>
    <p:sldId id="267" r:id="rId5"/>
    <p:sldId id="269" r:id="rId6"/>
    <p:sldId id="264" r:id="rId7"/>
    <p:sldId id="270" r:id="rId8"/>
    <p:sldId id="271" r:id="rId9"/>
    <p:sldId id="272" r:id="rId10"/>
    <p:sldId id="260" r:id="rId11"/>
    <p:sldId id="273" r:id="rId12"/>
    <p:sldId id="274" r:id="rId13"/>
    <p:sldId id="259" r:id="rId14"/>
    <p:sldId id="258" r:id="rId15"/>
    <p:sldId id="265" r:id="rId16"/>
    <p:sldId id="268" r:id="rId17"/>
    <p:sldId id="276" r:id="rId18"/>
    <p:sldId id="275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4660"/>
  </p:normalViewPr>
  <p:slideViewPr>
    <p:cSldViewPr snapToGrid="0">
      <p:cViewPr>
        <p:scale>
          <a:sx n="55" d="100"/>
          <a:sy n="55" d="100"/>
        </p:scale>
        <p:origin x="179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48578-34B7-4724-8A37-2B0AC5B489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C8B9A-0921-480A-B872-38BF95F708FB}">
      <dgm:prSet/>
      <dgm:spPr/>
      <dgm:t>
        <a:bodyPr/>
        <a:lstStyle/>
        <a:p>
          <a:r>
            <a:rPr lang="en-US" dirty="0"/>
            <a:t>Bangladesh</a:t>
          </a:r>
        </a:p>
      </dgm:t>
    </dgm:pt>
    <dgm:pt modelId="{A1E6AACB-4311-482A-86D3-A78186B6040C}" type="parTrans" cxnId="{2836CC76-D35A-4CB3-986E-AA1801596E03}">
      <dgm:prSet/>
      <dgm:spPr/>
      <dgm:t>
        <a:bodyPr/>
        <a:lstStyle/>
        <a:p>
          <a:endParaRPr lang="en-US"/>
        </a:p>
      </dgm:t>
    </dgm:pt>
    <dgm:pt modelId="{41311D40-5221-4EF1-BCC7-212FD33FDF57}" type="sibTrans" cxnId="{2836CC76-D35A-4CB3-986E-AA1801596E03}">
      <dgm:prSet/>
      <dgm:spPr/>
      <dgm:t>
        <a:bodyPr/>
        <a:lstStyle/>
        <a:p>
          <a:endParaRPr lang="en-US"/>
        </a:p>
      </dgm:t>
    </dgm:pt>
    <dgm:pt modelId="{4A000C8E-C861-4EF3-82A1-308A2A191110}">
      <dgm:prSet/>
      <dgm:spPr/>
      <dgm:t>
        <a:bodyPr/>
        <a:lstStyle/>
        <a:p>
          <a:r>
            <a:rPr lang="da-DK" dirty="0"/>
            <a:t>og mange flere</a:t>
          </a:r>
          <a:endParaRPr lang="en-US" dirty="0"/>
        </a:p>
      </dgm:t>
    </dgm:pt>
    <dgm:pt modelId="{4AE02DD8-B99B-4861-A0E9-0E307C7849D2}" type="parTrans" cxnId="{D509470B-3253-4F80-A504-4A06240BA567}">
      <dgm:prSet/>
      <dgm:spPr/>
      <dgm:t>
        <a:bodyPr/>
        <a:lstStyle/>
        <a:p>
          <a:endParaRPr lang="en-US"/>
        </a:p>
      </dgm:t>
    </dgm:pt>
    <dgm:pt modelId="{87A36104-A1F7-4EAD-B2CF-AEB1DC2ABB34}" type="sibTrans" cxnId="{D509470B-3253-4F80-A504-4A06240BA567}">
      <dgm:prSet/>
      <dgm:spPr/>
      <dgm:t>
        <a:bodyPr/>
        <a:lstStyle/>
        <a:p>
          <a:endParaRPr lang="en-US"/>
        </a:p>
      </dgm:t>
    </dgm:pt>
    <dgm:pt modelId="{56BEEBE7-108C-45F4-B0E5-0621BF043343}">
      <dgm:prSet/>
      <dgm:spPr/>
      <dgm:t>
        <a:bodyPr/>
        <a:lstStyle/>
        <a:p>
          <a:r>
            <a:rPr lang="en-US" dirty="0" err="1"/>
            <a:t>Kambodja</a:t>
          </a:r>
          <a:endParaRPr lang="en-US" dirty="0"/>
        </a:p>
      </dgm:t>
    </dgm:pt>
    <dgm:pt modelId="{74904882-ECD1-41FF-A013-1F57C940F78A}" type="parTrans" cxnId="{022636BA-D703-4416-B970-B022D67A1D62}">
      <dgm:prSet/>
      <dgm:spPr/>
      <dgm:t>
        <a:bodyPr/>
        <a:lstStyle/>
        <a:p>
          <a:endParaRPr lang="da-DK"/>
        </a:p>
      </dgm:t>
    </dgm:pt>
    <dgm:pt modelId="{A62F0B0E-19A9-437F-8806-37EF68EAEA2B}" type="sibTrans" cxnId="{022636BA-D703-4416-B970-B022D67A1D62}">
      <dgm:prSet/>
      <dgm:spPr/>
      <dgm:t>
        <a:bodyPr/>
        <a:lstStyle/>
        <a:p>
          <a:endParaRPr lang="da-DK"/>
        </a:p>
      </dgm:t>
    </dgm:pt>
    <dgm:pt modelId="{A0364FFD-B9A2-4338-B78B-C4D92F852C31}">
      <dgm:prSet/>
      <dgm:spPr/>
      <dgm:t>
        <a:bodyPr/>
        <a:lstStyle/>
        <a:p>
          <a:r>
            <a:rPr lang="en-US" dirty="0" err="1"/>
            <a:t>Filipinerne</a:t>
          </a:r>
          <a:endParaRPr lang="en-US" dirty="0"/>
        </a:p>
      </dgm:t>
    </dgm:pt>
    <dgm:pt modelId="{57C59A8F-C07F-4921-806E-E178762F4561}" type="parTrans" cxnId="{C885DC8B-495E-4FC8-A93E-9D33610EFC11}">
      <dgm:prSet/>
      <dgm:spPr/>
      <dgm:t>
        <a:bodyPr/>
        <a:lstStyle/>
        <a:p>
          <a:endParaRPr lang="da-DK"/>
        </a:p>
      </dgm:t>
    </dgm:pt>
    <dgm:pt modelId="{976FA1DF-3DAA-426D-AC31-64682A9F8FE7}" type="sibTrans" cxnId="{C885DC8B-495E-4FC8-A93E-9D33610EFC11}">
      <dgm:prSet/>
      <dgm:spPr/>
      <dgm:t>
        <a:bodyPr/>
        <a:lstStyle/>
        <a:p>
          <a:endParaRPr lang="da-DK"/>
        </a:p>
      </dgm:t>
    </dgm:pt>
    <dgm:pt modelId="{A3217D43-9D20-4A69-87D1-F09F1CBA7FD7}">
      <dgm:prSet/>
      <dgm:spPr/>
      <dgm:t>
        <a:bodyPr/>
        <a:lstStyle/>
        <a:p>
          <a:r>
            <a:rPr lang="en-US" dirty="0"/>
            <a:t>Tanzania</a:t>
          </a:r>
        </a:p>
      </dgm:t>
    </dgm:pt>
    <dgm:pt modelId="{C45BC941-4272-4789-9184-87BC57DC70CE}" type="parTrans" cxnId="{2C3DD342-6531-450A-B545-3AABDB0AAB85}">
      <dgm:prSet/>
      <dgm:spPr/>
      <dgm:t>
        <a:bodyPr/>
        <a:lstStyle/>
        <a:p>
          <a:endParaRPr lang="da-DK"/>
        </a:p>
      </dgm:t>
    </dgm:pt>
    <dgm:pt modelId="{590D31B5-A1AD-4740-B63E-6E96730D87AE}" type="sibTrans" cxnId="{2C3DD342-6531-450A-B545-3AABDB0AAB85}">
      <dgm:prSet/>
      <dgm:spPr/>
      <dgm:t>
        <a:bodyPr/>
        <a:lstStyle/>
        <a:p>
          <a:endParaRPr lang="da-DK"/>
        </a:p>
      </dgm:t>
    </dgm:pt>
    <dgm:pt modelId="{92FA28C5-EB07-45D1-83F9-35F2ED4C46F5}">
      <dgm:prSet/>
      <dgm:spPr/>
      <dgm:t>
        <a:bodyPr/>
        <a:lstStyle/>
        <a:p>
          <a:r>
            <a:rPr lang="en-US" dirty="0"/>
            <a:t>Ghana</a:t>
          </a:r>
        </a:p>
      </dgm:t>
    </dgm:pt>
    <dgm:pt modelId="{392E35ED-9D4D-44A5-B14C-15C4CCC9E63E}" type="parTrans" cxnId="{DC9EE123-A23B-4E69-9197-32CB2AACE033}">
      <dgm:prSet/>
      <dgm:spPr/>
      <dgm:t>
        <a:bodyPr/>
        <a:lstStyle/>
        <a:p>
          <a:endParaRPr lang="da-DK"/>
        </a:p>
      </dgm:t>
    </dgm:pt>
    <dgm:pt modelId="{7327AE81-32E6-4E83-8E1F-076ED744DC5F}" type="sibTrans" cxnId="{DC9EE123-A23B-4E69-9197-32CB2AACE033}">
      <dgm:prSet/>
      <dgm:spPr/>
      <dgm:t>
        <a:bodyPr/>
        <a:lstStyle/>
        <a:p>
          <a:endParaRPr lang="da-DK"/>
        </a:p>
      </dgm:t>
    </dgm:pt>
    <dgm:pt modelId="{E4A4983C-78EF-4027-BC58-1EB259B38307}">
      <dgm:prSet/>
      <dgm:spPr/>
      <dgm:t>
        <a:bodyPr/>
        <a:lstStyle/>
        <a:p>
          <a:r>
            <a:rPr lang="en-US" dirty="0" err="1"/>
            <a:t>Estland</a:t>
          </a:r>
          <a:endParaRPr lang="en-US" dirty="0"/>
        </a:p>
      </dgm:t>
    </dgm:pt>
    <dgm:pt modelId="{F141149C-B840-4256-AAEA-D4EF571A1972}" type="parTrans" cxnId="{7C506711-D0B7-4635-8DD4-3DC551956C75}">
      <dgm:prSet/>
      <dgm:spPr/>
      <dgm:t>
        <a:bodyPr/>
        <a:lstStyle/>
        <a:p>
          <a:endParaRPr lang="da-DK"/>
        </a:p>
      </dgm:t>
    </dgm:pt>
    <dgm:pt modelId="{80FBB1D3-7C78-4393-A9E8-F64617946A7F}" type="sibTrans" cxnId="{7C506711-D0B7-4635-8DD4-3DC551956C75}">
      <dgm:prSet/>
      <dgm:spPr/>
      <dgm:t>
        <a:bodyPr/>
        <a:lstStyle/>
        <a:p>
          <a:endParaRPr lang="da-DK"/>
        </a:p>
      </dgm:t>
    </dgm:pt>
    <dgm:pt modelId="{BC28B94C-4C45-4930-88B1-DAB0A179005E}">
      <dgm:prSet/>
      <dgm:spPr/>
      <dgm:t>
        <a:bodyPr/>
        <a:lstStyle/>
        <a:p>
          <a:r>
            <a:rPr lang="en-US" dirty="0"/>
            <a:t>Bolivia</a:t>
          </a:r>
        </a:p>
      </dgm:t>
    </dgm:pt>
    <dgm:pt modelId="{ED8B32A4-CE5F-4735-87E8-DA6717855AD8}" type="parTrans" cxnId="{D3D403CD-550E-4AAC-91BF-37E2D719820C}">
      <dgm:prSet/>
      <dgm:spPr/>
      <dgm:t>
        <a:bodyPr/>
        <a:lstStyle/>
        <a:p>
          <a:endParaRPr lang="da-DK"/>
        </a:p>
      </dgm:t>
    </dgm:pt>
    <dgm:pt modelId="{609F6128-D62F-402F-8C01-43C6A647533D}" type="sibTrans" cxnId="{D3D403CD-550E-4AAC-91BF-37E2D719820C}">
      <dgm:prSet/>
      <dgm:spPr/>
      <dgm:t>
        <a:bodyPr/>
        <a:lstStyle/>
        <a:p>
          <a:endParaRPr lang="da-DK"/>
        </a:p>
      </dgm:t>
    </dgm:pt>
    <dgm:pt modelId="{B3A5C50C-8DAB-432B-B335-1CABCC375805}">
      <dgm:prSet/>
      <dgm:spPr/>
      <dgm:t>
        <a:bodyPr/>
        <a:lstStyle/>
        <a:p>
          <a:r>
            <a:rPr lang="en-US" dirty="0"/>
            <a:t>Honduras</a:t>
          </a:r>
        </a:p>
      </dgm:t>
    </dgm:pt>
    <dgm:pt modelId="{BD937A1C-04E9-4E10-917B-BB545CE0E0C2}" type="parTrans" cxnId="{FA04F55A-ADF1-406D-BA40-A09131A3DFA8}">
      <dgm:prSet/>
      <dgm:spPr/>
      <dgm:t>
        <a:bodyPr/>
        <a:lstStyle/>
        <a:p>
          <a:endParaRPr lang="da-DK"/>
        </a:p>
      </dgm:t>
    </dgm:pt>
    <dgm:pt modelId="{62BF6F66-FA12-4B2B-BA02-35CE623BFF5C}" type="sibTrans" cxnId="{FA04F55A-ADF1-406D-BA40-A09131A3DFA8}">
      <dgm:prSet/>
      <dgm:spPr/>
      <dgm:t>
        <a:bodyPr/>
        <a:lstStyle/>
        <a:p>
          <a:endParaRPr lang="da-DK"/>
        </a:p>
      </dgm:t>
    </dgm:pt>
    <dgm:pt modelId="{0AAD0DE9-1B60-4748-97A6-99699842E6FB}">
      <dgm:prSet/>
      <dgm:spPr/>
      <dgm:t>
        <a:bodyPr/>
        <a:lstStyle/>
        <a:p>
          <a:r>
            <a:rPr lang="en-US" dirty="0"/>
            <a:t>Ukraine</a:t>
          </a:r>
        </a:p>
      </dgm:t>
    </dgm:pt>
    <dgm:pt modelId="{D5D57960-EF3E-45E1-BA01-3DB92F0E116C}" type="parTrans" cxnId="{22FEC576-ADE4-4723-8442-8415C27EFF90}">
      <dgm:prSet/>
      <dgm:spPr/>
      <dgm:t>
        <a:bodyPr/>
        <a:lstStyle/>
        <a:p>
          <a:endParaRPr lang="da-DK"/>
        </a:p>
      </dgm:t>
    </dgm:pt>
    <dgm:pt modelId="{6ECE28FB-5F28-488E-AFDF-0FDE849C6164}" type="sibTrans" cxnId="{22FEC576-ADE4-4723-8442-8415C27EFF90}">
      <dgm:prSet/>
      <dgm:spPr/>
      <dgm:t>
        <a:bodyPr/>
        <a:lstStyle/>
        <a:p>
          <a:endParaRPr lang="da-DK"/>
        </a:p>
      </dgm:t>
    </dgm:pt>
    <dgm:pt modelId="{A82AFECB-B9F3-4D2E-846D-183064F30AFE}" type="pres">
      <dgm:prSet presAssocID="{58448578-34B7-4724-8A37-2B0AC5B48928}" presName="vert0" presStyleCnt="0">
        <dgm:presLayoutVars>
          <dgm:dir/>
          <dgm:animOne val="branch"/>
          <dgm:animLvl val="lvl"/>
        </dgm:presLayoutVars>
      </dgm:prSet>
      <dgm:spPr/>
    </dgm:pt>
    <dgm:pt modelId="{B761412A-1E85-486D-9882-8C24AAB015D1}" type="pres">
      <dgm:prSet presAssocID="{013C8B9A-0921-480A-B872-38BF95F708FB}" presName="thickLine" presStyleLbl="alignNode1" presStyleIdx="0" presStyleCnt="10"/>
      <dgm:spPr/>
    </dgm:pt>
    <dgm:pt modelId="{26E70B6D-A197-46C0-8BE7-F26E1A330A3C}" type="pres">
      <dgm:prSet presAssocID="{013C8B9A-0921-480A-B872-38BF95F708FB}" presName="horz1" presStyleCnt="0"/>
      <dgm:spPr/>
    </dgm:pt>
    <dgm:pt modelId="{224EA5B4-91A0-4ED0-9833-52DD3F92F443}" type="pres">
      <dgm:prSet presAssocID="{013C8B9A-0921-480A-B872-38BF95F708FB}" presName="tx1" presStyleLbl="revTx" presStyleIdx="0" presStyleCnt="10"/>
      <dgm:spPr/>
    </dgm:pt>
    <dgm:pt modelId="{C6153ED0-5EFD-4B29-82CF-470811D8634C}" type="pres">
      <dgm:prSet presAssocID="{013C8B9A-0921-480A-B872-38BF95F708FB}" presName="vert1" presStyleCnt="0"/>
      <dgm:spPr/>
    </dgm:pt>
    <dgm:pt modelId="{5E087A41-8B60-4455-8850-FDDDB2BADA48}" type="pres">
      <dgm:prSet presAssocID="{56BEEBE7-108C-45F4-B0E5-0621BF043343}" presName="thickLine" presStyleLbl="alignNode1" presStyleIdx="1" presStyleCnt="10"/>
      <dgm:spPr/>
    </dgm:pt>
    <dgm:pt modelId="{40F276F9-A3ED-47D0-9AD8-8BB4B0FF8AC0}" type="pres">
      <dgm:prSet presAssocID="{56BEEBE7-108C-45F4-B0E5-0621BF043343}" presName="horz1" presStyleCnt="0"/>
      <dgm:spPr/>
    </dgm:pt>
    <dgm:pt modelId="{EAD5D02E-EE54-4B89-9C6C-08A82CE4E258}" type="pres">
      <dgm:prSet presAssocID="{56BEEBE7-108C-45F4-B0E5-0621BF043343}" presName="tx1" presStyleLbl="revTx" presStyleIdx="1" presStyleCnt="10"/>
      <dgm:spPr/>
    </dgm:pt>
    <dgm:pt modelId="{499C81FD-5F48-4014-B8A3-591C86144BCC}" type="pres">
      <dgm:prSet presAssocID="{56BEEBE7-108C-45F4-B0E5-0621BF043343}" presName="vert1" presStyleCnt="0"/>
      <dgm:spPr/>
    </dgm:pt>
    <dgm:pt modelId="{B801737A-C197-4389-B5BF-D1B9CCEF542C}" type="pres">
      <dgm:prSet presAssocID="{A0364FFD-B9A2-4338-B78B-C4D92F852C31}" presName="thickLine" presStyleLbl="alignNode1" presStyleIdx="2" presStyleCnt="10"/>
      <dgm:spPr/>
    </dgm:pt>
    <dgm:pt modelId="{5E3FC7B5-1B0A-4B14-B343-EB6B571FAD32}" type="pres">
      <dgm:prSet presAssocID="{A0364FFD-B9A2-4338-B78B-C4D92F852C31}" presName="horz1" presStyleCnt="0"/>
      <dgm:spPr/>
    </dgm:pt>
    <dgm:pt modelId="{BEB6334D-E92C-4040-BB10-26DB397C0027}" type="pres">
      <dgm:prSet presAssocID="{A0364FFD-B9A2-4338-B78B-C4D92F852C31}" presName="tx1" presStyleLbl="revTx" presStyleIdx="2" presStyleCnt="10"/>
      <dgm:spPr/>
    </dgm:pt>
    <dgm:pt modelId="{6FFF2FA5-2E9E-48F4-8683-F4E47397B09A}" type="pres">
      <dgm:prSet presAssocID="{A0364FFD-B9A2-4338-B78B-C4D92F852C31}" presName="vert1" presStyleCnt="0"/>
      <dgm:spPr/>
    </dgm:pt>
    <dgm:pt modelId="{35F8C807-C2E9-4CE6-A7B4-D1ACCE27CDBB}" type="pres">
      <dgm:prSet presAssocID="{A3217D43-9D20-4A69-87D1-F09F1CBA7FD7}" presName="thickLine" presStyleLbl="alignNode1" presStyleIdx="3" presStyleCnt="10"/>
      <dgm:spPr/>
    </dgm:pt>
    <dgm:pt modelId="{B4B47EFA-6230-40F9-9CAD-2B84E6CFF785}" type="pres">
      <dgm:prSet presAssocID="{A3217D43-9D20-4A69-87D1-F09F1CBA7FD7}" presName="horz1" presStyleCnt="0"/>
      <dgm:spPr/>
    </dgm:pt>
    <dgm:pt modelId="{953C231B-839C-4472-8D16-30EB5972B6CF}" type="pres">
      <dgm:prSet presAssocID="{A3217D43-9D20-4A69-87D1-F09F1CBA7FD7}" presName="tx1" presStyleLbl="revTx" presStyleIdx="3" presStyleCnt="10"/>
      <dgm:spPr/>
    </dgm:pt>
    <dgm:pt modelId="{D9BE7B36-19A9-43A3-8840-769CE8EEEF09}" type="pres">
      <dgm:prSet presAssocID="{A3217D43-9D20-4A69-87D1-F09F1CBA7FD7}" presName="vert1" presStyleCnt="0"/>
      <dgm:spPr/>
    </dgm:pt>
    <dgm:pt modelId="{22DD2BAC-A4E6-4EEB-8D09-34FBCB097BD4}" type="pres">
      <dgm:prSet presAssocID="{92FA28C5-EB07-45D1-83F9-35F2ED4C46F5}" presName="thickLine" presStyleLbl="alignNode1" presStyleIdx="4" presStyleCnt="10"/>
      <dgm:spPr/>
    </dgm:pt>
    <dgm:pt modelId="{ABBFB0EB-5254-44C0-B320-D3627F761C33}" type="pres">
      <dgm:prSet presAssocID="{92FA28C5-EB07-45D1-83F9-35F2ED4C46F5}" presName="horz1" presStyleCnt="0"/>
      <dgm:spPr/>
    </dgm:pt>
    <dgm:pt modelId="{A116208B-22C3-49A8-B99D-3619D5CBC677}" type="pres">
      <dgm:prSet presAssocID="{92FA28C5-EB07-45D1-83F9-35F2ED4C46F5}" presName="tx1" presStyleLbl="revTx" presStyleIdx="4" presStyleCnt="10"/>
      <dgm:spPr/>
    </dgm:pt>
    <dgm:pt modelId="{4A8FF7AB-9B4C-4AED-8F63-F603683E596E}" type="pres">
      <dgm:prSet presAssocID="{92FA28C5-EB07-45D1-83F9-35F2ED4C46F5}" presName="vert1" presStyleCnt="0"/>
      <dgm:spPr/>
    </dgm:pt>
    <dgm:pt modelId="{EB212759-19D0-4BAC-B445-23D8BE0D3FE3}" type="pres">
      <dgm:prSet presAssocID="{E4A4983C-78EF-4027-BC58-1EB259B38307}" presName="thickLine" presStyleLbl="alignNode1" presStyleIdx="5" presStyleCnt="10"/>
      <dgm:spPr/>
    </dgm:pt>
    <dgm:pt modelId="{33C38826-5569-4FD9-B298-E353C72A4645}" type="pres">
      <dgm:prSet presAssocID="{E4A4983C-78EF-4027-BC58-1EB259B38307}" presName="horz1" presStyleCnt="0"/>
      <dgm:spPr/>
    </dgm:pt>
    <dgm:pt modelId="{820C7CAE-37FC-4E8B-A450-03DB44566AD2}" type="pres">
      <dgm:prSet presAssocID="{E4A4983C-78EF-4027-BC58-1EB259B38307}" presName="tx1" presStyleLbl="revTx" presStyleIdx="5" presStyleCnt="10"/>
      <dgm:spPr/>
    </dgm:pt>
    <dgm:pt modelId="{15A43170-8A36-483A-ABB8-2E9321A3C3C0}" type="pres">
      <dgm:prSet presAssocID="{E4A4983C-78EF-4027-BC58-1EB259B38307}" presName="vert1" presStyleCnt="0"/>
      <dgm:spPr/>
    </dgm:pt>
    <dgm:pt modelId="{ABCC58F3-5012-4922-AA81-019C79FB58A1}" type="pres">
      <dgm:prSet presAssocID="{BC28B94C-4C45-4930-88B1-DAB0A179005E}" presName="thickLine" presStyleLbl="alignNode1" presStyleIdx="6" presStyleCnt="10"/>
      <dgm:spPr/>
    </dgm:pt>
    <dgm:pt modelId="{3B50081E-5070-4B1E-AEB4-C8B2FB6AAB53}" type="pres">
      <dgm:prSet presAssocID="{BC28B94C-4C45-4930-88B1-DAB0A179005E}" presName="horz1" presStyleCnt="0"/>
      <dgm:spPr/>
    </dgm:pt>
    <dgm:pt modelId="{64595889-6526-4A49-B0FD-FDA518E6B0E6}" type="pres">
      <dgm:prSet presAssocID="{BC28B94C-4C45-4930-88B1-DAB0A179005E}" presName="tx1" presStyleLbl="revTx" presStyleIdx="6" presStyleCnt="10"/>
      <dgm:spPr/>
    </dgm:pt>
    <dgm:pt modelId="{2E45FE8A-CD52-4C4E-AA44-8035E2D275DF}" type="pres">
      <dgm:prSet presAssocID="{BC28B94C-4C45-4930-88B1-DAB0A179005E}" presName="vert1" presStyleCnt="0"/>
      <dgm:spPr/>
    </dgm:pt>
    <dgm:pt modelId="{3D9ACFC3-33D3-4E80-A716-A614F5B4718C}" type="pres">
      <dgm:prSet presAssocID="{B3A5C50C-8DAB-432B-B335-1CABCC375805}" presName="thickLine" presStyleLbl="alignNode1" presStyleIdx="7" presStyleCnt="10"/>
      <dgm:spPr/>
    </dgm:pt>
    <dgm:pt modelId="{3D74196A-A03D-4D20-8F50-8A494D253D54}" type="pres">
      <dgm:prSet presAssocID="{B3A5C50C-8DAB-432B-B335-1CABCC375805}" presName="horz1" presStyleCnt="0"/>
      <dgm:spPr/>
    </dgm:pt>
    <dgm:pt modelId="{CF6DE98F-3186-4453-AD4B-8FE9B809C5DD}" type="pres">
      <dgm:prSet presAssocID="{B3A5C50C-8DAB-432B-B335-1CABCC375805}" presName="tx1" presStyleLbl="revTx" presStyleIdx="7" presStyleCnt="10"/>
      <dgm:spPr/>
    </dgm:pt>
    <dgm:pt modelId="{C789894D-0A0F-40D8-9B55-6F82B6403FE6}" type="pres">
      <dgm:prSet presAssocID="{B3A5C50C-8DAB-432B-B335-1CABCC375805}" presName="vert1" presStyleCnt="0"/>
      <dgm:spPr/>
    </dgm:pt>
    <dgm:pt modelId="{0F3E2528-97A5-421C-9DA9-41982164C45A}" type="pres">
      <dgm:prSet presAssocID="{0AAD0DE9-1B60-4748-97A6-99699842E6FB}" presName="thickLine" presStyleLbl="alignNode1" presStyleIdx="8" presStyleCnt="10"/>
      <dgm:spPr/>
    </dgm:pt>
    <dgm:pt modelId="{007F3D92-6FE4-4EAD-8660-42ED6EF83536}" type="pres">
      <dgm:prSet presAssocID="{0AAD0DE9-1B60-4748-97A6-99699842E6FB}" presName="horz1" presStyleCnt="0"/>
      <dgm:spPr/>
    </dgm:pt>
    <dgm:pt modelId="{93F69C1C-66E6-4E29-8C5B-984B12207E6E}" type="pres">
      <dgm:prSet presAssocID="{0AAD0DE9-1B60-4748-97A6-99699842E6FB}" presName="tx1" presStyleLbl="revTx" presStyleIdx="8" presStyleCnt="10"/>
      <dgm:spPr/>
    </dgm:pt>
    <dgm:pt modelId="{5D3D0EFC-BC01-4407-BA85-B11DA6E3A831}" type="pres">
      <dgm:prSet presAssocID="{0AAD0DE9-1B60-4748-97A6-99699842E6FB}" presName="vert1" presStyleCnt="0"/>
      <dgm:spPr/>
    </dgm:pt>
    <dgm:pt modelId="{B1CE9D4C-B865-4177-BE0D-58005E8D6A62}" type="pres">
      <dgm:prSet presAssocID="{4A000C8E-C861-4EF3-82A1-308A2A191110}" presName="thickLine" presStyleLbl="alignNode1" presStyleIdx="9" presStyleCnt="10"/>
      <dgm:spPr/>
    </dgm:pt>
    <dgm:pt modelId="{B326C49C-9277-4A29-86AD-E7E3362B00CD}" type="pres">
      <dgm:prSet presAssocID="{4A000C8E-C861-4EF3-82A1-308A2A191110}" presName="horz1" presStyleCnt="0"/>
      <dgm:spPr/>
    </dgm:pt>
    <dgm:pt modelId="{ABE2F88B-676B-4E6F-91CA-4C66F4909CFA}" type="pres">
      <dgm:prSet presAssocID="{4A000C8E-C861-4EF3-82A1-308A2A191110}" presName="tx1" presStyleLbl="revTx" presStyleIdx="9" presStyleCnt="10"/>
      <dgm:spPr/>
    </dgm:pt>
    <dgm:pt modelId="{7852AE73-01A7-48EF-BD50-355467BD5502}" type="pres">
      <dgm:prSet presAssocID="{4A000C8E-C861-4EF3-82A1-308A2A191110}" presName="vert1" presStyleCnt="0"/>
      <dgm:spPr/>
    </dgm:pt>
  </dgm:ptLst>
  <dgm:cxnLst>
    <dgm:cxn modelId="{D2668303-94A0-4E01-A049-717E5BFB42E4}" type="presOf" srcId="{4A000C8E-C861-4EF3-82A1-308A2A191110}" destId="{ABE2F88B-676B-4E6F-91CA-4C66F4909CFA}" srcOrd="0" destOrd="0" presId="urn:microsoft.com/office/officeart/2008/layout/LinedList"/>
    <dgm:cxn modelId="{4423A204-6ABC-4643-8EA6-00941E7B5B9C}" type="presOf" srcId="{B3A5C50C-8DAB-432B-B335-1CABCC375805}" destId="{CF6DE98F-3186-4453-AD4B-8FE9B809C5DD}" srcOrd="0" destOrd="0" presId="urn:microsoft.com/office/officeart/2008/layout/LinedList"/>
    <dgm:cxn modelId="{E0C2AA06-3DE5-436A-9864-B87F42F57645}" type="presOf" srcId="{A3217D43-9D20-4A69-87D1-F09F1CBA7FD7}" destId="{953C231B-839C-4472-8D16-30EB5972B6CF}" srcOrd="0" destOrd="0" presId="urn:microsoft.com/office/officeart/2008/layout/LinedList"/>
    <dgm:cxn modelId="{135EC109-F900-449A-94E1-1E86D2648000}" type="presOf" srcId="{58448578-34B7-4724-8A37-2B0AC5B48928}" destId="{A82AFECB-B9F3-4D2E-846D-183064F30AFE}" srcOrd="0" destOrd="0" presId="urn:microsoft.com/office/officeart/2008/layout/LinedList"/>
    <dgm:cxn modelId="{D509470B-3253-4F80-A504-4A06240BA567}" srcId="{58448578-34B7-4724-8A37-2B0AC5B48928}" destId="{4A000C8E-C861-4EF3-82A1-308A2A191110}" srcOrd="9" destOrd="0" parTransId="{4AE02DD8-B99B-4861-A0E9-0E307C7849D2}" sibTransId="{87A36104-A1F7-4EAD-B2CF-AEB1DC2ABB34}"/>
    <dgm:cxn modelId="{7C506711-D0B7-4635-8DD4-3DC551956C75}" srcId="{58448578-34B7-4724-8A37-2B0AC5B48928}" destId="{E4A4983C-78EF-4027-BC58-1EB259B38307}" srcOrd="5" destOrd="0" parTransId="{F141149C-B840-4256-AAEA-D4EF571A1972}" sibTransId="{80FBB1D3-7C78-4393-A9E8-F64617946A7F}"/>
    <dgm:cxn modelId="{CDD56723-DB52-416C-A5AC-36620951A6F5}" type="presOf" srcId="{A0364FFD-B9A2-4338-B78B-C4D92F852C31}" destId="{BEB6334D-E92C-4040-BB10-26DB397C0027}" srcOrd="0" destOrd="0" presId="urn:microsoft.com/office/officeart/2008/layout/LinedList"/>
    <dgm:cxn modelId="{DC9EE123-A23B-4E69-9197-32CB2AACE033}" srcId="{58448578-34B7-4724-8A37-2B0AC5B48928}" destId="{92FA28C5-EB07-45D1-83F9-35F2ED4C46F5}" srcOrd="4" destOrd="0" parTransId="{392E35ED-9D4D-44A5-B14C-15C4CCC9E63E}" sibTransId="{7327AE81-32E6-4E83-8E1F-076ED744DC5F}"/>
    <dgm:cxn modelId="{2C3DD342-6531-450A-B545-3AABDB0AAB85}" srcId="{58448578-34B7-4724-8A37-2B0AC5B48928}" destId="{A3217D43-9D20-4A69-87D1-F09F1CBA7FD7}" srcOrd="3" destOrd="0" parTransId="{C45BC941-4272-4789-9184-87BC57DC70CE}" sibTransId="{590D31B5-A1AD-4740-B63E-6E96730D87AE}"/>
    <dgm:cxn modelId="{7A73D469-774A-449B-88B2-3052D4ADBA53}" type="presOf" srcId="{0AAD0DE9-1B60-4748-97A6-99699842E6FB}" destId="{93F69C1C-66E6-4E29-8C5B-984B12207E6E}" srcOrd="0" destOrd="0" presId="urn:microsoft.com/office/officeart/2008/layout/LinedList"/>
    <dgm:cxn modelId="{22FEC576-ADE4-4723-8442-8415C27EFF90}" srcId="{58448578-34B7-4724-8A37-2B0AC5B48928}" destId="{0AAD0DE9-1B60-4748-97A6-99699842E6FB}" srcOrd="8" destOrd="0" parTransId="{D5D57960-EF3E-45E1-BA01-3DB92F0E116C}" sibTransId="{6ECE28FB-5F28-488E-AFDF-0FDE849C6164}"/>
    <dgm:cxn modelId="{2836CC76-D35A-4CB3-986E-AA1801596E03}" srcId="{58448578-34B7-4724-8A37-2B0AC5B48928}" destId="{013C8B9A-0921-480A-B872-38BF95F708FB}" srcOrd="0" destOrd="0" parTransId="{A1E6AACB-4311-482A-86D3-A78186B6040C}" sibTransId="{41311D40-5221-4EF1-BCC7-212FD33FDF57}"/>
    <dgm:cxn modelId="{FA04F55A-ADF1-406D-BA40-A09131A3DFA8}" srcId="{58448578-34B7-4724-8A37-2B0AC5B48928}" destId="{B3A5C50C-8DAB-432B-B335-1CABCC375805}" srcOrd="7" destOrd="0" parTransId="{BD937A1C-04E9-4E10-917B-BB545CE0E0C2}" sibTransId="{62BF6F66-FA12-4B2B-BA02-35CE623BFF5C}"/>
    <dgm:cxn modelId="{C885DC8B-495E-4FC8-A93E-9D33610EFC11}" srcId="{58448578-34B7-4724-8A37-2B0AC5B48928}" destId="{A0364FFD-B9A2-4338-B78B-C4D92F852C31}" srcOrd="2" destOrd="0" parTransId="{57C59A8F-C07F-4921-806E-E178762F4561}" sibTransId="{976FA1DF-3DAA-426D-AC31-64682A9F8FE7}"/>
    <dgm:cxn modelId="{5EE10A91-D920-4DE0-958D-9B7D53A3A349}" type="presOf" srcId="{E4A4983C-78EF-4027-BC58-1EB259B38307}" destId="{820C7CAE-37FC-4E8B-A450-03DB44566AD2}" srcOrd="0" destOrd="0" presId="urn:microsoft.com/office/officeart/2008/layout/LinedList"/>
    <dgm:cxn modelId="{38C0C7B0-12A3-4175-8A69-12F0BC6EF5CD}" type="presOf" srcId="{56BEEBE7-108C-45F4-B0E5-0621BF043343}" destId="{EAD5D02E-EE54-4B89-9C6C-08A82CE4E258}" srcOrd="0" destOrd="0" presId="urn:microsoft.com/office/officeart/2008/layout/LinedList"/>
    <dgm:cxn modelId="{022636BA-D703-4416-B970-B022D67A1D62}" srcId="{58448578-34B7-4724-8A37-2B0AC5B48928}" destId="{56BEEBE7-108C-45F4-B0E5-0621BF043343}" srcOrd="1" destOrd="0" parTransId="{74904882-ECD1-41FF-A013-1F57C940F78A}" sibTransId="{A62F0B0E-19A9-437F-8806-37EF68EAEA2B}"/>
    <dgm:cxn modelId="{FE07AEC3-DF55-4C33-A239-BAD63BBD02D1}" type="presOf" srcId="{013C8B9A-0921-480A-B872-38BF95F708FB}" destId="{224EA5B4-91A0-4ED0-9833-52DD3F92F443}" srcOrd="0" destOrd="0" presId="urn:microsoft.com/office/officeart/2008/layout/LinedList"/>
    <dgm:cxn modelId="{D3D403CD-550E-4AAC-91BF-37E2D719820C}" srcId="{58448578-34B7-4724-8A37-2B0AC5B48928}" destId="{BC28B94C-4C45-4930-88B1-DAB0A179005E}" srcOrd="6" destOrd="0" parTransId="{ED8B32A4-CE5F-4735-87E8-DA6717855AD8}" sibTransId="{609F6128-D62F-402F-8C01-43C6A647533D}"/>
    <dgm:cxn modelId="{CA1251CD-D0C1-4A74-896B-77EA4FFB8694}" type="presOf" srcId="{BC28B94C-4C45-4930-88B1-DAB0A179005E}" destId="{64595889-6526-4A49-B0FD-FDA518E6B0E6}" srcOrd="0" destOrd="0" presId="urn:microsoft.com/office/officeart/2008/layout/LinedList"/>
    <dgm:cxn modelId="{E29B54F1-37E5-422B-8B7B-09BB48F9B0B1}" type="presOf" srcId="{92FA28C5-EB07-45D1-83F9-35F2ED4C46F5}" destId="{A116208B-22C3-49A8-B99D-3619D5CBC677}" srcOrd="0" destOrd="0" presId="urn:microsoft.com/office/officeart/2008/layout/LinedList"/>
    <dgm:cxn modelId="{B9E35EFD-1C75-4ED4-B95A-57F10E2A42BB}" type="presParOf" srcId="{A82AFECB-B9F3-4D2E-846D-183064F30AFE}" destId="{B761412A-1E85-486D-9882-8C24AAB015D1}" srcOrd="0" destOrd="0" presId="urn:microsoft.com/office/officeart/2008/layout/LinedList"/>
    <dgm:cxn modelId="{EA4913F9-6560-4AA3-998D-713263B96FF4}" type="presParOf" srcId="{A82AFECB-B9F3-4D2E-846D-183064F30AFE}" destId="{26E70B6D-A197-46C0-8BE7-F26E1A330A3C}" srcOrd="1" destOrd="0" presId="urn:microsoft.com/office/officeart/2008/layout/LinedList"/>
    <dgm:cxn modelId="{30550883-0313-435A-B33C-394714BF3F94}" type="presParOf" srcId="{26E70B6D-A197-46C0-8BE7-F26E1A330A3C}" destId="{224EA5B4-91A0-4ED0-9833-52DD3F92F443}" srcOrd="0" destOrd="0" presId="urn:microsoft.com/office/officeart/2008/layout/LinedList"/>
    <dgm:cxn modelId="{643D3C52-54AD-45B2-BCB3-4B34075065B1}" type="presParOf" srcId="{26E70B6D-A197-46C0-8BE7-F26E1A330A3C}" destId="{C6153ED0-5EFD-4B29-82CF-470811D8634C}" srcOrd="1" destOrd="0" presId="urn:microsoft.com/office/officeart/2008/layout/LinedList"/>
    <dgm:cxn modelId="{3FC7CDF1-DF25-4DC8-95EE-D982A88D7A39}" type="presParOf" srcId="{A82AFECB-B9F3-4D2E-846D-183064F30AFE}" destId="{5E087A41-8B60-4455-8850-FDDDB2BADA48}" srcOrd="2" destOrd="0" presId="urn:microsoft.com/office/officeart/2008/layout/LinedList"/>
    <dgm:cxn modelId="{0FE8D568-7DCC-4A55-A80F-93B13D4B9933}" type="presParOf" srcId="{A82AFECB-B9F3-4D2E-846D-183064F30AFE}" destId="{40F276F9-A3ED-47D0-9AD8-8BB4B0FF8AC0}" srcOrd="3" destOrd="0" presId="urn:microsoft.com/office/officeart/2008/layout/LinedList"/>
    <dgm:cxn modelId="{2001FCD7-4BE0-41FC-BC69-43BC6927350A}" type="presParOf" srcId="{40F276F9-A3ED-47D0-9AD8-8BB4B0FF8AC0}" destId="{EAD5D02E-EE54-4B89-9C6C-08A82CE4E258}" srcOrd="0" destOrd="0" presId="urn:microsoft.com/office/officeart/2008/layout/LinedList"/>
    <dgm:cxn modelId="{27BF5218-9A9B-4012-B391-499E634140C5}" type="presParOf" srcId="{40F276F9-A3ED-47D0-9AD8-8BB4B0FF8AC0}" destId="{499C81FD-5F48-4014-B8A3-591C86144BCC}" srcOrd="1" destOrd="0" presId="urn:microsoft.com/office/officeart/2008/layout/LinedList"/>
    <dgm:cxn modelId="{8796079B-E8B0-4FBC-9841-5022F8D1DF63}" type="presParOf" srcId="{A82AFECB-B9F3-4D2E-846D-183064F30AFE}" destId="{B801737A-C197-4389-B5BF-D1B9CCEF542C}" srcOrd="4" destOrd="0" presId="urn:microsoft.com/office/officeart/2008/layout/LinedList"/>
    <dgm:cxn modelId="{DDC336EF-BE4A-4CB0-A567-87B8EAA96FD8}" type="presParOf" srcId="{A82AFECB-B9F3-4D2E-846D-183064F30AFE}" destId="{5E3FC7B5-1B0A-4B14-B343-EB6B571FAD32}" srcOrd="5" destOrd="0" presId="urn:microsoft.com/office/officeart/2008/layout/LinedList"/>
    <dgm:cxn modelId="{9352B9F9-7EBA-48B2-9C3F-A996CA76F745}" type="presParOf" srcId="{5E3FC7B5-1B0A-4B14-B343-EB6B571FAD32}" destId="{BEB6334D-E92C-4040-BB10-26DB397C0027}" srcOrd="0" destOrd="0" presId="urn:microsoft.com/office/officeart/2008/layout/LinedList"/>
    <dgm:cxn modelId="{254B4EB2-005D-4D4F-92E1-D79B7EAE8F02}" type="presParOf" srcId="{5E3FC7B5-1B0A-4B14-B343-EB6B571FAD32}" destId="{6FFF2FA5-2E9E-48F4-8683-F4E47397B09A}" srcOrd="1" destOrd="0" presId="urn:microsoft.com/office/officeart/2008/layout/LinedList"/>
    <dgm:cxn modelId="{389F1363-03DC-4AB4-A1B3-94029FDB8E86}" type="presParOf" srcId="{A82AFECB-B9F3-4D2E-846D-183064F30AFE}" destId="{35F8C807-C2E9-4CE6-A7B4-D1ACCE27CDBB}" srcOrd="6" destOrd="0" presId="urn:microsoft.com/office/officeart/2008/layout/LinedList"/>
    <dgm:cxn modelId="{4B0D5695-FE35-4DC7-877F-36318B5C140B}" type="presParOf" srcId="{A82AFECB-B9F3-4D2E-846D-183064F30AFE}" destId="{B4B47EFA-6230-40F9-9CAD-2B84E6CFF785}" srcOrd="7" destOrd="0" presId="urn:microsoft.com/office/officeart/2008/layout/LinedList"/>
    <dgm:cxn modelId="{000DEB9B-75A0-453F-BDBE-A9F3EC9C7DF8}" type="presParOf" srcId="{B4B47EFA-6230-40F9-9CAD-2B84E6CFF785}" destId="{953C231B-839C-4472-8D16-30EB5972B6CF}" srcOrd="0" destOrd="0" presId="urn:microsoft.com/office/officeart/2008/layout/LinedList"/>
    <dgm:cxn modelId="{2553077F-2C45-4026-B951-A99A9230530A}" type="presParOf" srcId="{B4B47EFA-6230-40F9-9CAD-2B84E6CFF785}" destId="{D9BE7B36-19A9-43A3-8840-769CE8EEEF09}" srcOrd="1" destOrd="0" presId="urn:microsoft.com/office/officeart/2008/layout/LinedList"/>
    <dgm:cxn modelId="{08C04A16-3277-477F-A93C-CCCD1D808F4E}" type="presParOf" srcId="{A82AFECB-B9F3-4D2E-846D-183064F30AFE}" destId="{22DD2BAC-A4E6-4EEB-8D09-34FBCB097BD4}" srcOrd="8" destOrd="0" presId="urn:microsoft.com/office/officeart/2008/layout/LinedList"/>
    <dgm:cxn modelId="{FF398FA1-5DEC-4DC9-A3CE-89F3378D99C4}" type="presParOf" srcId="{A82AFECB-B9F3-4D2E-846D-183064F30AFE}" destId="{ABBFB0EB-5254-44C0-B320-D3627F761C33}" srcOrd="9" destOrd="0" presId="urn:microsoft.com/office/officeart/2008/layout/LinedList"/>
    <dgm:cxn modelId="{7E4A5ECB-A21A-4E63-8AA8-4F2DBBC9F7B2}" type="presParOf" srcId="{ABBFB0EB-5254-44C0-B320-D3627F761C33}" destId="{A116208B-22C3-49A8-B99D-3619D5CBC677}" srcOrd="0" destOrd="0" presId="urn:microsoft.com/office/officeart/2008/layout/LinedList"/>
    <dgm:cxn modelId="{9D305B59-042D-4072-AA29-DD30230AEA1E}" type="presParOf" srcId="{ABBFB0EB-5254-44C0-B320-D3627F761C33}" destId="{4A8FF7AB-9B4C-4AED-8F63-F603683E596E}" srcOrd="1" destOrd="0" presId="urn:microsoft.com/office/officeart/2008/layout/LinedList"/>
    <dgm:cxn modelId="{627638B7-DA39-4433-A48C-862F7193693D}" type="presParOf" srcId="{A82AFECB-B9F3-4D2E-846D-183064F30AFE}" destId="{EB212759-19D0-4BAC-B445-23D8BE0D3FE3}" srcOrd="10" destOrd="0" presId="urn:microsoft.com/office/officeart/2008/layout/LinedList"/>
    <dgm:cxn modelId="{ACAD0DA5-3700-4FA3-B0C2-61F89D1382A4}" type="presParOf" srcId="{A82AFECB-B9F3-4D2E-846D-183064F30AFE}" destId="{33C38826-5569-4FD9-B298-E353C72A4645}" srcOrd="11" destOrd="0" presId="urn:microsoft.com/office/officeart/2008/layout/LinedList"/>
    <dgm:cxn modelId="{05B591A5-E8A7-4EDA-8D49-A37C6F58360D}" type="presParOf" srcId="{33C38826-5569-4FD9-B298-E353C72A4645}" destId="{820C7CAE-37FC-4E8B-A450-03DB44566AD2}" srcOrd="0" destOrd="0" presId="urn:microsoft.com/office/officeart/2008/layout/LinedList"/>
    <dgm:cxn modelId="{3BA37C7F-48D7-4A34-80A4-71396DF72E81}" type="presParOf" srcId="{33C38826-5569-4FD9-B298-E353C72A4645}" destId="{15A43170-8A36-483A-ABB8-2E9321A3C3C0}" srcOrd="1" destOrd="0" presId="urn:microsoft.com/office/officeart/2008/layout/LinedList"/>
    <dgm:cxn modelId="{CEFDA9E2-4CAC-4A8F-9AD8-D42CEF2948EF}" type="presParOf" srcId="{A82AFECB-B9F3-4D2E-846D-183064F30AFE}" destId="{ABCC58F3-5012-4922-AA81-019C79FB58A1}" srcOrd="12" destOrd="0" presId="urn:microsoft.com/office/officeart/2008/layout/LinedList"/>
    <dgm:cxn modelId="{D7853C2F-2D8E-4C30-AF53-5667FCC9A06E}" type="presParOf" srcId="{A82AFECB-B9F3-4D2E-846D-183064F30AFE}" destId="{3B50081E-5070-4B1E-AEB4-C8B2FB6AAB53}" srcOrd="13" destOrd="0" presId="urn:microsoft.com/office/officeart/2008/layout/LinedList"/>
    <dgm:cxn modelId="{757B7E3C-590A-4C1C-89EB-D4D9EAA5F3FA}" type="presParOf" srcId="{3B50081E-5070-4B1E-AEB4-C8B2FB6AAB53}" destId="{64595889-6526-4A49-B0FD-FDA518E6B0E6}" srcOrd="0" destOrd="0" presId="urn:microsoft.com/office/officeart/2008/layout/LinedList"/>
    <dgm:cxn modelId="{FD51DD9A-940F-4D54-AD26-BED6033B762A}" type="presParOf" srcId="{3B50081E-5070-4B1E-AEB4-C8B2FB6AAB53}" destId="{2E45FE8A-CD52-4C4E-AA44-8035E2D275DF}" srcOrd="1" destOrd="0" presId="urn:microsoft.com/office/officeart/2008/layout/LinedList"/>
    <dgm:cxn modelId="{92D6C309-F166-4953-A558-7DCB2F67F9DD}" type="presParOf" srcId="{A82AFECB-B9F3-4D2E-846D-183064F30AFE}" destId="{3D9ACFC3-33D3-4E80-A716-A614F5B4718C}" srcOrd="14" destOrd="0" presId="urn:microsoft.com/office/officeart/2008/layout/LinedList"/>
    <dgm:cxn modelId="{8AFF3FE7-612E-42F8-B1E6-90B56531D2FB}" type="presParOf" srcId="{A82AFECB-B9F3-4D2E-846D-183064F30AFE}" destId="{3D74196A-A03D-4D20-8F50-8A494D253D54}" srcOrd="15" destOrd="0" presId="urn:microsoft.com/office/officeart/2008/layout/LinedList"/>
    <dgm:cxn modelId="{7F8D19BB-7B62-4139-87D4-CE8C61307D70}" type="presParOf" srcId="{3D74196A-A03D-4D20-8F50-8A494D253D54}" destId="{CF6DE98F-3186-4453-AD4B-8FE9B809C5DD}" srcOrd="0" destOrd="0" presId="urn:microsoft.com/office/officeart/2008/layout/LinedList"/>
    <dgm:cxn modelId="{99AAB481-E945-42C7-BF48-F26DB41A6846}" type="presParOf" srcId="{3D74196A-A03D-4D20-8F50-8A494D253D54}" destId="{C789894D-0A0F-40D8-9B55-6F82B6403FE6}" srcOrd="1" destOrd="0" presId="urn:microsoft.com/office/officeart/2008/layout/LinedList"/>
    <dgm:cxn modelId="{B184B2FF-7D67-42D8-8F5D-F19C5C085B4B}" type="presParOf" srcId="{A82AFECB-B9F3-4D2E-846D-183064F30AFE}" destId="{0F3E2528-97A5-421C-9DA9-41982164C45A}" srcOrd="16" destOrd="0" presId="urn:microsoft.com/office/officeart/2008/layout/LinedList"/>
    <dgm:cxn modelId="{7965C65D-9D55-4D43-A3FF-8BC1A8A417C6}" type="presParOf" srcId="{A82AFECB-B9F3-4D2E-846D-183064F30AFE}" destId="{007F3D92-6FE4-4EAD-8660-42ED6EF83536}" srcOrd="17" destOrd="0" presId="urn:microsoft.com/office/officeart/2008/layout/LinedList"/>
    <dgm:cxn modelId="{00AACDC5-ADA6-4525-BAC6-D4A7CBEE6BE0}" type="presParOf" srcId="{007F3D92-6FE4-4EAD-8660-42ED6EF83536}" destId="{93F69C1C-66E6-4E29-8C5B-984B12207E6E}" srcOrd="0" destOrd="0" presId="urn:microsoft.com/office/officeart/2008/layout/LinedList"/>
    <dgm:cxn modelId="{B8377A83-F774-41F7-855A-B98D1D68A5AF}" type="presParOf" srcId="{007F3D92-6FE4-4EAD-8660-42ED6EF83536}" destId="{5D3D0EFC-BC01-4407-BA85-B11DA6E3A831}" srcOrd="1" destOrd="0" presId="urn:microsoft.com/office/officeart/2008/layout/LinedList"/>
    <dgm:cxn modelId="{4A07F649-BCFD-4B79-A89F-3E71243A1A3B}" type="presParOf" srcId="{A82AFECB-B9F3-4D2E-846D-183064F30AFE}" destId="{B1CE9D4C-B865-4177-BE0D-58005E8D6A62}" srcOrd="18" destOrd="0" presId="urn:microsoft.com/office/officeart/2008/layout/LinedList"/>
    <dgm:cxn modelId="{009DF254-6725-421D-BB5D-F5761D7CB00E}" type="presParOf" srcId="{A82AFECB-B9F3-4D2E-846D-183064F30AFE}" destId="{B326C49C-9277-4A29-86AD-E7E3362B00CD}" srcOrd="19" destOrd="0" presId="urn:microsoft.com/office/officeart/2008/layout/LinedList"/>
    <dgm:cxn modelId="{DF8559C9-4ACE-4CBF-8C87-CEB37A2EED65}" type="presParOf" srcId="{B326C49C-9277-4A29-86AD-E7E3362B00CD}" destId="{ABE2F88B-676B-4E6F-91CA-4C66F4909CFA}" srcOrd="0" destOrd="0" presId="urn:microsoft.com/office/officeart/2008/layout/LinedList"/>
    <dgm:cxn modelId="{A7767835-ABC7-4C11-8635-80DA972EF0BB}" type="presParOf" srcId="{B326C49C-9277-4A29-86AD-E7E3362B00CD}" destId="{7852AE73-01A7-48EF-BD50-355467BD55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48578-34B7-4724-8A37-2B0AC5B489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C8B9A-0921-480A-B872-38BF95F708FB}">
      <dgm:prSet/>
      <dgm:spPr/>
      <dgm:t>
        <a:bodyPr/>
        <a:lstStyle/>
        <a:p>
          <a:r>
            <a:rPr lang="da-DK"/>
            <a:t>Diabetesfelagið, </a:t>
          </a:r>
          <a:endParaRPr lang="en-US"/>
        </a:p>
      </dgm:t>
    </dgm:pt>
    <dgm:pt modelId="{A1E6AACB-4311-482A-86D3-A78186B6040C}" type="parTrans" cxnId="{2836CC76-D35A-4CB3-986E-AA1801596E03}">
      <dgm:prSet/>
      <dgm:spPr/>
      <dgm:t>
        <a:bodyPr/>
        <a:lstStyle/>
        <a:p>
          <a:endParaRPr lang="en-US"/>
        </a:p>
      </dgm:t>
    </dgm:pt>
    <dgm:pt modelId="{41311D40-5221-4EF1-BCC7-212FD33FDF57}" type="sibTrans" cxnId="{2836CC76-D35A-4CB3-986E-AA1801596E03}">
      <dgm:prSet/>
      <dgm:spPr/>
      <dgm:t>
        <a:bodyPr/>
        <a:lstStyle/>
        <a:p>
          <a:endParaRPr lang="en-US"/>
        </a:p>
      </dgm:t>
    </dgm:pt>
    <dgm:pt modelId="{A5F99AA0-ECF0-4E6A-9970-19819150D8C1}">
      <dgm:prSet/>
      <dgm:spPr/>
      <dgm:t>
        <a:bodyPr/>
        <a:lstStyle/>
        <a:p>
          <a:r>
            <a:rPr lang="da-DK"/>
            <a:t>Deyvafelagið, Sinnisbati, </a:t>
          </a:r>
          <a:endParaRPr lang="en-US"/>
        </a:p>
      </dgm:t>
    </dgm:pt>
    <dgm:pt modelId="{522FFC6A-51C6-4796-9141-46CDE594A15D}" type="parTrans" cxnId="{C6A14021-5627-45C0-954A-B192D43A8965}">
      <dgm:prSet/>
      <dgm:spPr/>
      <dgm:t>
        <a:bodyPr/>
        <a:lstStyle/>
        <a:p>
          <a:endParaRPr lang="en-US"/>
        </a:p>
      </dgm:t>
    </dgm:pt>
    <dgm:pt modelId="{A276EC5A-2AC1-41CB-B4F8-84507EE7108B}" type="sibTrans" cxnId="{C6A14021-5627-45C0-954A-B192D43A8965}">
      <dgm:prSet/>
      <dgm:spPr/>
      <dgm:t>
        <a:bodyPr/>
        <a:lstStyle/>
        <a:p>
          <a:endParaRPr lang="en-US"/>
        </a:p>
      </dgm:t>
    </dgm:pt>
    <dgm:pt modelId="{A97CC78B-9C10-414A-ACCA-201162C0039E}">
      <dgm:prSet/>
      <dgm:spPr/>
      <dgm:t>
        <a:bodyPr/>
        <a:lstStyle/>
        <a:p>
          <a:r>
            <a:rPr lang="da-DK"/>
            <a:t>Blái krossur, Ælabogin, </a:t>
          </a:r>
          <a:endParaRPr lang="en-US"/>
        </a:p>
      </dgm:t>
    </dgm:pt>
    <dgm:pt modelId="{2B4F1AC5-6732-48F0-9BA4-22ACB4BD298D}" type="parTrans" cxnId="{E32B72B8-0735-4E60-ADB8-50B3C49C57BB}">
      <dgm:prSet/>
      <dgm:spPr/>
      <dgm:t>
        <a:bodyPr/>
        <a:lstStyle/>
        <a:p>
          <a:endParaRPr lang="en-US"/>
        </a:p>
      </dgm:t>
    </dgm:pt>
    <dgm:pt modelId="{0EA499D2-14B7-480C-8077-9D72D94B62A1}" type="sibTrans" cxnId="{E32B72B8-0735-4E60-ADB8-50B3C49C57BB}">
      <dgm:prSet/>
      <dgm:spPr/>
      <dgm:t>
        <a:bodyPr/>
        <a:lstStyle/>
        <a:p>
          <a:endParaRPr lang="en-US"/>
        </a:p>
      </dgm:t>
    </dgm:pt>
    <dgm:pt modelId="{A9AE6F8F-761F-4ACE-BE7D-EA2B0BE1738F}">
      <dgm:prSet/>
      <dgm:spPr/>
      <dgm:t>
        <a:bodyPr/>
        <a:lstStyle/>
        <a:p>
          <a:r>
            <a:rPr lang="da-DK"/>
            <a:t>Krabbameinsfelagið, </a:t>
          </a:r>
          <a:endParaRPr lang="en-US"/>
        </a:p>
      </dgm:t>
    </dgm:pt>
    <dgm:pt modelId="{BB38CF58-5222-4CC7-81C7-1BFEB853875C}" type="parTrans" cxnId="{4EF1C509-87BE-4DBF-9445-B4E284F215E7}">
      <dgm:prSet/>
      <dgm:spPr/>
      <dgm:t>
        <a:bodyPr/>
        <a:lstStyle/>
        <a:p>
          <a:endParaRPr lang="en-US"/>
        </a:p>
      </dgm:t>
    </dgm:pt>
    <dgm:pt modelId="{04DFD4AF-2E43-452F-969F-23B49BBA065F}" type="sibTrans" cxnId="{4EF1C509-87BE-4DBF-9445-B4E284F215E7}">
      <dgm:prSet/>
      <dgm:spPr/>
      <dgm:t>
        <a:bodyPr/>
        <a:lstStyle/>
        <a:p>
          <a:endParaRPr lang="en-US"/>
        </a:p>
      </dgm:t>
    </dgm:pt>
    <dgm:pt modelId="{EDF09CE0-5942-473A-B553-60C82294151C}">
      <dgm:prSet/>
      <dgm:spPr/>
      <dgm:t>
        <a:bodyPr/>
        <a:lstStyle/>
        <a:p>
          <a:r>
            <a:rPr lang="da-DK"/>
            <a:t>Frítíðarheimið í Skrivaragøtu, </a:t>
          </a:r>
          <a:endParaRPr lang="en-US"/>
        </a:p>
      </dgm:t>
    </dgm:pt>
    <dgm:pt modelId="{3881FA6A-452A-42A4-8DB0-E27865B715D6}" type="parTrans" cxnId="{5A937590-E545-4126-A62B-9AEC98E7F87A}">
      <dgm:prSet/>
      <dgm:spPr/>
      <dgm:t>
        <a:bodyPr/>
        <a:lstStyle/>
        <a:p>
          <a:endParaRPr lang="en-US"/>
        </a:p>
      </dgm:t>
    </dgm:pt>
    <dgm:pt modelId="{968D60EE-A30F-4142-82BE-CD20C823AF13}" type="sibTrans" cxnId="{5A937590-E545-4126-A62B-9AEC98E7F87A}">
      <dgm:prSet/>
      <dgm:spPr/>
      <dgm:t>
        <a:bodyPr/>
        <a:lstStyle/>
        <a:p>
          <a:endParaRPr lang="en-US"/>
        </a:p>
      </dgm:t>
    </dgm:pt>
    <dgm:pt modelId="{15F91447-28CE-4C52-9301-758CF7D5F7F1}">
      <dgm:prSet/>
      <dgm:spPr/>
      <dgm:t>
        <a:bodyPr/>
        <a:lstStyle/>
        <a:p>
          <a:r>
            <a:rPr lang="da-DK"/>
            <a:t>Fosturforeldrafelagið, </a:t>
          </a:r>
          <a:endParaRPr lang="en-US"/>
        </a:p>
      </dgm:t>
    </dgm:pt>
    <dgm:pt modelId="{0577B2A4-0EBC-44C9-9775-0B9FD70142A6}" type="parTrans" cxnId="{A6D1FA34-6774-452F-BF19-677C1E706D54}">
      <dgm:prSet/>
      <dgm:spPr/>
      <dgm:t>
        <a:bodyPr/>
        <a:lstStyle/>
        <a:p>
          <a:endParaRPr lang="en-US"/>
        </a:p>
      </dgm:t>
    </dgm:pt>
    <dgm:pt modelId="{14D329D0-4936-4994-A333-1E10EE2DF303}" type="sibTrans" cxnId="{A6D1FA34-6774-452F-BF19-677C1E706D54}">
      <dgm:prSet/>
      <dgm:spPr/>
      <dgm:t>
        <a:bodyPr/>
        <a:lstStyle/>
        <a:p>
          <a:endParaRPr lang="en-US"/>
        </a:p>
      </dgm:t>
    </dgm:pt>
    <dgm:pt modelId="{B6A3FB36-0F88-4172-9AD9-4F03129951C8}">
      <dgm:prSet/>
      <dgm:spPr/>
      <dgm:t>
        <a:bodyPr/>
        <a:lstStyle/>
        <a:p>
          <a:r>
            <a:rPr lang="da-DK" dirty="0" err="1"/>
            <a:t>Ljóðbókastuðul</a:t>
          </a:r>
          <a:r>
            <a:rPr lang="da-DK" dirty="0"/>
            <a:t>, </a:t>
          </a:r>
          <a:endParaRPr lang="en-US" dirty="0"/>
        </a:p>
      </dgm:t>
    </dgm:pt>
    <dgm:pt modelId="{2CA8AE3D-E78E-4608-81AB-13798C22AFE1}" type="parTrans" cxnId="{7FA419F4-7908-4DFC-A666-58CBBBC480B5}">
      <dgm:prSet/>
      <dgm:spPr/>
      <dgm:t>
        <a:bodyPr/>
        <a:lstStyle/>
        <a:p>
          <a:endParaRPr lang="en-US"/>
        </a:p>
      </dgm:t>
    </dgm:pt>
    <dgm:pt modelId="{083B7CE7-0125-4D89-BA7B-F3F5F640BCF5}" type="sibTrans" cxnId="{7FA419F4-7908-4DFC-A666-58CBBBC480B5}">
      <dgm:prSet/>
      <dgm:spPr/>
      <dgm:t>
        <a:bodyPr/>
        <a:lstStyle/>
        <a:p>
          <a:endParaRPr lang="en-US"/>
        </a:p>
      </dgm:t>
    </dgm:pt>
    <dgm:pt modelId="{216552B1-3FE4-4BA8-A935-105E52F62725}">
      <dgm:prSet/>
      <dgm:spPr/>
      <dgm:t>
        <a:bodyPr/>
        <a:lstStyle/>
        <a:p>
          <a:r>
            <a:rPr lang="da-DK" dirty="0" err="1"/>
            <a:t>Sjúklingahotellið</a:t>
          </a:r>
          <a:r>
            <a:rPr lang="da-DK" dirty="0"/>
            <a:t>, ADHD </a:t>
          </a:r>
          <a:r>
            <a:rPr lang="da-DK" dirty="0" err="1"/>
            <a:t>felagið</a:t>
          </a:r>
          <a:r>
            <a:rPr lang="da-DK" dirty="0"/>
            <a:t>, </a:t>
          </a:r>
          <a:endParaRPr lang="en-US" dirty="0"/>
        </a:p>
      </dgm:t>
    </dgm:pt>
    <dgm:pt modelId="{F91C523D-6E2E-494F-9BDC-E27FB109C082}" type="parTrans" cxnId="{D2DEB009-44ED-4EE5-A4B0-AF9D77DF14EA}">
      <dgm:prSet/>
      <dgm:spPr/>
      <dgm:t>
        <a:bodyPr/>
        <a:lstStyle/>
        <a:p>
          <a:endParaRPr lang="en-US"/>
        </a:p>
      </dgm:t>
    </dgm:pt>
    <dgm:pt modelId="{7F5993E7-8EC4-4185-AF7F-51A32D67C88A}" type="sibTrans" cxnId="{D2DEB009-44ED-4EE5-A4B0-AF9D77DF14EA}">
      <dgm:prSet/>
      <dgm:spPr/>
      <dgm:t>
        <a:bodyPr/>
        <a:lstStyle/>
        <a:p>
          <a:endParaRPr lang="en-US"/>
        </a:p>
      </dgm:t>
    </dgm:pt>
    <dgm:pt modelId="{4A000C8E-C861-4EF3-82A1-308A2A191110}">
      <dgm:prSet/>
      <dgm:spPr/>
      <dgm:t>
        <a:bodyPr/>
        <a:lstStyle/>
        <a:p>
          <a:r>
            <a:rPr lang="da-DK"/>
            <a:t>Autismufelagið og fleiri onnur</a:t>
          </a:r>
          <a:endParaRPr lang="en-US"/>
        </a:p>
      </dgm:t>
    </dgm:pt>
    <dgm:pt modelId="{4AE02DD8-B99B-4861-A0E9-0E307C7849D2}" type="parTrans" cxnId="{D509470B-3253-4F80-A504-4A06240BA567}">
      <dgm:prSet/>
      <dgm:spPr/>
      <dgm:t>
        <a:bodyPr/>
        <a:lstStyle/>
        <a:p>
          <a:endParaRPr lang="en-US"/>
        </a:p>
      </dgm:t>
    </dgm:pt>
    <dgm:pt modelId="{87A36104-A1F7-4EAD-B2CF-AEB1DC2ABB34}" type="sibTrans" cxnId="{D509470B-3253-4F80-A504-4A06240BA567}">
      <dgm:prSet/>
      <dgm:spPr/>
      <dgm:t>
        <a:bodyPr/>
        <a:lstStyle/>
        <a:p>
          <a:endParaRPr lang="en-US"/>
        </a:p>
      </dgm:t>
    </dgm:pt>
    <dgm:pt modelId="{CA04B6B0-CC85-46F6-B10C-E7D9DF23084F}">
      <dgm:prSet/>
      <dgm:spPr/>
      <dgm:t>
        <a:bodyPr/>
        <a:lstStyle/>
        <a:p>
          <a:r>
            <a:rPr lang="da-DK" dirty="0" err="1"/>
            <a:t>Petø</a:t>
          </a:r>
          <a:r>
            <a:rPr lang="da-DK" dirty="0"/>
            <a:t> </a:t>
          </a:r>
          <a:r>
            <a:rPr lang="da-DK" dirty="0" err="1"/>
            <a:t>venjing</a:t>
          </a:r>
          <a:r>
            <a:rPr lang="da-DK" dirty="0"/>
            <a:t> </a:t>
          </a:r>
          <a:endParaRPr lang="en-US" dirty="0"/>
        </a:p>
      </dgm:t>
    </dgm:pt>
    <dgm:pt modelId="{EBACB024-72DD-48D9-B8EA-E7EA9E65C5ED}" type="parTrans" cxnId="{8F35AB4C-1A82-4A1F-B574-D0EB415FD852}">
      <dgm:prSet/>
      <dgm:spPr/>
      <dgm:t>
        <a:bodyPr/>
        <a:lstStyle/>
        <a:p>
          <a:endParaRPr lang="da-DK"/>
        </a:p>
      </dgm:t>
    </dgm:pt>
    <dgm:pt modelId="{D0ABFB4B-763A-4C91-A4A5-0E28F90D215A}" type="sibTrans" cxnId="{8F35AB4C-1A82-4A1F-B574-D0EB415FD852}">
      <dgm:prSet/>
      <dgm:spPr/>
      <dgm:t>
        <a:bodyPr/>
        <a:lstStyle/>
        <a:p>
          <a:endParaRPr lang="da-DK"/>
        </a:p>
      </dgm:t>
    </dgm:pt>
    <dgm:pt modelId="{A82AFECB-B9F3-4D2E-846D-183064F30AFE}" type="pres">
      <dgm:prSet presAssocID="{58448578-34B7-4724-8A37-2B0AC5B48928}" presName="vert0" presStyleCnt="0">
        <dgm:presLayoutVars>
          <dgm:dir/>
          <dgm:animOne val="branch"/>
          <dgm:animLvl val="lvl"/>
        </dgm:presLayoutVars>
      </dgm:prSet>
      <dgm:spPr/>
    </dgm:pt>
    <dgm:pt modelId="{B761412A-1E85-486D-9882-8C24AAB015D1}" type="pres">
      <dgm:prSet presAssocID="{013C8B9A-0921-480A-B872-38BF95F708FB}" presName="thickLine" presStyleLbl="alignNode1" presStyleIdx="0" presStyleCnt="10"/>
      <dgm:spPr/>
    </dgm:pt>
    <dgm:pt modelId="{26E70B6D-A197-46C0-8BE7-F26E1A330A3C}" type="pres">
      <dgm:prSet presAssocID="{013C8B9A-0921-480A-B872-38BF95F708FB}" presName="horz1" presStyleCnt="0"/>
      <dgm:spPr/>
    </dgm:pt>
    <dgm:pt modelId="{224EA5B4-91A0-4ED0-9833-52DD3F92F443}" type="pres">
      <dgm:prSet presAssocID="{013C8B9A-0921-480A-B872-38BF95F708FB}" presName="tx1" presStyleLbl="revTx" presStyleIdx="0" presStyleCnt="10"/>
      <dgm:spPr/>
    </dgm:pt>
    <dgm:pt modelId="{C6153ED0-5EFD-4B29-82CF-470811D8634C}" type="pres">
      <dgm:prSet presAssocID="{013C8B9A-0921-480A-B872-38BF95F708FB}" presName="vert1" presStyleCnt="0"/>
      <dgm:spPr/>
    </dgm:pt>
    <dgm:pt modelId="{006423E0-2E61-4A1F-A48D-E24F5186E05A}" type="pres">
      <dgm:prSet presAssocID="{A5F99AA0-ECF0-4E6A-9970-19819150D8C1}" presName="thickLine" presStyleLbl="alignNode1" presStyleIdx="1" presStyleCnt="10"/>
      <dgm:spPr/>
    </dgm:pt>
    <dgm:pt modelId="{2864DBD7-F08F-4C94-B5B6-5463B5B8ED14}" type="pres">
      <dgm:prSet presAssocID="{A5F99AA0-ECF0-4E6A-9970-19819150D8C1}" presName="horz1" presStyleCnt="0"/>
      <dgm:spPr/>
    </dgm:pt>
    <dgm:pt modelId="{8F7DF4E5-57A8-4E37-9E06-D96AA73C365F}" type="pres">
      <dgm:prSet presAssocID="{A5F99AA0-ECF0-4E6A-9970-19819150D8C1}" presName="tx1" presStyleLbl="revTx" presStyleIdx="1" presStyleCnt="10"/>
      <dgm:spPr/>
    </dgm:pt>
    <dgm:pt modelId="{03DD8275-3FF3-41F0-B64E-532CA4C14C57}" type="pres">
      <dgm:prSet presAssocID="{A5F99AA0-ECF0-4E6A-9970-19819150D8C1}" presName="vert1" presStyleCnt="0"/>
      <dgm:spPr/>
    </dgm:pt>
    <dgm:pt modelId="{2767064F-FCEA-4DEA-BE6B-CAE26A51989C}" type="pres">
      <dgm:prSet presAssocID="{A97CC78B-9C10-414A-ACCA-201162C0039E}" presName="thickLine" presStyleLbl="alignNode1" presStyleIdx="2" presStyleCnt="10"/>
      <dgm:spPr/>
    </dgm:pt>
    <dgm:pt modelId="{A30ED4DD-6F8E-473F-99D9-4F30A67E89BB}" type="pres">
      <dgm:prSet presAssocID="{A97CC78B-9C10-414A-ACCA-201162C0039E}" presName="horz1" presStyleCnt="0"/>
      <dgm:spPr/>
    </dgm:pt>
    <dgm:pt modelId="{785465F5-2ABA-4EEB-9363-2CCE5F105641}" type="pres">
      <dgm:prSet presAssocID="{A97CC78B-9C10-414A-ACCA-201162C0039E}" presName="tx1" presStyleLbl="revTx" presStyleIdx="2" presStyleCnt="10"/>
      <dgm:spPr/>
    </dgm:pt>
    <dgm:pt modelId="{239E8200-C12F-4896-A5F5-31E96C5A35CE}" type="pres">
      <dgm:prSet presAssocID="{A97CC78B-9C10-414A-ACCA-201162C0039E}" presName="vert1" presStyleCnt="0"/>
      <dgm:spPr/>
    </dgm:pt>
    <dgm:pt modelId="{5E3BF7EF-1758-4272-8778-41254C5D2D09}" type="pres">
      <dgm:prSet presAssocID="{A9AE6F8F-761F-4ACE-BE7D-EA2B0BE1738F}" presName="thickLine" presStyleLbl="alignNode1" presStyleIdx="3" presStyleCnt="10"/>
      <dgm:spPr/>
    </dgm:pt>
    <dgm:pt modelId="{8B46E973-1AE4-4D41-91CA-F39289138DF7}" type="pres">
      <dgm:prSet presAssocID="{A9AE6F8F-761F-4ACE-BE7D-EA2B0BE1738F}" presName="horz1" presStyleCnt="0"/>
      <dgm:spPr/>
    </dgm:pt>
    <dgm:pt modelId="{29FAFF89-3D5A-4CB9-BBC7-2D11CCC75B55}" type="pres">
      <dgm:prSet presAssocID="{A9AE6F8F-761F-4ACE-BE7D-EA2B0BE1738F}" presName="tx1" presStyleLbl="revTx" presStyleIdx="3" presStyleCnt="10"/>
      <dgm:spPr/>
    </dgm:pt>
    <dgm:pt modelId="{489EB921-0AF8-4536-A65E-EF1F90CBE34A}" type="pres">
      <dgm:prSet presAssocID="{A9AE6F8F-761F-4ACE-BE7D-EA2B0BE1738F}" presName="vert1" presStyleCnt="0"/>
      <dgm:spPr/>
    </dgm:pt>
    <dgm:pt modelId="{95B88519-ABD6-4D3B-90CB-B01E6D23431D}" type="pres">
      <dgm:prSet presAssocID="{EDF09CE0-5942-473A-B553-60C82294151C}" presName="thickLine" presStyleLbl="alignNode1" presStyleIdx="4" presStyleCnt="10"/>
      <dgm:spPr/>
    </dgm:pt>
    <dgm:pt modelId="{1DA0F573-0332-4F96-80E2-F5C1FA0CC86B}" type="pres">
      <dgm:prSet presAssocID="{EDF09CE0-5942-473A-B553-60C82294151C}" presName="horz1" presStyleCnt="0"/>
      <dgm:spPr/>
    </dgm:pt>
    <dgm:pt modelId="{8940D302-8053-4EAD-A5D8-436CE318373E}" type="pres">
      <dgm:prSet presAssocID="{EDF09CE0-5942-473A-B553-60C82294151C}" presName="tx1" presStyleLbl="revTx" presStyleIdx="4" presStyleCnt="10"/>
      <dgm:spPr/>
    </dgm:pt>
    <dgm:pt modelId="{41F9BE83-389C-45BF-8596-4E0A74D79A24}" type="pres">
      <dgm:prSet presAssocID="{EDF09CE0-5942-473A-B553-60C82294151C}" presName="vert1" presStyleCnt="0"/>
      <dgm:spPr/>
    </dgm:pt>
    <dgm:pt modelId="{799CC89D-B7A9-4178-81D6-B8211DC8752B}" type="pres">
      <dgm:prSet presAssocID="{15F91447-28CE-4C52-9301-758CF7D5F7F1}" presName="thickLine" presStyleLbl="alignNode1" presStyleIdx="5" presStyleCnt="10"/>
      <dgm:spPr/>
    </dgm:pt>
    <dgm:pt modelId="{3DC10E49-4E94-40C7-B113-5FF314D09B88}" type="pres">
      <dgm:prSet presAssocID="{15F91447-28CE-4C52-9301-758CF7D5F7F1}" presName="horz1" presStyleCnt="0"/>
      <dgm:spPr/>
    </dgm:pt>
    <dgm:pt modelId="{2F736252-CE76-4526-AECF-B0BBD2490980}" type="pres">
      <dgm:prSet presAssocID="{15F91447-28CE-4C52-9301-758CF7D5F7F1}" presName="tx1" presStyleLbl="revTx" presStyleIdx="5" presStyleCnt="10"/>
      <dgm:spPr/>
    </dgm:pt>
    <dgm:pt modelId="{EF37702E-C0CD-4B27-AAA6-0C75B183D2FD}" type="pres">
      <dgm:prSet presAssocID="{15F91447-28CE-4C52-9301-758CF7D5F7F1}" presName="vert1" presStyleCnt="0"/>
      <dgm:spPr/>
    </dgm:pt>
    <dgm:pt modelId="{EFB2E44A-F0C6-43CD-8B5C-C94A67F8B6EA}" type="pres">
      <dgm:prSet presAssocID="{B6A3FB36-0F88-4172-9AD9-4F03129951C8}" presName="thickLine" presStyleLbl="alignNode1" presStyleIdx="6" presStyleCnt="10"/>
      <dgm:spPr/>
    </dgm:pt>
    <dgm:pt modelId="{9422874C-5580-4542-BA79-B5479EB2AAF6}" type="pres">
      <dgm:prSet presAssocID="{B6A3FB36-0F88-4172-9AD9-4F03129951C8}" presName="horz1" presStyleCnt="0"/>
      <dgm:spPr/>
    </dgm:pt>
    <dgm:pt modelId="{F169A76F-CC4A-417E-9223-64DB0BB4B2DF}" type="pres">
      <dgm:prSet presAssocID="{B6A3FB36-0F88-4172-9AD9-4F03129951C8}" presName="tx1" presStyleLbl="revTx" presStyleIdx="6" presStyleCnt="10"/>
      <dgm:spPr/>
    </dgm:pt>
    <dgm:pt modelId="{75625EC9-659D-4D8F-9F5C-A419304FDFA7}" type="pres">
      <dgm:prSet presAssocID="{B6A3FB36-0F88-4172-9AD9-4F03129951C8}" presName="vert1" presStyleCnt="0"/>
      <dgm:spPr/>
    </dgm:pt>
    <dgm:pt modelId="{E4C761C7-0381-421C-9F62-40F138CAC9D4}" type="pres">
      <dgm:prSet presAssocID="{CA04B6B0-CC85-46F6-B10C-E7D9DF23084F}" presName="thickLine" presStyleLbl="alignNode1" presStyleIdx="7" presStyleCnt="10"/>
      <dgm:spPr/>
    </dgm:pt>
    <dgm:pt modelId="{4B5DD486-AA81-43B1-B20C-8C5C8829DF74}" type="pres">
      <dgm:prSet presAssocID="{CA04B6B0-CC85-46F6-B10C-E7D9DF23084F}" presName="horz1" presStyleCnt="0"/>
      <dgm:spPr/>
    </dgm:pt>
    <dgm:pt modelId="{779DC1E3-2A5D-42B9-8F4F-B16678E0A7EC}" type="pres">
      <dgm:prSet presAssocID="{CA04B6B0-CC85-46F6-B10C-E7D9DF23084F}" presName="tx1" presStyleLbl="revTx" presStyleIdx="7" presStyleCnt="10"/>
      <dgm:spPr/>
    </dgm:pt>
    <dgm:pt modelId="{7397D2BD-B24C-4797-A083-7BF6BDDBE269}" type="pres">
      <dgm:prSet presAssocID="{CA04B6B0-CC85-46F6-B10C-E7D9DF23084F}" presName="vert1" presStyleCnt="0"/>
      <dgm:spPr/>
    </dgm:pt>
    <dgm:pt modelId="{0928BB76-242F-4672-97BE-58E27580B31E}" type="pres">
      <dgm:prSet presAssocID="{216552B1-3FE4-4BA8-A935-105E52F62725}" presName="thickLine" presStyleLbl="alignNode1" presStyleIdx="8" presStyleCnt="10"/>
      <dgm:spPr/>
    </dgm:pt>
    <dgm:pt modelId="{2AA8F516-D74B-4692-9A25-868464B0FDBD}" type="pres">
      <dgm:prSet presAssocID="{216552B1-3FE4-4BA8-A935-105E52F62725}" presName="horz1" presStyleCnt="0"/>
      <dgm:spPr/>
    </dgm:pt>
    <dgm:pt modelId="{5A66AF3A-1E93-4161-9E6F-282DD68B4D2D}" type="pres">
      <dgm:prSet presAssocID="{216552B1-3FE4-4BA8-A935-105E52F62725}" presName="tx1" presStyleLbl="revTx" presStyleIdx="8" presStyleCnt="10"/>
      <dgm:spPr/>
    </dgm:pt>
    <dgm:pt modelId="{2C24A09A-156B-43BD-8670-6313B9993FE9}" type="pres">
      <dgm:prSet presAssocID="{216552B1-3FE4-4BA8-A935-105E52F62725}" presName="vert1" presStyleCnt="0"/>
      <dgm:spPr/>
    </dgm:pt>
    <dgm:pt modelId="{B1CE9D4C-B865-4177-BE0D-58005E8D6A62}" type="pres">
      <dgm:prSet presAssocID="{4A000C8E-C861-4EF3-82A1-308A2A191110}" presName="thickLine" presStyleLbl="alignNode1" presStyleIdx="9" presStyleCnt="10"/>
      <dgm:spPr/>
    </dgm:pt>
    <dgm:pt modelId="{B326C49C-9277-4A29-86AD-E7E3362B00CD}" type="pres">
      <dgm:prSet presAssocID="{4A000C8E-C861-4EF3-82A1-308A2A191110}" presName="horz1" presStyleCnt="0"/>
      <dgm:spPr/>
    </dgm:pt>
    <dgm:pt modelId="{ABE2F88B-676B-4E6F-91CA-4C66F4909CFA}" type="pres">
      <dgm:prSet presAssocID="{4A000C8E-C861-4EF3-82A1-308A2A191110}" presName="tx1" presStyleLbl="revTx" presStyleIdx="9" presStyleCnt="10"/>
      <dgm:spPr/>
    </dgm:pt>
    <dgm:pt modelId="{7852AE73-01A7-48EF-BD50-355467BD5502}" type="pres">
      <dgm:prSet presAssocID="{4A000C8E-C861-4EF3-82A1-308A2A191110}" presName="vert1" presStyleCnt="0"/>
      <dgm:spPr/>
    </dgm:pt>
  </dgm:ptLst>
  <dgm:cxnLst>
    <dgm:cxn modelId="{D2DEB009-44ED-4EE5-A4B0-AF9D77DF14EA}" srcId="{58448578-34B7-4724-8A37-2B0AC5B48928}" destId="{216552B1-3FE4-4BA8-A935-105E52F62725}" srcOrd="8" destOrd="0" parTransId="{F91C523D-6E2E-494F-9BDC-E27FB109C082}" sibTransId="{7F5993E7-8EC4-4185-AF7F-51A32D67C88A}"/>
    <dgm:cxn modelId="{4EF1C509-87BE-4DBF-9445-B4E284F215E7}" srcId="{58448578-34B7-4724-8A37-2B0AC5B48928}" destId="{A9AE6F8F-761F-4ACE-BE7D-EA2B0BE1738F}" srcOrd="3" destOrd="0" parTransId="{BB38CF58-5222-4CC7-81C7-1BFEB853875C}" sibTransId="{04DFD4AF-2E43-452F-969F-23B49BBA065F}"/>
    <dgm:cxn modelId="{D509470B-3253-4F80-A504-4A06240BA567}" srcId="{58448578-34B7-4724-8A37-2B0AC5B48928}" destId="{4A000C8E-C861-4EF3-82A1-308A2A191110}" srcOrd="9" destOrd="0" parTransId="{4AE02DD8-B99B-4861-A0E9-0E307C7849D2}" sibTransId="{87A36104-A1F7-4EAD-B2CF-AEB1DC2ABB34}"/>
    <dgm:cxn modelId="{5014100F-706B-47C9-A4C4-05587D0DFF7D}" type="presOf" srcId="{A9AE6F8F-761F-4ACE-BE7D-EA2B0BE1738F}" destId="{29FAFF89-3D5A-4CB9-BBC7-2D11CCC75B55}" srcOrd="0" destOrd="0" presId="urn:microsoft.com/office/officeart/2008/layout/LinedList"/>
    <dgm:cxn modelId="{153BA319-1350-413D-A219-06975E2C4954}" type="presOf" srcId="{58448578-34B7-4724-8A37-2B0AC5B48928}" destId="{A82AFECB-B9F3-4D2E-846D-183064F30AFE}" srcOrd="0" destOrd="0" presId="urn:microsoft.com/office/officeart/2008/layout/LinedList"/>
    <dgm:cxn modelId="{C6A14021-5627-45C0-954A-B192D43A8965}" srcId="{58448578-34B7-4724-8A37-2B0AC5B48928}" destId="{A5F99AA0-ECF0-4E6A-9970-19819150D8C1}" srcOrd="1" destOrd="0" parTransId="{522FFC6A-51C6-4796-9141-46CDE594A15D}" sibTransId="{A276EC5A-2AC1-41CB-B4F8-84507EE7108B}"/>
    <dgm:cxn modelId="{A6D1FA34-6774-452F-BF19-677C1E706D54}" srcId="{58448578-34B7-4724-8A37-2B0AC5B48928}" destId="{15F91447-28CE-4C52-9301-758CF7D5F7F1}" srcOrd="5" destOrd="0" parTransId="{0577B2A4-0EBC-44C9-9775-0B9FD70142A6}" sibTransId="{14D329D0-4936-4994-A333-1E10EE2DF303}"/>
    <dgm:cxn modelId="{D4671E3C-E9F4-4FDD-A8A6-29574B9B93E4}" type="presOf" srcId="{B6A3FB36-0F88-4172-9AD9-4F03129951C8}" destId="{F169A76F-CC4A-417E-9223-64DB0BB4B2DF}" srcOrd="0" destOrd="0" presId="urn:microsoft.com/office/officeart/2008/layout/LinedList"/>
    <dgm:cxn modelId="{A214D864-4BA1-4B5F-BC6F-00A0E9423EFC}" type="presOf" srcId="{A97CC78B-9C10-414A-ACCA-201162C0039E}" destId="{785465F5-2ABA-4EEB-9363-2CCE5F105641}" srcOrd="0" destOrd="0" presId="urn:microsoft.com/office/officeart/2008/layout/LinedList"/>
    <dgm:cxn modelId="{E210996C-E83E-469B-A830-C38561F18375}" type="presOf" srcId="{216552B1-3FE4-4BA8-A935-105E52F62725}" destId="{5A66AF3A-1E93-4161-9E6F-282DD68B4D2D}" srcOrd="0" destOrd="0" presId="urn:microsoft.com/office/officeart/2008/layout/LinedList"/>
    <dgm:cxn modelId="{8F35AB4C-1A82-4A1F-B574-D0EB415FD852}" srcId="{58448578-34B7-4724-8A37-2B0AC5B48928}" destId="{CA04B6B0-CC85-46F6-B10C-E7D9DF23084F}" srcOrd="7" destOrd="0" parTransId="{EBACB024-72DD-48D9-B8EA-E7EA9E65C5ED}" sibTransId="{D0ABFB4B-763A-4C91-A4A5-0E28F90D215A}"/>
    <dgm:cxn modelId="{0CAB0450-63DE-41EB-B26C-5687AAE67117}" type="presOf" srcId="{CA04B6B0-CC85-46F6-B10C-E7D9DF23084F}" destId="{779DC1E3-2A5D-42B9-8F4F-B16678E0A7EC}" srcOrd="0" destOrd="0" presId="urn:microsoft.com/office/officeart/2008/layout/LinedList"/>
    <dgm:cxn modelId="{2836CC76-D35A-4CB3-986E-AA1801596E03}" srcId="{58448578-34B7-4724-8A37-2B0AC5B48928}" destId="{013C8B9A-0921-480A-B872-38BF95F708FB}" srcOrd="0" destOrd="0" parTransId="{A1E6AACB-4311-482A-86D3-A78186B6040C}" sibTransId="{41311D40-5221-4EF1-BCC7-212FD33FDF57}"/>
    <dgm:cxn modelId="{EC523289-02B2-4CFC-A2F0-82E528B5747A}" type="presOf" srcId="{A5F99AA0-ECF0-4E6A-9970-19819150D8C1}" destId="{8F7DF4E5-57A8-4E37-9E06-D96AA73C365F}" srcOrd="0" destOrd="0" presId="urn:microsoft.com/office/officeart/2008/layout/LinedList"/>
    <dgm:cxn modelId="{5A937590-E545-4126-A62B-9AEC98E7F87A}" srcId="{58448578-34B7-4724-8A37-2B0AC5B48928}" destId="{EDF09CE0-5942-473A-B553-60C82294151C}" srcOrd="4" destOrd="0" parTransId="{3881FA6A-452A-42A4-8DB0-E27865B715D6}" sibTransId="{968D60EE-A30F-4142-82BE-CD20C823AF13}"/>
    <dgm:cxn modelId="{21A793B5-7E1B-4C5D-A500-1DE26B0C9F66}" type="presOf" srcId="{15F91447-28CE-4C52-9301-758CF7D5F7F1}" destId="{2F736252-CE76-4526-AECF-B0BBD2490980}" srcOrd="0" destOrd="0" presId="urn:microsoft.com/office/officeart/2008/layout/LinedList"/>
    <dgm:cxn modelId="{E32B72B8-0735-4E60-ADB8-50B3C49C57BB}" srcId="{58448578-34B7-4724-8A37-2B0AC5B48928}" destId="{A97CC78B-9C10-414A-ACCA-201162C0039E}" srcOrd="2" destOrd="0" parTransId="{2B4F1AC5-6732-48F0-9BA4-22ACB4BD298D}" sibTransId="{0EA499D2-14B7-480C-8077-9D72D94B62A1}"/>
    <dgm:cxn modelId="{4F67C1B9-09F6-4C5D-BBC0-F5C01B6B5DA6}" type="presOf" srcId="{4A000C8E-C861-4EF3-82A1-308A2A191110}" destId="{ABE2F88B-676B-4E6F-91CA-4C66F4909CFA}" srcOrd="0" destOrd="0" presId="urn:microsoft.com/office/officeart/2008/layout/LinedList"/>
    <dgm:cxn modelId="{34B171E5-3F9C-4A05-A515-9D936945C29F}" type="presOf" srcId="{013C8B9A-0921-480A-B872-38BF95F708FB}" destId="{224EA5B4-91A0-4ED0-9833-52DD3F92F443}" srcOrd="0" destOrd="0" presId="urn:microsoft.com/office/officeart/2008/layout/LinedList"/>
    <dgm:cxn modelId="{02D608EC-271F-4F4A-B912-45F466F2B09A}" type="presOf" srcId="{EDF09CE0-5942-473A-B553-60C82294151C}" destId="{8940D302-8053-4EAD-A5D8-436CE318373E}" srcOrd="0" destOrd="0" presId="urn:microsoft.com/office/officeart/2008/layout/LinedList"/>
    <dgm:cxn modelId="{7FA419F4-7908-4DFC-A666-58CBBBC480B5}" srcId="{58448578-34B7-4724-8A37-2B0AC5B48928}" destId="{B6A3FB36-0F88-4172-9AD9-4F03129951C8}" srcOrd="6" destOrd="0" parTransId="{2CA8AE3D-E78E-4608-81AB-13798C22AFE1}" sibTransId="{083B7CE7-0125-4D89-BA7B-F3F5F640BCF5}"/>
    <dgm:cxn modelId="{A101965B-160A-4199-90D9-F1B612CEBC78}" type="presParOf" srcId="{A82AFECB-B9F3-4D2E-846D-183064F30AFE}" destId="{B761412A-1E85-486D-9882-8C24AAB015D1}" srcOrd="0" destOrd="0" presId="urn:microsoft.com/office/officeart/2008/layout/LinedList"/>
    <dgm:cxn modelId="{BC46E9EE-3F31-47F3-9267-D83450148FDD}" type="presParOf" srcId="{A82AFECB-B9F3-4D2E-846D-183064F30AFE}" destId="{26E70B6D-A197-46C0-8BE7-F26E1A330A3C}" srcOrd="1" destOrd="0" presId="urn:microsoft.com/office/officeart/2008/layout/LinedList"/>
    <dgm:cxn modelId="{50BBBB60-1FEB-4056-A30F-FD865F2D5E13}" type="presParOf" srcId="{26E70B6D-A197-46C0-8BE7-F26E1A330A3C}" destId="{224EA5B4-91A0-4ED0-9833-52DD3F92F443}" srcOrd="0" destOrd="0" presId="urn:microsoft.com/office/officeart/2008/layout/LinedList"/>
    <dgm:cxn modelId="{79F6EC82-40DE-48F5-B588-65815C120CF3}" type="presParOf" srcId="{26E70B6D-A197-46C0-8BE7-F26E1A330A3C}" destId="{C6153ED0-5EFD-4B29-82CF-470811D8634C}" srcOrd="1" destOrd="0" presId="urn:microsoft.com/office/officeart/2008/layout/LinedList"/>
    <dgm:cxn modelId="{820ED8F1-FF51-491C-A2BB-9DE4713B8167}" type="presParOf" srcId="{A82AFECB-B9F3-4D2E-846D-183064F30AFE}" destId="{006423E0-2E61-4A1F-A48D-E24F5186E05A}" srcOrd="2" destOrd="0" presId="urn:microsoft.com/office/officeart/2008/layout/LinedList"/>
    <dgm:cxn modelId="{85CA34FC-7F86-4889-8C2B-C0B0557D7F9C}" type="presParOf" srcId="{A82AFECB-B9F3-4D2E-846D-183064F30AFE}" destId="{2864DBD7-F08F-4C94-B5B6-5463B5B8ED14}" srcOrd="3" destOrd="0" presId="urn:microsoft.com/office/officeart/2008/layout/LinedList"/>
    <dgm:cxn modelId="{722DB81F-0F24-41C5-BDD5-7EBB4DBA1316}" type="presParOf" srcId="{2864DBD7-F08F-4C94-B5B6-5463B5B8ED14}" destId="{8F7DF4E5-57A8-4E37-9E06-D96AA73C365F}" srcOrd="0" destOrd="0" presId="urn:microsoft.com/office/officeart/2008/layout/LinedList"/>
    <dgm:cxn modelId="{2D155F28-4A72-4E8E-BC8A-87E9E86C46E8}" type="presParOf" srcId="{2864DBD7-F08F-4C94-B5B6-5463B5B8ED14}" destId="{03DD8275-3FF3-41F0-B64E-532CA4C14C57}" srcOrd="1" destOrd="0" presId="urn:microsoft.com/office/officeart/2008/layout/LinedList"/>
    <dgm:cxn modelId="{5696CE7A-7166-4143-AE7B-288600DA8779}" type="presParOf" srcId="{A82AFECB-B9F3-4D2E-846D-183064F30AFE}" destId="{2767064F-FCEA-4DEA-BE6B-CAE26A51989C}" srcOrd="4" destOrd="0" presId="urn:microsoft.com/office/officeart/2008/layout/LinedList"/>
    <dgm:cxn modelId="{55231F94-6F3B-4489-9A06-93EDD1305EE5}" type="presParOf" srcId="{A82AFECB-B9F3-4D2E-846D-183064F30AFE}" destId="{A30ED4DD-6F8E-473F-99D9-4F30A67E89BB}" srcOrd="5" destOrd="0" presId="urn:microsoft.com/office/officeart/2008/layout/LinedList"/>
    <dgm:cxn modelId="{9565BA6A-5B3D-4437-A2AD-11952CB773AD}" type="presParOf" srcId="{A30ED4DD-6F8E-473F-99D9-4F30A67E89BB}" destId="{785465F5-2ABA-4EEB-9363-2CCE5F105641}" srcOrd="0" destOrd="0" presId="urn:microsoft.com/office/officeart/2008/layout/LinedList"/>
    <dgm:cxn modelId="{2544F173-8AF3-4206-A870-565EC6E99E98}" type="presParOf" srcId="{A30ED4DD-6F8E-473F-99D9-4F30A67E89BB}" destId="{239E8200-C12F-4896-A5F5-31E96C5A35CE}" srcOrd="1" destOrd="0" presId="urn:microsoft.com/office/officeart/2008/layout/LinedList"/>
    <dgm:cxn modelId="{DA53A134-3234-412B-9521-DEF3AAE40E7D}" type="presParOf" srcId="{A82AFECB-B9F3-4D2E-846D-183064F30AFE}" destId="{5E3BF7EF-1758-4272-8778-41254C5D2D09}" srcOrd="6" destOrd="0" presId="urn:microsoft.com/office/officeart/2008/layout/LinedList"/>
    <dgm:cxn modelId="{84FC1CCA-8880-425C-AFFE-3F3B1F83F4A2}" type="presParOf" srcId="{A82AFECB-B9F3-4D2E-846D-183064F30AFE}" destId="{8B46E973-1AE4-4D41-91CA-F39289138DF7}" srcOrd="7" destOrd="0" presId="urn:microsoft.com/office/officeart/2008/layout/LinedList"/>
    <dgm:cxn modelId="{27D5CEE6-E6BD-4442-A2EB-B651D6F80104}" type="presParOf" srcId="{8B46E973-1AE4-4D41-91CA-F39289138DF7}" destId="{29FAFF89-3D5A-4CB9-BBC7-2D11CCC75B55}" srcOrd="0" destOrd="0" presId="urn:microsoft.com/office/officeart/2008/layout/LinedList"/>
    <dgm:cxn modelId="{16465BED-1D35-4363-A1C9-22182BA6584A}" type="presParOf" srcId="{8B46E973-1AE4-4D41-91CA-F39289138DF7}" destId="{489EB921-0AF8-4536-A65E-EF1F90CBE34A}" srcOrd="1" destOrd="0" presId="urn:microsoft.com/office/officeart/2008/layout/LinedList"/>
    <dgm:cxn modelId="{516F1137-7899-400C-8415-9B72A88B12C0}" type="presParOf" srcId="{A82AFECB-B9F3-4D2E-846D-183064F30AFE}" destId="{95B88519-ABD6-4D3B-90CB-B01E6D23431D}" srcOrd="8" destOrd="0" presId="urn:microsoft.com/office/officeart/2008/layout/LinedList"/>
    <dgm:cxn modelId="{4EE43ACF-90AC-4690-BA02-25F3AE36FA2D}" type="presParOf" srcId="{A82AFECB-B9F3-4D2E-846D-183064F30AFE}" destId="{1DA0F573-0332-4F96-80E2-F5C1FA0CC86B}" srcOrd="9" destOrd="0" presId="urn:microsoft.com/office/officeart/2008/layout/LinedList"/>
    <dgm:cxn modelId="{D9F431F6-614F-45E6-BC45-6340CB7ACD8E}" type="presParOf" srcId="{1DA0F573-0332-4F96-80E2-F5C1FA0CC86B}" destId="{8940D302-8053-4EAD-A5D8-436CE318373E}" srcOrd="0" destOrd="0" presId="urn:microsoft.com/office/officeart/2008/layout/LinedList"/>
    <dgm:cxn modelId="{9D411558-F8BD-477A-B035-F12F79C7E827}" type="presParOf" srcId="{1DA0F573-0332-4F96-80E2-F5C1FA0CC86B}" destId="{41F9BE83-389C-45BF-8596-4E0A74D79A24}" srcOrd="1" destOrd="0" presId="urn:microsoft.com/office/officeart/2008/layout/LinedList"/>
    <dgm:cxn modelId="{8FF09DFF-B22A-442C-AEC5-94CDC46F7E13}" type="presParOf" srcId="{A82AFECB-B9F3-4D2E-846D-183064F30AFE}" destId="{799CC89D-B7A9-4178-81D6-B8211DC8752B}" srcOrd="10" destOrd="0" presId="urn:microsoft.com/office/officeart/2008/layout/LinedList"/>
    <dgm:cxn modelId="{438CB4E9-0D8C-473C-914C-BA5E6D1B4E03}" type="presParOf" srcId="{A82AFECB-B9F3-4D2E-846D-183064F30AFE}" destId="{3DC10E49-4E94-40C7-B113-5FF314D09B88}" srcOrd="11" destOrd="0" presId="urn:microsoft.com/office/officeart/2008/layout/LinedList"/>
    <dgm:cxn modelId="{2A86A582-3DD2-41A4-AD1E-47764437FE9A}" type="presParOf" srcId="{3DC10E49-4E94-40C7-B113-5FF314D09B88}" destId="{2F736252-CE76-4526-AECF-B0BBD2490980}" srcOrd="0" destOrd="0" presId="urn:microsoft.com/office/officeart/2008/layout/LinedList"/>
    <dgm:cxn modelId="{EEBAB1D8-A9A4-45AC-98D5-0EB9AB3232A4}" type="presParOf" srcId="{3DC10E49-4E94-40C7-B113-5FF314D09B88}" destId="{EF37702E-C0CD-4B27-AAA6-0C75B183D2FD}" srcOrd="1" destOrd="0" presId="urn:microsoft.com/office/officeart/2008/layout/LinedList"/>
    <dgm:cxn modelId="{A3D1D083-99B7-4A7E-82E3-F1B43B971895}" type="presParOf" srcId="{A82AFECB-B9F3-4D2E-846D-183064F30AFE}" destId="{EFB2E44A-F0C6-43CD-8B5C-C94A67F8B6EA}" srcOrd="12" destOrd="0" presId="urn:microsoft.com/office/officeart/2008/layout/LinedList"/>
    <dgm:cxn modelId="{E85E8213-41B6-4F85-8A8C-7749BDFC6D68}" type="presParOf" srcId="{A82AFECB-B9F3-4D2E-846D-183064F30AFE}" destId="{9422874C-5580-4542-BA79-B5479EB2AAF6}" srcOrd="13" destOrd="0" presId="urn:microsoft.com/office/officeart/2008/layout/LinedList"/>
    <dgm:cxn modelId="{F3025F33-5262-4A56-B1DC-33AC367C8494}" type="presParOf" srcId="{9422874C-5580-4542-BA79-B5479EB2AAF6}" destId="{F169A76F-CC4A-417E-9223-64DB0BB4B2DF}" srcOrd="0" destOrd="0" presId="urn:microsoft.com/office/officeart/2008/layout/LinedList"/>
    <dgm:cxn modelId="{22EB9D15-4FD0-46AF-A7AB-4519ECD0ABCB}" type="presParOf" srcId="{9422874C-5580-4542-BA79-B5479EB2AAF6}" destId="{75625EC9-659D-4D8F-9F5C-A419304FDFA7}" srcOrd="1" destOrd="0" presId="urn:microsoft.com/office/officeart/2008/layout/LinedList"/>
    <dgm:cxn modelId="{D41A6BAE-ADC0-413F-BCD2-F40D456AD71B}" type="presParOf" srcId="{A82AFECB-B9F3-4D2E-846D-183064F30AFE}" destId="{E4C761C7-0381-421C-9F62-40F138CAC9D4}" srcOrd="14" destOrd="0" presId="urn:microsoft.com/office/officeart/2008/layout/LinedList"/>
    <dgm:cxn modelId="{07B1EF32-7601-427B-818B-FAA402F38165}" type="presParOf" srcId="{A82AFECB-B9F3-4D2E-846D-183064F30AFE}" destId="{4B5DD486-AA81-43B1-B20C-8C5C8829DF74}" srcOrd="15" destOrd="0" presId="urn:microsoft.com/office/officeart/2008/layout/LinedList"/>
    <dgm:cxn modelId="{4917DCA3-65C8-457A-AD9F-03C849B1A65C}" type="presParOf" srcId="{4B5DD486-AA81-43B1-B20C-8C5C8829DF74}" destId="{779DC1E3-2A5D-42B9-8F4F-B16678E0A7EC}" srcOrd="0" destOrd="0" presId="urn:microsoft.com/office/officeart/2008/layout/LinedList"/>
    <dgm:cxn modelId="{C8DC30D7-F35B-421A-AAE7-69F0BA99FE5C}" type="presParOf" srcId="{4B5DD486-AA81-43B1-B20C-8C5C8829DF74}" destId="{7397D2BD-B24C-4797-A083-7BF6BDDBE269}" srcOrd="1" destOrd="0" presId="urn:microsoft.com/office/officeart/2008/layout/LinedList"/>
    <dgm:cxn modelId="{D7853989-7031-4EAE-9853-FE4F54FD4F0B}" type="presParOf" srcId="{A82AFECB-B9F3-4D2E-846D-183064F30AFE}" destId="{0928BB76-242F-4672-97BE-58E27580B31E}" srcOrd="16" destOrd="0" presId="urn:microsoft.com/office/officeart/2008/layout/LinedList"/>
    <dgm:cxn modelId="{73DB3820-0661-4084-B43F-F98DCF8A304C}" type="presParOf" srcId="{A82AFECB-B9F3-4D2E-846D-183064F30AFE}" destId="{2AA8F516-D74B-4692-9A25-868464B0FDBD}" srcOrd="17" destOrd="0" presId="urn:microsoft.com/office/officeart/2008/layout/LinedList"/>
    <dgm:cxn modelId="{770B697A-77AA-45CA-9698-41C37CED7115}" type="presParOf" srcId="{2AA8F516-D74B-4692-9A25-868464B0FDBD}" destId="{5A66AF3A-1E93-4161-9E6F-282DD68B4D2D}" srcOrd="0" destOrd="0" presId="urn:microsoft.com/office/officeart/2008/layout/LinedList"/>
    <dgm:cxn modelId="{B33F1ED9-4710-424D-926C-17D4147CB491}" type="presParOf" srcId="{2AA8F516-D74B-4692-9A25-868464B0FDBD}" destId="{2C24A09A-156B-43BD-8670-6313B9993FE9}" srcOrd="1" destOrd="0" presId="urn:microsoft.com/office/officeart/2008/layout/LinedList"/>
    <dgm:cxn modelId="{2C2C54CC-E2A8-4D8D-B8C0-51F5C51AC7E8}" type="presParOf" srcId="{A82AFECB-B9F3-4D2E-846D-183064F30AFE}" destId="{B1CE9D4C-B865-4177-BE0D-58005E8D6A62}" srcOrd="18" destOrd="0" presId="urn:microsoft.com/office/officeart/2008/layout/LinedList"/>
    <dgm:cxn modelId="{3590E610-9EB1-42CE-8376-056CFD65CA9B}" type="presParOf" srcId="{A82AFECB-B9F3-4D2E-846D-183064F30AFE}" destId="{B326C49C-9277-4A29-86AD-E7E3362B00CD}" srcOrd="19" destOrd="0" presId="urn:microsoft.com/office/officeart/2008/layout/LinedList"/>
    <dgm:cxn modelId="{0C1B6DC7-7E65-4937-B0A4-558953320825}" type="presParOf" srcId="{B326C49C-9277-4A29-86AD-E7E3362B00CD}" destId="{ABE2F88B-676B-4E6F-91CA-4C66F4909CFA}" srcOrd="0" destOrd="0" presId="urn:microsoft.com/office/officeart/2008/layout/LinedList"/>
    <dgm:cxn modelId="{70553743-D635-418A-9A7A-3FDDD91EFF83}" type="presParOf" srcId="{B326C49C-9277-4A29-86AD-E7E3362B00CD}" destId="{7852AE73-01A7-48EF-BD50-355467BD55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68006-7982-41C0-B5C3-2D6B48899E9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4C1D3-F8F1-4933-BE49-34E9136B5AF0}">
      <dgm:prSet/>
      <dgm:spPr/>
      <dgm:t>
        <a:bodyPr/>
        <a:lstStyle/>
        <a:p>
          <a:r>
            <a:rPr lang="da-DK" dirty="0"/>
            <a:t>Har I nogen idéer til           projekter til </a:t>
          </a:r>
          <a:endParaRPr lang="en-US" dirty="0"/>
        </a:p>
      </dgm:t>
    </dgm:pt>
    <dgm:pt modelId="{AB5656D3-69E6-4BDE-844A-BFAD08CAC4A7}" type="parTrans" cxnId="{D37927BA-56FA-44B9-A02A-8DEE78DABE1E}">
      <dgm:prSet/>
      <dgm:spPr/>
      <dgm:t>
        <a:bodyPr/>
        <a:lstStyle/>
        <a:p>
          <a:endParaRPr lang="en-US"/>
        </a:p>
      </dgm:t>
    </dgm:pt>
    <dgm:pt modelId="{086D119A-43BA-418B-93E0-08A1527CEB6E}" type="sibTrans" cxnId="{D37927BA-56FA-44B9-A02A-8DEE78DABE1E}">
      <dgm:prSet/>
      <dgm:spPr/>
      <dgm:t>
        <a:bodyPr/>
        <a:lstStyle/>
        <a:p>
          <a:endParaRPr lang="en-US"/>
        </a:p>
      </dgm:t>
    </dgm:pt>
    <dgm:pt modelId="{E706214C-DD4A-4881-8FAC-1A15C1933E53}">
      <dgm:prSet/>
      <dgm:spPr/>
      <dgm:t>
        <a:bodyPr/>
        <a:lstStyle/>
        <a:p>
          <a:r>
            <a:rPr lang="da-DK"/>
            <a:t>vores spejderhjælp?</a:t>
          </a:r>
          <a:endParaRPr lang="en-US"/>
        </a:p>
      </dgm:t>
    </dgm:pt>
    <dgm:pt modelId="{C74B90FC-A760-4DE5-9008-74672ECA1CE4}" type="parTrans" cxnId="{1311CBB6-3BDC-4509-B2CF-D475907B3330}">
      <dgm:prSet/>
      <dgm:spPr/>
      <dgm:t>
        <a:bodyPr/>
        <a:lstStyle/>
        <a:p>
          <a:endParaRPr lang="en-US"/>
        </a:p>
      </dgm:t>
    </dgm:pt>
    <dgm:pt modelId="{FD73EAC9-1035-4A07-9921-9111F5A21114}" type="sibTrans" cxnId="{1311CBB6-3BDC-4509-B2CF-D475907B3330}">
      <dgm:prSet/>
      <dgm:spPr/>
      <dgm:t>
        <a:bodyPr/>
        <a:lstStyle/>
        <a:p>
          <a:endParaRPr lang="en-US"/>
        </a:p>
      </dgm:t>
    </dgm:pt>
    <dgm:pt modelId="{7648434F-0D9B-4AE3-8987-98A701E6EEEC}" type="pres">
      <dgm:prSet presAssocID="{48268006-7982-41C0-B5C3-2D6B48899E9B}" presName="diagram" presStyleCnt="0">
        <dgm:presLayoutVars>
          <dgm:dir/>
          <dgm:resizeHandles val="exact"/>
        </dgm:presLayoutVars>
      </dgm:prSet>
      <dgm:spPr/>
    </dgm:pt>
    <dgm:pt modelId="{6DECC776-BAEF-4E4E-B8A4-E082A3FD0951}" type="pres">
      <dgm:prSet presAssocID="{65E4C1D3-F8F1-4933-BE49-34E9136B5AF0}" presName="arrow" presStyleLbl="node1" presStyleIdx="0" presStyleCnt="2" custScaleY="78433">
        <dgm:presLayoutVars>
          <dgm:bulletEnabled val="1"/>
        </dgm:presLayoutVars>
      </dgm:prSet>
      <dgm:spPr/>
    </dgm:pt>
    <dgm:pt modelId="{EDD8A6A8-3304-42AA-88FA-BA9D7A574946}" type="pres">
      <dgm:prSet presAssocID="{E706214C-DD4A-4881-8FAC-1A15C1933E53}" presName="arrow" presStyleLbl="node1" presStyleIdx="1" presStyleCnt="2">
        <dgm:presLayoutVars>
          <dgm:bulletEnabled val="1"/>
        </dgm:presLayoutVars>
      </dgm:prSet>
      <dgm:spPr/>
    </dgm:pt>
  </dgm:ptLst>
  <dgm:cxnLst>
    <dgm:cxn modelId="{1311CBB6-3BDC-4509-B2CF-D475907B3330}" srcId="{48268006-7982-41C0-B5C3-2D6B48899E9B}" destId="{E706214C-DD4A-4881-8FAC-1A15C1933E53}" srcOrd="1" destOrd="0" parTransId="{C74B90FC-A760-4DE5-9008-74672ECA1CE4}" sibTransId="{FD73EAC9-1035-4A07-9921-9111F5A21114}"/>
    <dgm:cxn modelId="{05C3B0B8-B5E4-4A0A-BA83-EC4786F888D7}" type="presOf" srcId="{65E4C1D3-F8F1-4933-BE49-34E9136B5AF0}" destId="{6DECC776-BAEF-4E4E-B8A4-E082A3FD0951}" srcOrd="0" destOrd="0" presId="urn:microsoft.com/office/officeart/2005/8/layout/arrow5"/>
    <dgm:cxn modelId="{D37927BA-56FA-44B9-A02A-8DEE78DABE1E}" srcId="{48268006-7982-41C0-B5C3-2D6B48899E9B}" destId="{65E4C1D3-F8F1-4933-BE49-34E9136B5AF0}" srcOrd="0" destOrd="0" parTransId="{AB5656D3-69E6-4BDE-844A-BFAD08CAC4A7}" sibTransId="{086D119A-43BA-418B-93E0-08A1527CEB6E}"/>
    <dgm:cxn modelId="{D560CAC8-2A9D-47D7-982D-D62B046E802D}" type="presOf" srcId="{48268006-7982-41C0-B5C3-2D6B48899E9B}" destId="{7648434F-0D9B-4AE3-8987-98A701E6EEEC}" srcOrd="0" destOrd="0" presId="urn:microsoft.com/office/officeart/2005/8/layout/arrow5"/>
    <dgm:cxn modelId="{295430F7-1163-4811-8C6C-A34A15450B3E}" type="presOf" srcId="{E706214C-DD4A-4881-8FAC-1A15C1933E53}" destId="{EDD8A6A8-3304-42AA-88FA-BA9D7A574946}" srcOrd="0" destOrd="0" presId="urn:microsoft.com/office/officeart/2005/8/layout/arrow5"/>
    <dgm:cxn modelId="{B411AEF8-3540-4DC5-8E35-5C999F54AE9E}" type="presParOf" srcId="{7648434F-0D9B-4AE3-8987-98A701E6EEEC}" destId="{6DECC776-BAEF-4E4E-B8A4-E082A3FD0951}" srcOrd="0" destOrd="0" presId="urn:microsoft.com/office/officeart/2005/8/layout/arrow5"/>
    <dgm:cxn modelId="{87687A5E-9388-4594-857E-825B01EE963B}" type="presParOf" srcId="{7648434F-0D9B-4AE3-8987-98A701E6EEEC}" destId="{EDD8A6A8-3304-42AA-88FA-BA9D7A5749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1412A-1E85-486D-9882-8C24AAB015D1}">
      <dsp:nvSpPr>
        <dsp:cNvPr id="0" name=""/>
        <dsp:cNvSpPr/>
      </dsp:nvSpPr>
      <dsp:spPr>
        <a:xfrm>
          <a:off x="0" y="44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EA5B4-91A0-4ED0-9833-52DD3F92F443}">
      <dsp:nvSpPr>
        <dsp:cNvPr id="0" name=""/>
        <dsp:cNvSpPr/>
      </dsp:nvSpPr>
      <dsp:spPr>
        <a:xfrm>
          <a:off x="0" y="449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Bangladesh</a:t>
          </a:r>
        </a:p>
      </dsp:txBody>
      <dsp:txXfrm>
        <a:off x="0" y="449"/>
        <a:ext cx="5157787" cy="368368"/>
      </dsp:txXfrm>
    </dsp:sp>
    <dsp:sp modelId="{5E087A41-8B60-4455-8850-FDDDB2BADA48}">
      <dsp:nvSpPr>
        <dsp:cNvPr id="0" name=""/>
        <dsp:cNvSpPr/>
      </dsp:nvSpPr>
      <dsp:spPr>
        <a:xfrm>
          <a:off x="0" y="368818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5D02E-EE54-4B89-9C6C-08A82CE4E258}">
      <dsp:nvSpPr>
        <dsp:cNvPr id="0" name=""/>
        <dsp:cNvSpPr/>
      </dsp:nvSpPr>
      <dsp:spPr>
        <a:xfrm>
          <a:off x="0" y="368818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Kambodja</a:t>
          </a:r>
          <a:endParaRPr lang="en-US" sz="1600" kern="1200" dirty="0"/>
        </a:p>
      </dsp:txBody>
      <dsp:txXfrm>
        <a:off x="0" y="368818"/>
        <a:ext cx="5157787" cy="368368"/>
      </dsp:txXfrm>
    </dsp:sp>
    <dsp:sp modelId="{B801737A-C197-4389-B5BF-D1B9CCEF542C}">
      <dsp:nvSpPr>
        <dsp:cNvPr id="0" name=""/>
        <dsp:cNvSpPr/>
      </dsp:nvSpPr>
      <dsp:spPr>
        <a:xfrm>
          <a:off x="0" y="737187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6334D-E92C-4040-BB10-26DB397C0027}">
      <dsp:nvSpPr>
        <dsp:cNvPr id="0" name=""/>
        <dsp:cNvSpPr/>
      </dsp:nvSpPr>
      <dsp:spPr>
        <a:xfrm>
          <a:off x="0" y="737187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Filipinerne</a:t>
          </a:r>
          <a:endParaRPr lang="en-US" sz="1600" kern="1200" dirty="0"/>
        </a:p>
      </dsp:txBody>
      <dsp:txXfrm>
        <a:off x="0" y="737187"/>
        <a:ext cx="5157787" cy="368368"/>
      </dsp:txXfrm>
    </dsp:sp>
    <dsp:sp modelId="{35F8C807-C2E9-4CE6-A7B4-D1ACCE27CDBB}">
      <dsp:nvSpPr>
        <dsp:cNvPr id="0" name=""/>
        <dsp:cNvSpPr/>
      </dsp:nvSpPr>
      <dsp:spPr>
        <a:xfrm>
          <a:off x="0" y="1105556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C231B-839C-4472-8D16-30EB5972B6CF}">
      <dsp:nvSpPr>
        <dsp:cNvPr id="0" name=""/>
        <dsp:cNvSpPr/>
      </dsp:nvSpPr>
      <dsp:spPr>
        <a:xfrm>
          <a:off x="0" y="1105556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Tanzania</a:t>
          </a:r>
        </a:p>
      </dsp:txBody>
      <dsp:txXfrm>
        <a:off x="0" y="1105556"/>
        <a:ext cx="5157787" cy="368368"/>
      </dsp:txXfrm>
    </dsp:sp>
    <dsp:sp modelId="{22DD2BAC-A4E6-4EEB-8D09-34FBCB097BD4}">
      <dsp:nvSpPr>
        <dsp:cNvPr id="0" name=""/>
        <dsp:cNvSpPr/>
      </dsp:nvSpPr>
      <dsp:spPr>
        <a:xfrm>
          <a:off x="0" y="147392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208B-22C3-49A8-B99D-3619D5CBC677}">
      <dsp:nvSpPr>
        <dsp:cNvPr id="0" name=""/>
        <dsp:cNvSpPr/>
      </dsp:nvSpPr>
      <dsp:spPr>
        <a:xfrm>
          <a:off x="0" y="1473925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Ghana</a:t>
          </a:r>
        </a:p>
      </dsp:txBody>
      <dsp:txXfrm>
        <a:off x="0" y="1473925"/>
        <a:ext cx="5157787" cy="368368"/>
      </dsp:txXfrm>
    </dsp:sp>
    <dsp:sp modelId="{EB212759-19D0-4BAC-B445-23D8BE0D3FE3}">
      <dsp:nvSpPr>
        <dsp:cNvPr id="0" name=""/>
        <dsp:cNvSpPr/>
      </dsp:nvSpPr>
      <dsp:spPr>
        <a:xfrm>
          <a:off x="0" y="1842293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C7CAE-37FC-4E8B-A450-03DB44566AD2}">
      <dsp:nvSpPr>
        <dsp:cNvPr id="0" name=""/>
        <dsp:cNvSpPr/>
      </dsp:nvSpPr>
      <dsp:spPr>
        <a:xfrm>
          <a:off x="0" y="1842294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Estland</a:t>
          </a:r>
          <a:endParaRPr lang="en-US" sz="1600" kern="1200" dirty="0"/>
        </a:p>
      </dsp:txBody>
      <dsp:txXfrm>
        <a:off x="0" y="1842294"/>
        <a:ext cx="5157787" cy="368368"/>
      </dsp:txXfrm>
    </dsp:sp>
    <dsp:sp modelId="{ABCC58F3-5012-4922-AA81-019C79FB58A1}">
      <dsp:nvSpPr>
        <dsp:cNvPr id="0" name=""/>
        <dsp:cNvSpPr/>
      </dsp:nvSpPr>
      <dsp:spPr>
        <a:xfrm>
          <a:off x="0" y="221066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95889-6526-4A49-B0FD-FDA518E6B0E6}">
      <dsp:nvSpPr>
        <dsp:cNvPr id="0" name=""/>
        <dsp:cNvSpPr/>
      </dsp:nvSpPr>
      <dsp:spPr>
        <a:xfrm>
          <a:off x="0" y="2210662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Bolivia</a:t>
          </a:r>
        </a:p>
      </dsp:txBody>
      <dsp:txXfrm>
        <a:off x="0" y="2210662"/>
        <a:ext cx="5157787" cy="368368"/>
      </dsp:txXfrm>
    </dsp:sp>
    <dsp:sp modelId="{3D9ACFC3-33D3-4E80-A716-A614F5B4718C}">
      <dsp:nvSpPr>
        <dsp:cNvPr id="0" name=""/>
        <dsp:cNvSpPr/>
      </dsp:nvSpPr>
      <dsp:spPr>
        <a:xfrm>
          <a:off x="0" y="2579031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DE98F-3186-4453-AD4B-8FE9B809C5DD}">
      <dsp:nvSpPr>
        <dsp:cNvPr id="0" name=""/>
        <dsp:cNvSpPr/>
      </dsp:nvSpPr>
      <dsp:spPr>
        <a:xfrm>
          <a:off x="0" y="2579031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Honduras</a:t>
          </a:r>
        </a:p>
      </dsp:txBody>
      <dsp:txXfrm>
        <a:off x="0" y="2579031"/>
        <a:ext cx="5157787" cy="368368"/>
      </dsp:txXfrm>
    </dsp:sp>
    <dsp:sp modelId="{0F3E2528-97A5-421C-9DA9-41982164C45A}">
      <dsp:nvSpPr>
        <dsp:cNvPr id="0" name=""/>
        <dsp:cNvSpPr/>
      </dsp:nvSpPr>
      <dsp:spPr>
        <a:xfrm>
          <a:off x="0" y="294740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9C1C-66E6-4E29-8C5B-984B12207E6E}">
      <dsp:nvSpPr>
        <dsp:cNvPr id="0" name=""/>
        <dsp:cNvSpPr/>
      </dsp:nvSpPr>
      <dsp:spPr>
        <a:xfrm>
          <a:off x="0" y="2947400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Ukraine</a:t>
          </a:r>
        </a:p>
      </dsp:txBody>
      <dsp:txXfrm>
        <a:off x="0" y="2947400"/>
        <a:ext cx="5157787" cy="368368"/>
      </dsp:txXfrm>
    </dsp:sp>
    <dsp:sp modelId="{B1CE9D4C-B865-4177-BE0D-58005E8D6A62}">
      <dsp:nvSpPr>
        <dsp:cNvPr id="0" name=""/>
        <dsp:cNvSpPr/>
      </dsp:nvSpPr>
      <dsp:spPr>
        <a:xfrm>
          <a:off x="0" y="331576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F88B-676B-4E6F-91CA-4C66F4909CFA}">
      <dsp:nvSpPr>
        <dsp:cNvPr id="0" name=""/>
        <dsp:cNvSpPr/>
      </dsp:nvSpPr>
      <dsp:spPr>
        <a:xfrm>
          <a:off x="0" y="3315769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og mange flere</a:t>
          </a:r>
          <a:endParaRPr lang="en-US" sz="1600" kern="1200" dirty="0"/>
        </a:p>
      </dsp:txBody>
      <dsp:txXfrm>
        <a:off x="0" y="3315769"/>
        <a:ext cx="5157787" cy="36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1412A-1E85-486D-9882-8C24AAB015D1}">
      <dsp:nvSpPr>
        <dsp:cNvPr id="0" name=""/>
        <dsp:cNvSpPr/>
      </dsp:nvSpPr>
      <dsp:spPr>
        <a:xfrm>
          <a:off x="0" y="44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EA5B4-91A0-4ED0-9833-52DD3F92F443}">
      <dsp:nvSpPr>
        <dsp:cNvPr id="0" name=""/>
        <dsp:cNvSpPr/>
      </dsp:nvSpPr>
      <dsp:spPr>
        <a:xfrm>
          <a:off x="0" y="449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Diabetesfelagið, </a:t>
          </a:r>
          <a:endParaRPr lang="en-US" sz="1600" kern="1200"/>
        </a:p>
      </dsp:txBody>
      <dsp:txXfrm>
        <a:off x="0" y="449"/>
        <a:ext cx="5157787" cy="368368"/>
      </dsp:txXfrm>
    </dsp:sp>
    <dsp:sp modelId="{006423E0-2E61-4A1F-A48D-E24F5186E05A}">
      <dsp:nvSpPr>
        <dsp:cNvPr id="0" name=""/>
        <dsp:cNvSpPr/>
      </dsp:nvSpPr>
      <dsp:spPr>
        <a:xfrm>
          <a:off x="0" y="368818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DF4E5-57A8-4E37-9E06-D96AA73C365F}">
      <dsp:nvSpPr>
        <dsp:cNvPr id="0" name=""/>
        <dsp:cNvSpPr/>
      </dsp:nvSpPr>
      <dsp:spPr>
        <a:xfrm>
          <a:off x="0" y="368818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Deyvafelagið, Sinnisbati, </a:t>
          </a:r>
          <a:endParaRPr lang="en-US" sz="1600" kern="1200"/>
        </a:p>
      </dsp:txBody>
      <dsp:txXfrm>
        <a:off x="0" y="368818"/>
        <a:ext cx="5157787" cy="368368"/>
      </dsp:txXfrm>
    </dsp:sp>
    <dsp:sp modelId="{2767064F-FCEA-4DEA-BE6B-CAE26A51989C}">
      <dsp:nvSpPr>
        <dsp:cNvPr id="0" name=""/>
        <dsp:cNvSpPr/>
      </dsp:nvSpPr>
      <dsp:spPr>
        <a:xfrm>
          <a:off x="0" y="737187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465F5-2ABA-4EEB-9363-2CCE5F105641}">
      <dsp:nvSpPr>
        <dsp:cNvPr id="0" name=""/>
        <dsp:cNvSpPr/>
      </dsp:nvSpPr>
      <dsp:spPr>
        <a:xfrm>
          <a:off x="0" y="737187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Blái krossur, Ælabogin, </a:t>
          </a:r>
          <a:endParaRPr lang="en-US" sz="1600" kern="1200"/>
        </a:p>
      </dsp:txBody>
      <dsp:txXfrm>
        <a:off x="0" y="737187"/>
        <a:ext cx="5157787" cy="368368"/>
      </dsp:txXfrm>
    </dsp:sp>
    <dsp:sp modelId="{5E3BF7EF-1758-4272-8778-41254C5D2D09}">
      <dsp:nvSpPr>
        <dsp:cNvPr id="0" name=""/>
        <dsp:cNvSpPr/>
      </dsp:nvSpPr>
      <dsp:spPr>
        <a:xfrm>
          <a:off x="0" y="1105556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AFF89-3D5A-4CB9-BBC7-2D11CCC75B55}">
      <dsp:nvSpPr>
        <dsp:cNvPr id="0" name=""/>
        <dsp:cNvSpPr/>
      </dsp:nvSpPr>
      <dsp:spPr>
        <a:xfrm>
          <a:off x="0" y="1105556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Krabbameinsfelagið, </a:t>
          </a:r>
          <a:endParaRPr lang="en-US" sz="1600" kern="1200"/>
        </a:p>
      </dsp:txBody>
      <dsp:txXfrm>
        <a:off x="0" y="1105556"/>
        <a:ext cx="5157787" cy="368368"/>
      </dsp:txXfrm>
    </dsp:sp>
    <dsp:sp modelId="{95B88519-ABD6-4D3B-90CB-B01E6D23431D}">
      <dsp:nvSpPr>
        <dsp:cNvPr id="0" name=""/>
        <dsp:cNvSpPr/>
      </dsp:nvSpPr>
      <dsp:spPr>
        <a:xfrm>
          <a:off x="0" y="147392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0D302-8053-4EAD-A5D8-436CE318373E}">
      <dsp:nvSpPr>
        <dsp:cNvPr id="0" name=""/>
        <dsp:cNvSpPr/>
      </dsp:nvSpPr>
      <dsp:spPr>
        <a:xfrm>
          <a:off x="0" y="1473925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Frítíðarheimið í Skrivaragøtu, </a:t>
          </a:r>
          <a:endParaRPr lang="en-US" sz="1600" kern="1200"/>
        </a:p>
      </dsp:txBody>
      <dsp:txXfrm>
        <a:off x="0" y="1473925"/>
        <a:ext cx="5157787" cy="368368"/>
      </dsp:txXfrm>
    </dsp:sp>
    <dsp:sp modelId="{799CC89D-B7A9-4178-81D6-B8211DC8752B}">
      <dsp:nvSpPr>
        <dsp:cNvPr id="0" name=""/>
        <dsp:cNvSpPr/>
      </dsp:nvSpPr>
      <dsp:spPr>
        <a:xfrm>
          <a:off x="0" y="1842293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36252-CE76-4526-AECF-B0BBD2490980}">
      <dsp:nvSpPr>
        <dsp:cNvPr id="0" name=""/>
        <dsp:cNvSpPr/>
      </dsp:nvSpPr>
      <dsp:spPr>
        <a:xfrm>
          <a:off x="0" y="1842294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Fosturforeldrafelagið, </a:t>
          </a:r>
          <a:endParaRPr lang="en-US" sz="1600" kern="1200"/>
        </a:p>
      </dsp:txBody>
      <dsp:txXfrm>
        <a:off x="0" y="1842294"/>
        <a:ext cx="5157787" cy="368368"/>
      </dsp:txXfrm>
    </dsp:sp>
    <dsp:sp modelId="{EFB2E44A-F0C6-43CD-8B5C-C94A67F8B6EA}">
      <dsp:nvSpPr>
        <dsp:cNvPr id="0" name=""/>
        <dsp:cNvSpPr/>
      </dsp:nvSpPr>
      <dsp:spPr>
        <a:xfrm>
          <a:off x="0" y="221066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9A76F-CC4A-417E-9223-64DB0BB4B2DF}">
      <dsp:nvSpPr>
        <dsp:cNvPr id="0" name=""/>
        <dsp:cNvSpPr/>
      </dsp:nvSpPr>
      <dsp:spPr>
        <a:xfrm>
          <a:off x="0" y="2210662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Ljóðbókastuðul</a:t>
          </a:r>
          <a:r>
            <a:rPr lang="da-DK" sz="1600" kern="1200" dirty="0"/>
            <a:t>, </a:t>
          </a:r>
          <a:endParaRPr lang="en-US" sz="1600" kern="1200" dirty="0"/>
        </a:p>
      </dsp:txBody>
      <dsp:txXfrm>
        <a:off x="0" y="2210662"/>
        <a:ext cx="5157787" cy="368368"/>
      </dsp:txXfrm>
    </dsp:sp>
    <dsp:sp modelId="{E4C761C7-0381-421C-9F62-40F138CAC9D4}">
      <dsp:nvSpPr>
        <dsp:cNvPr id="0" name=""/>
        <dsp:cNvSpPr/>
      </dsp:nvSpPr>
      <dsp:spPr>
        <a:xfrm>
          <a:off x="0" y="2579031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C1E3-2A5D-42B9-8F4F-B16678E0A7EC}">
      <dsp:nvSpPr>
        <dsp:cNvPr id="0" name=""/>
        <dsp:cNvSpPr/>
      </dsp:nvSpPr>
      <dsp:spPr>
        <a:xfrm>
          <a:off x="0" y="2579031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Petø</a:t>
          </a:r>
          <a:r>
            <a:rPr lang="da-DK" sz="1600" kern="1200" dirty="0"/>
            <a:t> </a:t>
          </a:r>
          <a:r>
            <a:rPr lang="da-DK" sz="1600" kern="1200" dirty="0" err="1"/>
            <a:t>venjing</a:t>
          </a:r>
          <a:r>
            <a:rPr lang="da-DK" sz="1600" kern="1200" dirty="0"/>
            <a:t> </a:t>
          </a:r>
          <a:endParaRPr lang="en-US" sz="1600" kern="1200" dirty="0"/>
        </a:p>
      </dsp:txBody>
      <dsp:txXfrm>
        <a:off x="0" y="2579031"/>
        <a:ext cx="5157787" cy="368368"/>
      </dsp:txXfrm>
    </dsp:sp>
    <dsp:sp modelId="{0928BB76-242F-4672-97BE-58E27580B31E}">
      <dsp:nvSpPr>
        <dsp:cNvPr id="0" name=""/>
        <dsp:cNvSpPr/>
      </dsp:nvSpPr>
      <dsp:spPr>
        <a:xfrm>
          <a:off x="0" y="294740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6AF3A-1E93-4161-9E6F-282DD68B4D2D}">
      <dsp:nvSpPr>
        <dsp:cNvPr id="0" name=""/>
        <dsp:cNvSpPr/>
      </dsp:nvSpPr>
      <dsp:spPr>
        <a:xfrm>
          <a:off x="0" y="2947400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Sjúklingahotellið</a:t>
          </a:r>
          <a:r>
            <a:rPr lang="da-DK" sz="1600" kern="1200" dirty="0"/>
            <a:t>, ADHD </a:t>
          </a:r>
          <a:r>
            <a:rPr lang="da-DK" sz="1600" kern="1200" dirty="0" err="1"/>
            <a:t>felagið</a:t>
          </a:r>
          <a:r>
            <a:rPr lang="da-DK" sz="1600" kern="1200" dirty="0"/>
            <a:t>, </a:t>
          </a:r>
          <a:endParaRPr lang="en-US" sz="1600" kern="1200" dirty="0"/>
        </a:p>
      </dsp:txBody>
      <dsp:txXfrm>
        <a:off x="0" y="2947400"/>
        <a:ext cx="5157787" cy="368368"/>
      </dsp:txXfrm>
    </dsp:sp>
    <dsp:sp modelId="{B1CE9D4C-B865-4177-BE0D-58005E8D6A62}">
      <dsp:nvSpPr>
        <dsp:cNvPr id="0" name=""/>
        <dsp:cNvSpPr/>
      </dsp:nvSpPr>
      <dsp:spPr>
        <a:xfrm>
          <a:off x="0" y="331576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F88B-676B-4E6F-91CA-4C66F4909CFA}">
      <dsp:nvSpPr>
        <dsp:cNvPr id="0" name=""/>
        <dsp:cNvSpPr/>
      </dsp:nvSpPr>
      <dsp:spPr>
        <a:xfrm>
          <a:off x="0" y="3315769"/>
          <a:ext cx="5157787" cy="36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Autismufelagið og fleiri onnur</a:t>
          </a:r>
          <a:endParaRPr lang="en-US" sz="1600" kern="1200"/>
        </a:p>
      </dsp:txBody>
      <dsp:txXfrm>
        <a:off x="0" y="3315769"/>
        <a:ext cx="5157787" cy="368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CC776-BAEF-4E4E-B8A4-E082A3FD0951}">
      <dsp:nvSpPr>
        <dsp:cNvPr id="0" name=""/>
        <dsp:cNvSpPr/>
      </dsp:nvSpPr>
      <dsp:spPr>
        <a:xfrm rot="16200000">
          <a:off x="1003" y="1273827"/>
          <a:ext cx="2965549" cy="232596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Har I nogen idéer til           projekter til </a:t>
          </a:r>
          <a:endParaRPr lang="en-US" sz="2500" kern="1200" dirty="0"/>
        </a:p>
      </dsp:txBody>
      <dsp:txXfrm rot="5400000">
        <a:off x="320794" y="1695424"/>
        <a:ext cx="1918924" cy="1482775"/>
      </dsp:txXfrm>
    </dsp:sp>
    <dsp:sp modelId="{EDD8A6A8-3304-42AA-88FA-BA9D7A574946}">
      <dsp:nvSpPr>
        <dsp:cNvPr id="0" name=""/>
        <dsp:cNvSpPr/>
      </dsp:nvSpPr>
      <dsp:spPr>
        <a:xfrm rot="5400000">
          <a:off x="3205646" y="954037"/>
          <a:ext cx="2965549" cy="29655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vores spejderhjælp?</a:t>
          </a:r>
          <a:endParaRPr lang="en-US" sz="2500" kern="1200"/>
        </a:p>
      </dsp:txBody>
      <dsp:txXfrm rot="-5400000">
        <a:off x="3724618" y="1695424"/>
        <a:ext cx="2446578" cy="148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2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4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9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9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2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kotahjalpin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7DF6BB-EADF-4BE6-B8A3-E5E4194B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7C591-0819-B31D-EB09-BA005B9C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964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F9C48B-A83E-C4D0-197E-761536360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30" y="351692"/>
            <a:ext cx="4554659" cy="6281371"/>
          </a:xfrm>
        </p:spPr>
        <p:txBody>
          <a:bodyPr anchor="t">
            <a:normAutofit/>
          </a:bodyPr>
          <a:lstStyle/>
          <a:p>
            <a:pPr algn="ctr"/>
            <a:r>
              <a:rPr lang="da-DK" sz="3500" dirty="0" err="1">
                <a:solidFill>
                  <a:srgbClr val="FFFFFF"/>
                </a:solidFill>
              </a:rPr>
              <a:t>Skótahjálpin</a:t>
            </a:r>
            <a:br>
              <a:rPr lang="da-DK" sz="3500" dirty="0">
                <a:solidFill>
                  <a:srgbClr val="FFFFFF"/>
                </a:solidFill>
              </a:rPr>
            </a:br>
            <a:br>
              <a:rPr lang="da-DK" sz="3500" dirty="0">
                <a:solidFill>
                  <a:srgbClr val="FFFFFF"/>
                </a:solidFill>
              </a:rPr>
            </a:br>
            <a:r>
              <a:rPr lang="da-DK" sz="3500" dirty="0">
                <a:solidFill>
                  <a:srgbClr val="FFFFFF"/>
                </a:solidFill>
              </a:rPr>
              <a:t>Spejderhjælpen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EEA01C-0383-C0E6-4B8A-37BBC032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010506" cy="5007531"/>
          </a:xfrm>
        </p:spPr>
        <p:txBody>
          <a:bodyPr>
            <a:normAutofit/>
          </a:bodyPr>
          <a:lstStyle/>
          <a:p>
            <a:endParaRPr lang="da-DK" sz="4400">
              <a:solidFill>
                <a:srgbClr val="FFFFFF"/>
              </a:solidFill>
            </a:endParaRPr>
          </a:p>
          <a:p>
            <a:r>
              <a:rPr lang="da-DK" sz="4400">
                <a:solidFill>
                  <a:srgbClr val="FFFFFF"/>
                </a:solidFill>
              </a:rPr>
              <a:t>Børn og unge hjælper børn og unge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3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Billede 6" descr="Eingin myndalýsing er tøk">
            <a:extLst>
              <a:ext uri="{FF2B5EF4-FFF2-40B4-BE49-F238E27FC236}">
                <a16:creationId xmlns:a16="http://schemas.microsoft.com/office/drawing/2014/main" id="{4862F0C1-0954-274D-CEF2-6101F7016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00" y="3013517"/>
            <a:ext cx="2171700" cy="216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81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00B2A3-063E-F5DE-C203-2EB5FA39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 fontScale="90000"/>
          </a:bodyPr>
          <a:lstStyle/>
          <a:p>
            <a:r>
              <a:rPr lang="en-US" sz="6000" dirty="0"/>
              <a:t>Kun </a:t>
            </a:r>
            <a:r>
              <a:rPr lang="en-US" sz="6000" dirty="0" err="1"/>
              <a:t>fantasien</a:t>
            </a:r>
            <a:r>
              <a:rPr lang="en-US" sz="6000" dirty="0"/>
              <a:t> </a:t>
            </a:r>
            <a:r>
              <a:rPr lang="en-US" sz="6000" dirty="0" err="1"/>
              <a:t>sætter</a:t>
            </a:r>
            <a:r>
              <a:rPr lang="en-US" sz="6000" dirty="0"/>
              <a:t> </a:t>
            </a:r>
            <a:r>
              <a:rPr lang="en-US" sz="6000" dirty="0" err="1"/>
              <a:t>grænse</a:t>
            </a:r>
            <a:br>
              <a:rPr lang="en-US" sz="4800" dirty="0"/>
            </a:br>
            <a:endParaRPr lang="da-DK" dirty="0"/>
          </a:p>
        </p:txBody>
      </p:sp>
      <p:sp>
        <p:nvSpPr>
          <p:cNvPr id="1045" name="Oval 103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Eingin myndalýsing er tøk">
            <a:extLst>
              <a:ext uri="{FF2B5EF4-FFF2-40B4-BE49-F238E27FC236}">
                <a16:creationId xmlns:a16="http://schemas.microsoft.com/office/drawing/2014/main" id="{F1425267-9CD3-81A2-CC11-4A25ED168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r="2" b="2415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A5C260D-924E-AE30-C763-680C96AF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for,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 </a:t>
            </a:r>
            <a:r>
              <a:rPr lang="en-US" dirty="0" err="1"/>
              <a:t>spejderne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, </a:t>
            </a:r>
            <a:r>
              <a:rPr lang="en-US" dirty="0" err="1"/>
              <a:t>når</a:t>
            </a:r>
            <a:r>
              <a:rPr lang="en-US" dirty="0"/>
              <a:t> de banker </a:t>
            </a:r>
            <a:r>
              <a:rPr lang="en-US" dirty="0" err="1"/>
              <a:t>på</a:t>
            </a:r>
            <a:r>
              <a:rPr lang="en-US" dirty="0"/>
              <a:t> hos folk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spørger</a:t>
            </a:r>
            <a:r>
              <a:rPr lang="en-US" dirty="0"/>
              <a:t>, </a:t>
            </a:r>
            <a:r>
              <a:rPr lang="en-US" dirty="0" err="1"/>
              <a:t>hvad</a:t>
            </a:r>
            <a:r>
              <a:rPr lang="en-US" dirty="0"/>
              <a:t> 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hjælpe</a:t>
            </a:r>
            <a:r>
              <a:rPr lang="en-US" dirty="0"/>
              <a:t> med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04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0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79E17F-1358-BE62-9781-A48CB12A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er også mulighed for at bestille hjælp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8AB535-939A-1C2A-E74C-9F91976E4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r>
              <a:rPr lang="en-US" sz="2400" dirty="0"/>
              <a:t>Her er der </a:t>
            </a:r>
            <a:r>
              <a:rPr lang="en-US" sz="2400" dirty="0" err="1"/>
              <a:t>bestilt</a:t>
            </a:r>
            <a:r>
              <a:rPr lang="en-US" sz="2400" dirty="0"/>
              <a:t> 100 </a:t>
            </a:r>
            <a:r>
              <a:rPr lang="en-US" sz="2400" dirty="0" err="1"/>
              <a:t>pølsebrød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børnefødselsdag</a:t>
            </a:r>
            <a:r>
              <a:rPr lang="en-US" sz="2400" dirty="0"/>
              <a:t>,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spejdergruppen</a:t>
            </a:r>
            <a:r>
              <a:rPr lang="en-US" sz="2400" dirty="0"/>
              <a:t> </a:t>
            </a:r>
            <a:r>
              <a:rPr lang="en-US" sz="2400" dirty="0" err="1"/>
              <a:t>hygger</a:t>
            </a:r>
            <a:r>
              <a:rPr lang="en-US" sz="2400" dirty="0"/>
              <a:t> sig med at lave -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pengene</a:t>
            </a:r>
            <a:r>
              <a:rPr lang="en-US" sz="2400" dirty="0"/>
              <a:t> </a:t>
            </a:r>
            <a:r>
              <a:rPr lang="en-US" sz="2400" dirty="0" err="1"/>
              <a:t>går</a:t>
            </a:r>
            <a:r>
              <a:rPr lang="en-US" sz="2400" dirty="0"/>
              <a:t> </a:t>
            </a:r>
            <a:r>
              <a:rPr lang="en-US" sz="2400" dirty="0" err="1"/>
              <a:t>selvfølgelig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et </a:t>
            </a:r>
            <a:r>
              <a:rPr lang="en-US" sz="2400" dirty="0" err="1"/>
              <a:t>godt</a:t>
            </a:r>
            <a:r>
              <a:rPr lang="en-US" sz="2400" dirty="0"/>
              <a:t> </a:t>
            </a:r>
            <a:r>
              <a:rPr lang="en-US" sz="2400" dirty="0" err="1"/>
              <a:t>formål</a:t>
            </a:r>
            <a:r>
              <a:rPr lang="en-US" sz="2400" dirty="0"/>
              <a:t>, </a:t>
            </a:r>
            <a:r>
              <a:rPr lang="en-US" sz="2400" dirty="0" err="1"/>
              <a:t>nemlig</a:t>
            </a:r>
            <a:r>
              <a:rPr lang="en-US" sz="2400" dirty="0"/>
              <a:t> </a:t>
            </a:r>
            <a:r>
              <a:rPr lang="en-US" sz="2400" dirty="0" err="1"/>
              <a:t>Spejderhjælpens</a:t>
            </a:r>
            <a:r>
              <a:rPr lang="en-US" sz="2400" dirty="0"/>
              <a:t> </a:t>
            </a:r>
            <a:r>
              <a:rPr lang="en-US" sz="2400" dirty="0" err="1"/>
              <a:t>projekter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pic>
        <p:nvPicPr>
          <p:cNvPr id="5" name="Billede 4" descr="Eingin myndalýsing er tøk">
            <a:extLst>
              <a:ext uri="{FF2B5EF4-FFF2-40B4-BE49-F238E27FC236}">
                <a16:creationId xmlns:a16="http://schemas.microsoft.com/office/drawing/2014/main" id="{EC0324C7-BE25-6F16-1C19-C91FD4FF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6" r="216"/>
          <a:stretch/>
        </p:blipFill>
        <p:spPr bwMode="auto">
          <a:xfrm>
            <a:off x="7116498" y="1023019"/>
            <a:ext cx="4518636" cy="4498276"/>
          </a:xfrm>
          <a:prstGeom prst="rect">
            <a:avLst/>
          </a:prstGeom>
          <a:noFill/>
        </p:spPr>
      </p:pic>
      <p:sp>
        <p:nvSpPr>
          <p:cNvPr id="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E6F7C4-5A71-5AB2-12F9-AAF9DB3F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Korona – hvad gør vi så?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dsholder til indhold 4" descr="Eingin myndalýsing er tøk">
            <a:extLst>
              <a:ext uri="{FF2B5EF4-FFF2-40B4-BE49-F238E27FC236}">
                <a16:creationId xmlns:a16="http://schemas.microsoft.com/office/drawing/2014/main" id="{67C8525E-4594-410C-B70F-FC4482CBF0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7897" b="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97AA222A-80FB-9AC2-BD70-CC6EBB16F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r>
              <a:rPr lang="en-US" sz="2800" dirty="0" err="1"/>
              <a:t>Så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man da bare </a:t>
            </a:r>
            <a:r>
              <a:rPr lang="en-US" sz="2800" dirty="0" err="1"/>
              <a:t>rydde</a:t>
            </a:r>
            <a:r>
              <a:rPr lang="en-US" sz="2800" dirty="0"/>
              <a:t> </a:t>
            </a:r>
            <a:r>
              <a:rPr lang="en-US" sz="2800" dirty="0" err="1"/>
              <a:t>spejderlokalerne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give </a:t>
            </a:r>
            <a:r>
              <a:rPr lang="en-US" sz="2800" dirty="0" err="1"/>
              <a:t>lidt</a:t>
            </a:r>
            <a:r>
              <a:rPr lang="en-US" sz="2800" dirty="0"/>
              <a:t> </a:t>
            </a:r>
            <a:r>
              <a:rPr lang="en-US" sz="2800" dirty="0" err="1"/>
              <a:t>penge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/>
            <a:r>
              <a:rPr lang="en-US" sz="2800" dirty="0" err="1"/>
              <a:t>Heldigvis</a:t>
            </a:r>
            <a:r>
              <a:rPr lang="en-US" sz="2800" dirty="0"/>
              <a:t> </a:t>
            </a:r>
            <a:r>
              <a:rPr lang="en-US" sz="2800" dirty="0" err="1"/>
              <a:t>havde</a:t>
            </a:r>
            <a:r>
              <a:rPr lang="en-US" sz="2800" dirty="0"/>
              <a:t> vi </a:t>
            </a:r>
            <a:r>
              <a:rPr lang="en-US" sz="2800" dirty="0" err="1"/>
              <a:t>nok</a:t>
            </a:r>
            <a:r>
              <a:rPr lang="en-US" sz="2800" dirty="0"/>
              <a:t> </a:t>
            </a:r>
            <a:r>
              <a:rPr lang="en-US" sz="2800" dirty="0" err="1"/>
              <a:t>penge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krisefonden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projekterne</a:t>
            </a:r>
            <a:r>
              <a:rPr lang="en-US" sz="2800" dirty="0"/>
              <a:t> </a:t>
            </a:r>
            <a:r>
              <a:rPr lang="en-US" sz="2800" dirty="0" err="1"/>
              <a:t>dette</a:t>
            </a:r>
            <a:r>
              <a:rPr lang="en-US" sz="2800" dirty="0"/>
              <a:t> </a:t>
            </a:r>
            <a:r>
              <a:rPr lang="en-US" sz="2800" dirty="0" err="1"/>
              <a:t>år</a:t>
            </a:r>
            <a:r>
              <a:rPr lang="en-US" sz="2800" dirty="0"/>
              <a:t>. </a:t>
            </a: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6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F620C1-1238-7F30-3C64-A7118AB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indsamlede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penge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bliver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delt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4" descr="Eingin myndalýsing er tøk">
            <a:extLst>
              <a:ext uri="{FF2B5EF4-FFF2-40B4-BE49-F238E27FC236}">
                <a16:creationId xmlns:a16="http://schemas.microsoft.com/office/drawing/2014/main" id="{689A9FBD-BAC0-172C-CA51-F8642C44A4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7215" b="-3"/>
          <a:stretch/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E1BEBA-5C43-39C1-E566-4D6523F24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tredjedel</a:t>
            </a:r>
            <a:r>
              <a:rPr lang="en-US" sz="2800" dirty="0"/>
              <a:t> </a:t>
            </a:r>
            <a:r>
              <a:rPr lang="en-US" sz="2800" dirty="0" err="1"/>
              <a:t>går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et </a:t>
            </a:r>
            <a:r>
              <a:rPr lang="en-US" sz="2800" dirty="0" err="1"/>
              <a:t>udenlandsk</a:t>
            </a:r>
            <a:r>
              <a:rPr lang="en-US" sz="2800" dirty="0"/>
              <a:t> </a:t>
            </a:r>
            <a:r>
              <a:rPr lang="en-US" sz="2800" dirty="0" err="1"/>
              <a:t>projekt</a:t>
            </a:r>
            <a:endParaRPr lang="en-US" sz="28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tredjedel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et </a:t>
            </a:r>
            <a:r>
              <a:rPr lang="en-US" sz="2800" dirty="0" err="1"/>
              <a:t>færøsk</a:t>
            </a:r>
            <a:r>
              <a:rPr lang="en-US" sz="2800" dirty="0"/>
              <a:t> </a:t>
            </a:r>
            <a:r>
              <a:rPr lang="en-US" sz="2800" dirty="0" err="1"/>
              <a:t>projekt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tredjedel</a:t>
            </a:r>
            <a:r>
              <a:rPr lang="en-US" sz="2800" dirty="0"/>
              <a:t> </a:t>
            </a:r>
            <a:r>
              <a:rPr lang="en-US" sz="2800" dirty="0" err="1"/>
              <a:t>sætter</a:t>
            </a:r>
            <a:r>
              <a:rPr lang="en-US" sz="2800" dirty="0"/>
              <a:t> vi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krisefond</a:t>
            </a:r>
            <a:r>
              <a:rPr lang="en-US" sz="2800" dirty="0"/>
              <a:t>,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bruges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særlige</a:t>
            </a:r>
            <a:r>
              <a:rPr lang="en-US" sz="2800" dirty="0"/>
              <a:t> </a:t>
            </a:r>
            <a:r>
              <a:rPr lang="en-US" sz="2800" dirty="0" err="1"/>
              <a:t>kriser</a:t>
            </a:r>
            <a:r>
              <a:rPr lang="en-US" sz="2800" dirty="0"/>
              <a:t>.</a:t>
            </a:r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5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D4812-1138-0C91-C4A6-BC90B92E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16954" cy="1600200"/>
          </a:xfrm>
        </p:spPr>
        <p:txBody>
          <a:bodyPr/>
          <a:lstStyle/>
          <a:p>
            <a:pPr algn="ctr"/>
            <a:r>
              <a:rPr lang="da-DK" dirty="0"/>
              <a:t>I 1984 samlede vi </a:t>
            </a:r>
            <a:r>
              <a:rPr lang="da-DK" dirty="0" err="1"/>
              <a:t>kr</a:t>
            </a:r>
            <a:r>
              <a:rPr lang="da-DK" dirty="0"/>
              <a:t> 184.758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DA379C-311D-8FBB-25D6-75A4EF4F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42" y="987425"/>
            <a:ext cx="4398646" cy="4873625"/>
          </a:xfrm>
        </p:spPr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 I 40 år har vi samlet </a:t>
            </a:r>
          </a:p>
          <a:p>
            <a:pPr marL="0" indent="0" algn="ctr">
              <a:buNone/>
            </a:pPr>
            <a:r>
              <a:rPr lang="da-DK" dirty="0"/>
              <a:t> tilsammen 5,09 millioner kroner, som i</a:t>
            </a:r>
          </a:p>
          <a:p>
            <a:pPr marL="0" indent="0" algn="ctr">
              <a:buNone/>
            </a:pPr>
            <a:r>
              <a:rPr lang="da-DK" dirty="0"/>
              <a:t>gennemsnit er </a:t>
            </a:r>
          </a:p>
          <a:p>
            <a:pPr marL="0" indent="0" algn="ctr">
              <a:buNone/>
            </a:pPr>
            <a:r>
              <a:rPr lang="da-DK" dirty="0" err="1"/>
              <a:t>kr</a:t>
            </a:r>
            <a:r>
              <a:rPr lang="da-DK" dirty="0"/>
              <a:t> 127.000 hvert år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A397A80-D5BE-AE72-33B2-AEB8EE66D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ingin myndalýsing er tøk">
            <a:extLst>
              <a:ext uri="{FF2B5EF4-FFF2-40B4-BE49-F238E27FC236}">
                <a16:creationId xmlns:a16="http://schemas.microsoft.com/office/drawing/2014/main" id="{1862C863-3DDF-2645-C779-F69B92813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057400"/>
            <a:ext cx="612013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A0BE7-2386-56CF-AAA0-C4B18A61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Stor </a:t>
            </a:r>
            <a:r>
              <a:rPr lang="da-DK" dirty="0" err="1"/>
              <a:t>takknemmelighed</a:t>
            </a:r>
            <a:r>
              <a:rPr lang="da-DK" dirty="0"/>
              <a:t> for hjælpen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C177C2-D2DF-075B-7377-946EE134A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Spejderne er også glade for at kunne hjælpe – lidt hygge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12881E-7799-80C0-B278-B6DC144F8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/>
              <a:t>Tak fra glade modtagere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44B737-EA6A-8BEE-5E4F-8274B10B00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693890"/>
            <a:ext cx="5183188" cy="34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dsholder til indhold 6" descr="Eingin myndalýsing er tøk">
            <a:extLst>
              <a:ext uri="{FF2B5EF4-FFF2-40B4-BE49-F238E27FC236}">
                <a16:creationId xmlns:a16="http://schemas.microsoft.com/office/drawing/2014/main" id="{AFBCD9D2-C7A0-90D5-CD64-8E4DBCDF5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60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0D56-5C24-C951-9DAD-7BA219B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https://www.facebook.com/skotahjalpin</a:t>
            </a:r>
            <a:br>
              <a:rPr lang="en-US" sz="29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9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9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https://www.facebook.com/watch/saved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5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C58F5-4E28-162A-4ADF-B2159EF3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 I erfaringer </a:t>
            </a:r>
            <a:r>
              <a:rPr lang="da-DK"/>
              <a:t>med spejderhjælp hos jer?</a:t>
            </a:r>
            <a:endParaRPr lang="da-DK" dirty="0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4C7D5DAA-D30F-714B-6A7F-8987ACEC7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1238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1DF012-DF49-DCE9-3F8D-9136CC54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ingin myndalýsing er tøk">
            <a:extLst>
              <a:ext uri="{FF2B5EF4-FFF2-40B4-BE49-F238E27FC236}">
                <a16:creationId xmlns:a16="http://schemas.microsoft.com/office/drawing/2014/main" id="{59585E0B-8C9F-0C22-0083-C6ECC05B4E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26259"/>
          <a:stretch/>
        </p:blipFill>
        <p:spPr bwMode="auto">
          <a:xfrm>
            <a:off x="-655589" y="2127739"/>
            <a:ext cx="6120130" cy="267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12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3102AE-3DF5-47EF-2F4C-295FE155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 fordi I lyttede med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ACDC8E-AE4E-F31E-A90B-C77AA035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/>
              <a:t>Måske</a:t>
            </a:r>
            <a:r>
              <a:rPr lang="en-US" sz="2800" dirty="0"/>
              <a:t> </a:t>
            </a:r>
            <a:r>
              <a:rPr lang="en-US" sz="2800" dirty="0" err="1"/>
              <a:t>nogen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jer</a:t>
            </a:r>
            <a:r>
              <a:rPr lang="en-US" sz="2800" dirty="0"/>
              <a:t> </a:t>
            </a:r>
            <a:r>
              <a:rPr lang="en-US" sz="2800" dirty="0" err="1"/>
              <a:t>blev</a:t>
            </a:r>
            <a:r>
              <a:rPr lang="en-US" sz="2800" dirty="0"/>
              <a:t> </a:t>
            </a:r>
            <a:r>
              <a:rPr lang="en-US" sz="2800" dirty="0" err="1"/>
              <a:t>inspireret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3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Eingin myndalýsing er tøk">
            <a:extLst>
              <a:ext uri="{FF2B5EF4-FFF2-40B4-BE49-F238E27FC236}">
                <a16:creationId xmlns:a16="http://schemas.microsoft.com/office/drawing/2014/main" id="{653E04F7-DFAF-0AE6-5C43-D15D2257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0" t="13818" r="16159" b="11733"/>
          <a:stretch/>
        </p:blipFill>
        <p:spPr bwMode="auto">
          <a:xfrm>
            <a:off x="613951" y="1823330"/>
            <a:ext cx="4952624" cy="3203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0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3CBF27-A644-8FB6-BBDB-7580C11A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5382604"/>
          </a:xfrm>
        </p:spPr>
        <p:txBody>
          <a:bodyPr anchor="b">
            <a:normAutofit/>
          </a:bodyPr>
          <a:lstStyle/>
          <a:p>
            <a:r>
              <a:rPr lang="da-DK" sz="6000" dirty="0"/>
              <a:t>Spejderhjælpen på Færøerne</a:t>
            </a:r>
            <a:br>
              <a:rPr lang="da-DK" sz="6000" dirty="0"/>
            </a:br>
            <a:br>
              <a:rPr lang="da-DK" sz="2400" dirty="0">
                <a:latin typeface="+mn-lt"/>
              </a:rPr>
            </a:b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Spejderne har arbejdet og samlet penge</a:t>
            </a: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siden 1983 - da KFUK-spejderne</a:t>
            </a: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begyndte. Fra 1984 har alle</a:t>
            </a:r>
            <a:br>
              <a:rPr lang="da-DK" sz="2400" dirty="0">
                <a:latin typeface="+mn-lt"/>
              </a:rPr>
            </a:br>
            <a:r>
              <a:rPr lang="da-DK" sz="2400" dirty="0" err="1">
                <a:latin typeface="+mn-lt"/>
              </a:rPr>
              <a:t>spejderorganisationerner</a:t>
            </a:r>
            <a:r>
              <a:rPr lang="da-DK" sz="2400" dirty="0">
                <a:latin typeface="+mn-lt"/>
              </a:rPr>
              <a:t> her været med</a:t>
            </a:r>
            <a:br>
              <a:rPr lang="da-DK" sz="6000" dirty="0"/>
            </a:br>
            <a:br>
              <a:rPr lang="da-DK" sz="6000" dirty="0"/>
            </a:br>
            <a:endParaRPr lang="da-DK" sz="2700" dirty="0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1450" y="122968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0230" y="145898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5910" y="1974124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96A32F-9815-4B5A-A6BC-CDBCB9B1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908007" cy="28886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4" name="Billede 3" descr="Et billede, der indeholder tekst, Font/skrifttype, træ, skilt/tegn&#10;&#10;Automatisk genereret beskrivelse">
            <a:extLst>
              <a:ext uri="{FF2B5EF4-FFF2-40B4-BE49-F238E27FC236}">
                <a16:creationId xmlns:a16="http://schemas.microsoft.com/office/drawing/2014/main" id="{62BB2A5D-DBEA-2229-C1CF-7E31D198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212" y="638396"/>
            <a:ext cx="4009703" cy="5346270"/>
          </a:xfrm>
          <a:prstGeom prst="rect">
            <a:avLst/>
          </a:prstGeom>
          <a:noFill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8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A18D50-EE48-B216-6B76-F297DB42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da-DK" sz="6600"/>
              <a:t>Betingelserne for modtagelse</a:t>
            </a:r>
          </a:p>
        </p:txBody>
      </p:sp>
      <p:cxnSp>
        <p:nvCxnSpPr>
          <p:cNvPr id="308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5C2DC7-D6C6-A754-D732-230E855B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5366041" cy="2809114"/>
          </a:xfrm>
        </p:spPr>
        <p:txBody>
          <a:bodyPr anchor="t">
            <a:normAutofit fontScale="92500"/>
          </a:bodyPr>
          <a:lstStyle/>
          <a:p>
            <a:r>
              <a:rPr lang="da-DK" sz="2400" dirty="0"/>
              <a:t>er at pengene er til projekter til gavn for børn og unge</a:t>
            </a:r>
          </a:p>
          <a:p>
            <a:r>
              <a:rPr lang="da-DK" sz="2400" dirty="0"/>
              <a:t>en klar beskrivelse af projektet og hvad pengene skal bruges til</a:t>
            </a:r>
          </a:p>
          <a:p>
            <a:r>
              <a:rPr lang="da-DK" sz="2400" dirty="0"/>
              <a:t>vi ønsker også at have en kendt modtager, </a:t>
            </a:r>
            <a:r>
              <a:rPr lang="da-DK" sz="2400" dirty="0" err="1"/>
              <a:t>feks</a:t>
            </a:r>
            <a:r>
              <a:rPr lang="da-DK" sz="2400" dirty="0"/>
              <a:t> en færing eller kendt organisation på stedet, for at sikre, at pengene kommer på rette sted og bliver brugt til rette projekt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3074" name="Picture 2" descr="Eingin myndalýsing er tøk">
            <a:extLst>
              <a:ext uri="{FF2B5EF4-FFF2-40B4-BE49-F238E27FC236}">
                <a16:creationId xmlns:a16="http://schemas.microsoft.com/office/drawing/2014/main" id="{484A568E-1D5A-D234-1C26-9132992E6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r="13712"/>
          <a:stretch/>
        </p:blipFill>
        <p:spPr bwMode="auto">
          <a:xfrm>
            <a:off x="7186482" y="1242528"/>
            <a:ext cx="4167318" cy="4167318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1652" y="1106003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44234" y="138885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6781" y="4876208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9FE68-3BEC-87B5-C3B7-C6C9201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Nogle af de udenlandske projekter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F78DC-AF7E-92A7-4759-F0F21674D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 gået til</a:t>
            </a:r>
          </a:p>
        </p:txBody>
      </p:sp>
      <p:graphicFrame>
        <p:nvGraphicFramePr>
          <p:cNvPr id="9" name="Pladsholder til indhold 3">
            <a:extLst>
              <a:ext uri="{FF2B5EF4-FFF2-40B4-BE49-F238E27FC236}">
                <a16:creationId xmlns:a16="http://schemas.microsoft.com/office/drawing/2014/main" id="{D126D62C-CFB9-E624-D92B-DBC7D01B7E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47969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9E911D8-1A60-309C-FF7A-ED49AD28A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/>
              <a:t>Forklaring til spejderne om projektet - giver motivation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A1CA0A2-511D-F05F-A0D1-1CF5829C600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36" y="2505075"/>
            <a:ext cx="493471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9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5E4E3B-DC4D-E7AC-81AC-47483B65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Hjælpen</a:t>
            </a:r>
            <a:r>
              <a:rPr lang="en-US" sz="4800" dirty="0"/>
              <a:t> </a:t>
            </a:r>
            <a:r>
              <a:rPr lang="en-US" sz="4800" dirty="0" err="1"/>
              <a:t>går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ofte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udviklingslande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Eingin myndalýsing er tøk">
            <a:extLst>
              <a:ext uri="{FF2B5EF4-FFF2-40B4-BE49-F238E27FC236}">
                <a16:creationId xmlns:a16="http://schemas.microsoft.com/office/drawing/2014/main" id="{2ED0CFAC-DB25-3593-4122-09D97BADCB3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19216" b="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D596A31-D6DF-EC54-F189-F56603C0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r>
              <a:rPr lang="en-US" sz="2800" dirty="0" err="1">
                <a:effectLst/>
              </a:rPr>
              <a:t>hvor</a:t>
            </a:r>
            <a:r>
              <a:rPr lang="en-US" sz="2800" dirty="0">
                <a:effectLst/>
              </a:rPr>
              <a:t> </a:t>
            </a:r>
            <a:r>
              <a:rPr lang="en-US" sz="2800" dirty="0" err="1"/>
              <a:t>fattigdommen</a:t>
            </a:r>
            <a:r>
              <a:rPr lang="en-US" sz="2800" dirty="0"/>
              <a:t> er </a:t>
            </a:r>
            <a:r>
              <a:rPr lang="en-US" sz="2800" dirty="0" err="1"/>
              <a:t>stor</a:t>
            </a:r>
            <a:r>
              <a:rPr lang="en-US" sz="2800" dirty="0"/>
              <a:t>, </a:t>
            </a:r>
            <a:r>
              <a:rPr lang="en-US" sz="2800" dirty="0" err="1"/>
              <a:t>og</a:t>
            </a:r>
            <a:r>
              <a:rPr lang="en-US" sz="2800" dirty="0"/>
              <a:t> mad, </a:t>
            </a:r>
            <a:r>
              <a:rPr lang="en-US" sz="2800" dirty="0" err="1"/>
              <a:t>tøj</a:t>
            </a:r>
            <a:r>
              <a:rPr lang="en-US" sz="2800" dirty="0"/>
              <a:t>, tag over </a:t>
            </a:r>
            <a:r>
              <a:rPr lang="en-US" sz="2800" dirty="0" err="1"/>
              <a:t>hovedet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uddannelse</a:t>
            </a:r>
            <a:r>
              <a:rPr lang="en-US" sz="2800" dirty="0"/>
              <a:t> </a:t>
            </a:r>
            <a:r>
              <a:rPr lang="en-US" sz="2800" dirty="0" err="1"/>
              <a:t>ikke</a:t>
            </a:r>
            <a:r>
              <a:rPr lang="en-US" sz="2800" dirty="0"/>
              <a:t> er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selvfølge</a:t>
            </a:r>
            <a:r>
              <a:rPr lang="en-US" sz="2800" dirty="0"/>
              <a:t>.</a:t>
            </a:r>
          </a:p>
          <a:p>
            <a:r>
              <a:rPr lang="en-US" sz="2800" dirty="0"/>
              <a:t>Og </a:t>
            </a:r>
            <a:r>
              <a:rPr lang="en-US" sz="2800" dirty="0" err="1"/>
              <a:t>glæden</a:t>
            </a:r>
            <a:r>
              <a:rPr lang="en-US" sz="2800" dirty="0"/>
              <a:t> er </a:t>
            </a:r>
            <a:r>
              <a:rPr lang="en-US" sz="2800" dirty="0" err="1"/>
              <a:t>stor</a:t>
            </a:r>
            <a:r>
              <a:rPr lang="en-US" sz="2800" dirty="0"/>
              <a:t>, </a:t>
            </a:r>
            <a:r>
              <a:rPr lang="en-US" sz="2800" dirty="0" err="1"/>
              <a:t>når</a:t>
            </a:r>
            <a:r>
              <a:rPr lang="en-US" sz="2800" dirty="0"/>
              <a:t> de </a:t>
            </a:r>
            <a:r>
              <a:rPr lang="en-US" sz="2800" dirty="0" err="1"/>
              <a:t>får</a:t>
            </a:r>
            <a:r>
              <a:rPr lang="en-US" sz="2800" dirty="0"/>
              <a:t> </a:t>
            </a:r>
            <a:r>
              <a:rPr lang="en-US" sz="2800" dirty="0" err="1"/>
              <a:t>hjælpen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13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9FE68-3BEC-87B5-C3B7-C6C9201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Nogle af de færøske projekter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F78DC-AF7E-92A7-4759-F0F21674D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graphicFrame>
        <p:nvGraphicFramePr>
          <p:cNvPr id="9" name="Pladsholder til indhold 3">
            <a:extLst>
              <a:ext uri="{FF2B5EF4-FFF2-40B4-BE49-F238E27FC236}">
                <a16:creationId xmlns:a16="http://schemas.microsoft.com/office/drawing/2014/main" id="{D126D62C-CFB9-E624-D92B-DBC7D01B7E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321243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9E911D8-1A60-309C-FF7A-ED49AD28A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Spejderne er nysgerrige efter at høre om projekterne - spørgsmål</a:t>
            </a:r>
          </a:p>
        </p:txBody>
      </p:sp>
      <p:pic>
        <p:nvPicPr>
          <p:cNvPr id="7" name="Pladsholder til indhold 6" descr="Eingin myndalýsing er tøk">
            <a:extLst>
              <a:ext uri="{FF2B5EF4-FFF2-40B4-BE49-F238E27FC236}">
                <a16:creationId xmlns:a16="http://schemas.microsoft.com/office/drawing/2014/main" id="{FBAA2842-7684-B2F0-7462-3E9A6A1362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82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En række får, der går på en græsmark">
            <a:extLst>
              <a:ext uri="{FF2B5EF4-FFF2-40B4-BE49-F238E27FC236}">
                <a16:creationId xmlns:a16="http://schemas.microsoft.com/office/drawing/2014/main" id="{A2C266E4-7062-906C-055A-DC45FCF4B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A58CB0-9DEE-97D8-FE72-F79AE1AD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397869" cy="2344840"/>
          </a:xfrm>
        </p:spPr>
        <p:txBody>
          <a:bodyPr anchor="b">
            <a:normAutofit/>
          </a:bodyPr>
          <a:lstStyle/>
          <a:p>
            <a:r>
              <a:rPr lang="da-DK" sz="6700" dirty="0">
                <a:solidFill>
                  <a:srgbClr val="FFFFFF"/>
                </a:solidFill>
              </a:rPr>
              <a:t>Lærdom - duelighedstegn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C23951-9520-0F2C-CF48-160D1E8B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1"/>
            <a:ext cx="8852745" cy="323872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I forbindelse med Spejderhjælpen gør udvalget et duelighedstegn, som spejderne tager.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Her lærer de om </a:t>
            </a:r>
          </a:p>
          <a:p>
            <a:r>
              <a:rPr lang="da-DK" sz="2400" dirty="0">
                <a:solidFill>
                  <a:srgbClr val="FFFFFF"/>
                </a:solidFill>
              </a:rPr>
              <a:t>landet, som får hjælp</a:t>
            </a:r>
          </a:p>
          <a:p>
            <a:r>
              <a:rPr lang="da-DK" sz="2400" dirty="0">
                <a:solidFill>
                  <a:srgbClr val="FFFFFF"/>
                </a:solidFill>
              </a:rPr>
              <a:t>deres lege</a:t>
            </a:r>
          </a:p>
          <a:p>
            <a:r>
              <a:rPr lang="da-DK" sz="2400" dirty="0">
                <a:solidFill>
                  <a:srgbClr val="FFFFFF"/>
                </a:solidFill>
              </a:rPr>
              <a:t>deres mad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og så får de også lov til at prøve at lege legene og lave maden.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Hvert år får de deltagende spejdere et duelighedstegn</a:t>
            </a:r>
          </a:p>
        </p:txBody>
      </p:sp>
    </p:spTree>
    <p:extLst>
      <p:ext uri="{BB962C8B-B14F-4D97-AF65-F5344CB8AC3E}">
        <p14:creationId xmlns:p14="http://schemas.microsoft.com/office/powerpoint/2010/main" val="190685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9CD741-F1D3-094B-86CB-F870F07A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Rejsepokal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lodtrækning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45F229-904E-BAD0-7AE9-D8DAB6BB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Hvert</a:t>
            </a:r>
            <a:r>
              <a:rPr lang="en-US" sz="2400" dirty="0"/>
              <a:t>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får</a:t>
            </a:r>
            <a:r>
              <a:rPr lang="en-US" sz="2400" dirty="0"/>
              <a:t> den </a:t>
            </a:r>
            <a:r>
              <a:rPr lang="en-US" sz="2400" dirty="0" err="1"/>
              <a:t>gruppe</a:t>
            </a:r>
            <a:r>
              <a:rPr lang="en-US" sz="2400" dirty="0"/>
              <a:t>,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samler</a:t>
            </a:r>
            <a:r>
              <a:rPr lang="en-US" sz="2400" dirty="0"/>
              <a:t> </a:t>
            </a:r>
            <a:r>
              <a:rPr lang="en-US" sz="2400" dirty="0" err="1"/>
              <a:t>flest</a:t>
            </a:r>
            <a:r>
              <a:rPr lang="en-US" sz="2400" dirty="0"/>
              <a:t> </a:t>
            </a:r>
            <a:r>
              <a:rPr lang="en-US" sz="2400" dirty="0" err="1"/>
              <a:t>penge</a:t>
            </a:r>
            <a:r>
              <a:rPr lang="en-US" sz="2400" dirty="0"/>
              <a:t> </a:t>
            </a:r>
            <a:r>
              <a:rPr lang="en-US" sz="2400" dirty="0" err="1"/>
              <a:t>rejsepokalen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opbevaring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næste</a:t>
            </a:r>
            <a:r>
              <a:rPr lang="en-US" sz="2400" dirty="0"/>
              <a:t>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Også</a:t>
            </a:r>
            <a:r>
              <a:rPr lang="en-US" sz="2400" dirty="0"/>
              <a:t> er der </a:t>
            </a:r>
            <a:r>
              <a:rPr lang="en-US" sz="2400" dirty="0" err="1"/>
              <a:t>lodtrækning</a:t>
            </a:r>
            <a:r>
              <a:rPr lang="en-US" sz="2400" dirty="0"/>
              <a:t> </a:t>
            </a:r>
            <a:r>
              <a:rPr lang="en-US" sz="2400" dirty="0" err="1"/>
              <a:t>mellem</a:t>
            </a:r>
            <a:r>
              <a:rPr lang="en-US" sz="2400" dirty="0"/>
              <a:t> alle </a:t>
            </a:r>
            <a:r>
              <a:rPr lang="en-US" sz="2400" dirty="0" err="1"/>
              <a:t>deltagerne</a:t>
            </a:r>
            <a:r>
              <a:rPr lang="en-US" sz="2400" dirty="0"/>
              <a:t> – 2-3 </a:t>
            </a:r>
            <a:r>
              <a:rPr lang="en-US" sz="2400" dirty="0" err="1"/>
              <a:t>soveposer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vindes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ladsholder til indhold 4" descr="Eingin myndalýsing er tøk">
            <a:extLst>
              <a:ext uri="{FF2B5EF4-FFF2-40B4-BE49-F238E27FC236}">
                <a16:creationId xmlns:a16="http://schemas.microsoft.com/office/drawing/2014/main" id="{F93DE61F-8D84-11E5-6AA4-700E39A4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FE878-2C6E-6B5A-F8F1-3E1C223A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/>
              <a:t>2 glade</a:t>
            </a:r>
            <a:br>
              <a:rPr lang="da-DK"/>
            </a:br>
            <a:r>
              <a:rPr lang="da-DK"/>
              <a:t>pokalvinder</a:t>
            </a:r>
            <a:br>
              <a:rPr lang="da-DK"/>
            </a:br>
            <a:r>
              <a:rPr lang="da-DK"/>
              <a:t>grupper</a:t>
            </a:r>
            <a:br>
              <a:rPr lang="da-DK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02F19F-B7BA-F9D7-2D8D-2B866043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ingin myndalýsing er tøk">
            <a:extLst>
              <a:ext uri="{FF2B5EF4-FFF2-40B4-BE49-F238E27FC236}">
                <a16:creationId xmlns:a16="http://schemas.microsoft.com/office/drawing/2014/main" id="{4013E11E-C2B1-ACF1-774C-1DE9787C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7408" r="13537" b="-5132"/>
          <a:stretch/>
        </p:blipFill>
        <p:spPr bwMode="auto">
          <a:xfrm>
            <a:off x="766090" y="2057400"/>
            <a:ext cx="4079631" cy="355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EA63B8BA-4819-5168-6923-C1AAFB1C4A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1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1818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537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Gill Sans Nova</vt:lpstr>
      <vt:lpstr>Univers</vt:lpstr>
      <vt:lpstr>Wingdings</vt:lpstr>
      <vt:lpstr>GradientVTI</vt:lpstr>
      <vt:lpstr>Skótahjálpin  Spejderhjælpen</vt:lpstr>
      <vt:lpstr>Spejderhjælpen på Færøerne   Spejderne har arbejdet og samlet penge siden 1983 - da KFUK-spejderne begyndte. Fra 1984 har alle spejderorganisationerner her været med  </vt:lpstr>
      <vt:lpstr>Betingelserne for modtagelse</vt:lpstr>
      <vt:lpstr>Nogle af de udenlandske projekter</vt:lpstr>
      <vt:lpstr>Hjælpen går ofte til udviklingslande</vt:lpstr>
      <vt:lpstr>Nogle af de færøske projekter</vt:lpstr>
      <vt:lpstr>Lærdom - duelighedstegn</vt:lpstr>
      <vt:lpstr>Rejsepokal og lodtrækning </vt:lpstr>
      <vt:lpstr>2 glade pokalvinder grupper </vt:lpstr>
      <vt:lpstr>Kun fantasien sætter grænse </vt:lpstr>
      <vt:lpstr>Det er også mulighed for at bestille hjælp</vt:lpstr>
      <vt:lpstr>Korona – hvad gør vi så?</vt:lpstr>
      <vt:lpstr>De indsamlede penge bliver delt i tre</vt:lpstr>
      <vt:lpstr>I 1984 samlede vi kr 184.758 </vt:lpstr>
      <vt:lpstr>Stor takknemmelighed for hjælpen</vt:lpstr>
      <vt:lpstr>https://www.facebook.com/skotahjalpin  https://www.facebook.com/watch/saved</vt:lpstr>
      <vt:lpstr>Har I erfaringer med spejderhjælp hos jer?</vt:lpstr>
      <vt:lpstr>Tak fordi I lyttede med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Føroya Skótaráð</dc:creator>
  <cp:lastModifiedBy>Føroya Skótaráð</cp:lastModifiedBy>
  <cp:revision>39</cp:revision>
  <dcterms:created xsi:type="dcterms:W3CDTF">2024-05-08T14:56:25Z</dcterms:created>
  <dcterms:modified xsi:type="dcterms:W3CDTF">2024-05-09T22:40:17Z</dcterms:modified>
</cp:coreProperties>
</file>