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Gotham 1" panose="020B0604020202020204" charset="0"/>
      <p:regular r:id="rId10"/>
    </p:embeddedFont>
    <p:embeddedFont>
      <p:font typeface="Gotham 2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There are three pillars of sustainable development: The social pillar, the environmental pillar, and the economic pillar. It is essential to take these three pillars equally into account while designing a sustainable development plan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There are three pillars of sustainable development: The social pillar, the environmental pillar, and the economic pillar. It is essential to take these three pillars equally into account while designing a sustainable development plan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Economic sustainability also involves creating economic opportunities that are accessible to all members of society, regardless of income or social status.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skatarnir.is/gatlista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631233" y="7893530"/>
            <a:ext cx="3025535" cy="1899784"/>
          </a:xfrm>
          <a:custGeom>
            <a:avLst/>
            <a:gdLst/>
            <a:ahLst/>
            <a:cxnLst/>
            <a:rect l="l" t="t" r="r" b="b"/>
            <a:pathLst>
              <a:path w="3025535" h="1899784">
                <a:moveTo>
                  <a:pt x="0" y="0"/>
                </a:moveTo>
                <a:lnTo>
                  <a:pt x="3025534" y="0"/>
                </a:lnTo>
                <a:lnTo>
                  <a:pt x="3025534" y="1899784"/>
                </a:lnTo>
                <a:lnTo>
                  <a:pt x="0" y="189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143649" y="5957532"/>
            <a:ext cx="8000702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FAF3C"/>
                </a:solidFill>
                <a:latin typeface="Gotham 1"/>
              </a:rPr>
              <a:t>Sustainable events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81130" y="7317585"/>
            <a:ext cx="5925741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C50FF"/>
                </a:solidFill>
                <a:latin typeface="Gotham 2"/>
              </a:rPr>
              <a:t>How can we help each other?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93872" y="1697990"/>
            <a:ext cx="5700958" cy="5693040"/>
          </a:xfrm>
          <a:custGeom>
            <a:avLst/>
            <a:gdLst/>
            <a:ahLst/>
            <a:cxnLst/>
            <a:rect l="l" t="t" r="r" b="b"/>
            <a:pathLst>
              <a:path w="5700958" h="5693040">
                <a:moveTo>
                  <a:pt x="0" y="0"/>
                </a:moveTo>
                <a:lnTo>
                  <a:pt x="5700958" y="0"/>
                </a:lnTo>
                <a:lnTo>
                  <a:pt x="5700958" y="5693040"/>
                </a:lnTo>
                <a:lnTo>
                  <a:pt x="0" y="5693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840269" y="7619084"/>
            <a:ext cx="4608165" cy="1639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2"/>
              </a:lnSpc>
            </a:pPr>
            <a:r>
              <a:rPr lang="en-US" sz="5951">
                <a:solidFill>
                  <a:srgbClr val="000000"/>
                </a:solidFill>
                <a:latin typeface="Gotham 2"/>
              </a:rPr>
              <a:t>Kolbrún Ósk</a:t>
            </a:r>
          </a:p>
          <a:p>
            <a:pPr algn="ctr">
              <a:lnSpc>
                <a:spcPts val="4166"/>
              </a:lnSpc>
            </a:pPr>
            <a:r>
              <a:rPr lang="en-US" sz="2975">
                <a:solidFill>
                  <a:srgbClr val="000000"/>
                </a:solidFill>
                <a:latin typeface="Gotham 2"/>
              </a:rPr>
              <a:t>kolbrun@skatarnir.is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72423" y="685800"/>
            <a:ext cx="4231184" cy="168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FAF3C"/>
                </a:solidFill>
                <a:latin typeface="Gotham 1"/>
              </a:rPr>
              <a:t>TODAY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05636" y="3121379"/>
            <a:ext cx="3764756" cy="466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Gotham 2"/>
              </a:rPr>
              <a:t>Sustainability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Gotham 2"/>
            </a:endParaRP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Gotham 2"/>
              </a:rPr>
              <a:t>What we do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Gotham 2"/>
            </a:endParaRP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Gotham 2"/>
              </a:rPr>
              <a:t>Work together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Gotham 2"/>
            </a:endParaRP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Gotham 2"/>
              </a:rPr>
              <a:t>Discussions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Gotham 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090349"/>
            <a:ext cx="6599337" cy="80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FAF3C"/>
                </a:solidFill>
                <a:latin typeface="Gotham 2"/>
              </a:rPr>
              <a:t>SUSTAINABLE EVENTS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58446" y="771525"/>
            <a:ext cx="5771108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FAF3C"/>
                </a:solidFill>
                <a:latin typeface="Gotham 1"/>
              </a:rPr>
              <a:t>Sustainability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278096" y="2032635"/>
            <a:ext cx="7731808" cy="7409107"/>
            <a:chOff x="0" y="0"/>
            <a:chExt cx="10309077" cy="9878810"/>
          </a:xfrm>
        </p:grpSpPr>
        <p:sp>
          <p:nvSpPr>
            <p:cNvPr id="4" name="Freeform 4"/>
            <p:cNvSpPr/>
            <p:nvPr/>
          </p:nvSpPr>
          <p:spPr>
            <a:xfrm>
              <a:off x="0" y="3006091"/>
              <a:ext cx="6872718" cy="6872718"/>
            </a:xfrm>
            <a:custGeom>
              <a:avLst/>
              <a:gdLst/>
              <a:ahLst/>
              <a:cxnLst/>
              <a:rect l="l" t="t" r="r" b="b"/>
              <a:pathLst>
                <a:path w="6872718" h="6872718">
                  <a:moveTo>
                    <a:pt x="0" y="0"/>
                  </a:moveTo>
                  <a:lnTo>
                    <a:pt x="6872718" y="0"/>
                  </a:lnTo>
                  <a:lnTo>
                    <a:pt x="6872718" y="6872719"/>
                  </a:lnTo>
                  <a:lnTo>
                    <a:pt x="0" y="6872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36359" y="3006091"/>
              <a:ext cx="6872718" cy="6872718"/>
            </a:xfrm>
            <a:custGeom>
              <a:avLst/>
              <a:gdLst/>
              <a:ahLst/>
              <a:cxnLst/>
              <a:rect l="l" t="t" r="r" b="b"/>
              <a:pathLst>
                <a:path w="6872718" h="6872718">
                  <a:moveTo>
                    <a:pt x="0" y="0"/>
                  </a:moveTo>
                  <a:lnTo>
                    <a:pt x="6872718" y="0"/>
                  </a:lnTo>
                  <a:lnTo>
                    <a:pt x="6872718" y="6872719"/>
                  </a:lnTo>
                  <a:lnTo>
                    <a:pt x="0" y="6872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718180" y="0"/>
              <a:ext cx="6872718" cy="6872718"/>
            </a:xfrm>
            <a:custGeom>
              <a:avLst/>
              <a:gdLst/>
              <a:ahLst/>
              <a:cxnLst/>
              <a:rect l="l" t="t" r="r" b="b"/>
              <a:pathLst>
                <a:path w="6872718" h="6872718">
                  <a:moveTo>
                    <a:pt x="0" y="0"/>
                  </a:moveTo>
                  <a:lnTo>
                    <a:pt x="6872718" y="0"/>
                  </a:lnTo>
                  <a:lnTo>
                    <a:pt x="6872718" y="6872718"/>
                  </a:lnTo>
                  <a:lnTo>
                    <a:pt x="0" y="6872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8702419" y="2419637"/>
            <a:ext cx="883162" cy="1012220"/>
          </a:xfrm>
          <a:custGeom>
            <a:avLst/>
            <a:gdLst/>
            <a:ahLst/>
            <a:cxnLst/>
            <a:rect l="l" t="t" r="r" b="b"/>
            <a:pathLst>
              <a:path w="883162" h="1012220">
                <a:moveTo>
                  <a:pt x="0" y="0"/>
                </a:moveTo>
                <a:lnTo>
                  <a:pt x="883162" y="0"/>
                </a:lnTo>
                <a:lnTo>
                  <a:pt x="883162" y="1012220"/>
                </a:lnTo>
                <a:lnTo>
                  <a:pt x="0" y="1012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200009" y="7335585"/>
            <a:ext cx="1030997" cy="926609"/>
          </a:xfrm>
          <a:custGeom>
            <a:avLst/>
            <a:gdLst/>
            <a:ahLst/>
            <a:cxnLst/>
            <a:rect l="l" t="t" r="r" b="b"/>
            <a:pathLst>
              <a:path w="1030997" h="926609">
                <a:moveTo>
                  <a:pt x="0" y="0"/>
                </a:moveTo>
                <a:lnTo>
                  <a:pt x="1030997" y="0"/>
                </a:lnTo>
                <a:lnTo>
                  <a:pt x="1030997" y="926608"/>
                </a:lnTo>
                <a:lnTo>
                  <a:pt x="0" y="926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189798" y="7364573"/>
            <a:ext cx="897620" cy="897620"/>
          </a:xfrm>
          <a:custGeom>
            <a:avLst/>
            <a:gdLst/>
            <a:ahLst/>
            <a:cxnLst/>
            <a:rect l="l" t="t" r="r" b="b"/>
            <a:pathLst>
              <a:path w="897620" h="897620">
                <a:moveTo>
                  <a:pt x="0" y="0"/>
                </a:moveTo>
                <a:lnTo>
                  <a:pt x="897621" y="0"/>
                </a:lnTo>
                <a:lnTo>
                  <a:pt x="897621" y="897620"/>
                </a:lnTo>
                <a:lnTo>
                  <a:pt x="0" y="8976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284913" y="3308032"/>
            <a:ext cx="3718173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Gotham 1"/>
              </a:rPr>
              <a:t>ENVIRONMENTAL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43866" y="6704761"/>
            <a:ext cx="1589484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Gotham 1"/>
              </a:rPr>
              <a:t>SOCIAL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47356" y="6704761"/>
            <a:ext cx="2336304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Gotham 1"/>
              </a:rPr>
              <a:t>ECONOMIC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63285" y="6122806"/>
            <a:ext cx="2161431" cy="43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Gotham 1"/>
              </a:rPr>
              <a:t>SUSTAINABLE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9559" y="4952047"/>
            <a:ext cx="993725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otham 2"/>
              </a:rPr>
              <a:t>Bearable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76798" y="4952047"/>
            <a:ext cx="700980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otham 2"/>
              </a:rPr>
              <a:t>Viable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11419" y="7607436"/>
            <a:ext cx="1065163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Gotham 2"/>
              </a:rPr>
              <a:t>Equitable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202473" y="1028700"/>
            <a:ext cx="5883053" cy="1536667"/>
            <a:chOff x="0" y="0"/>
            <a:chExt cx="1549446" cy="4047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9446" cy="404719"/>
            </a:xfrm>
            <a:custGeom>
              <a:avLst/>
              <a:gdLst/>
              <a:ahLst/>
              <a:cxnLst/>
              <a:rect l="l" t="t" r="r" b="b"/>
              <a:pathLst>
                <a:path w="1549446" h="404719">
                  <a:moveTo>
                    <a:pt x="67114" y="0"/>
                  </a:moveTo>
                  <a:lnTo>
                    <a:pt x="1482332" y="0"/>
                  </a:lnTo>
                  <a:cubicBezTo>
                    <a:pt x="1519398" y="0"/>
                    <a:pt x="1549446" y="30048"/>
                    <a:pt x="1549446" y="67114"/>
                  </a:cubicBezTo>
                  <a:lnTo>
                    <a:pt x="1549446" y="337605"/>
                  </a:lnTo>
                  <a:cubicBezTo>
                    <a:pt x="1549446" y="374671"/>
                    <a:pt x="1519398" y="404719"/>
                    <a:pt x="1482332" y="404719"/>
                  </a:cubicBezTo>
                  <a:lnTo>
                    <a:pt x="67114" y="404719"/>
                  </a:lnTo>
                  <a:cubicBezTo>
                    <a:pt x="30048" y="404719"/>
                    <a:pt x="0" y="374671"/>
                    <a:pt x="0" y="337605"/>
                  </a:cubicBezTo>
                  <a:lnTo>
                    <a:pt x="0" y="67114"/>
                  </a:lnTo>
                  <a:cubicBezTo>
                    <a:pt x="0" y="30048"/>
                    <a:pt x="30048" y="0"/>
                    <a:pt x="67114" y="0"/>
                  </a:cubicBezTo>
                  <a:close/>
                </a:path>
              </a:pathLst>
            </a:custGeom>
            <a:solidFill>
              <a:srgbClr val="3C50FF">
                <a:alpha val="6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549446" cy="461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531894" y="3559936"/>
            <a:ext cx="11224212" cy="3556433"/>
            <a:chOff x="0" y="0"/>
            <a:chExt cx="2956171" cy="9366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56171" cy="936674"/>
            </a:xfrm>
            <a:custGeom>
              <a:avLst/>
              <a:gdLst/>
              <a:ahLst/>
              <a:cxnLst/>
              <a:rect l="l" t="t" r="r" b="b"/>
              <a:pathLst>
                <a:path w="2956171" h="936674">
                  <a:moveTo>
                    <a:pt x="35177" y="0"/>
                  </a:moveTo>
                  <a:lnTo>
                    <a:pt x="2920994" y="0"/>
                  </a:lnTo>
                  <a:cubicBezTo>
                    <a:pt x="2940422" y="0"/>
                    <a:pt x="2956171" y="15749"/>
                    <a:pt x="2956171" y="35177"/>
                  </a:cubicBezTo>
                  <a:lnTo>
                    <a:pt x="2956171" y="901497"/>
                  </a:lnTo>
                  <a:cubicBezTo>
                    <a:pt x="2956171" y="920924"/>
                    <a:pt x="2940422" y="936674"/>
                    <a:pt x="2920994" y="936674"/>
                  </a:cubicBezTo>
                  <a:lnTo>
                    <a:pt x="35177" y="936674"/>
                  </a:lnTo>
                  <a:cubicBezTo>
                    <a:pt x="15749" y="936674"/>
                    <a:pt x="0" y="920924"/>
                    <a:pt x="0" y="901497"/>
                  </a:cubicBezTo>
                  <a:lnTo>
                    <a:pt x="0" y="35177"/>
                  </a:lnTo>
                  <a:cubicBezTo>
                    <a:pt x="0" y="15749"/>
                    <a:pt x="15749" y="0"/>
                    <a:pt x="35177" y="0"/>
                  </a:cubicBezTo>
                  <a:close/>
                </a:path>
              </a:pathLst>
            </a:custGeom>
            <a:solidFill>
              <a:srgbClr val="3C50FF">
                <a:alpha val="6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956171" cy="993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10449" y="3484052"/>
            <a:ext cx="4667101" cy="1087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u="sng" dirty="0">
                <a:solidFill>
                  <a:srgbClr val="FFC000"/>
                </a:solidFill>
                <a:latin typeface="Gotham 1"/>
                <a:hlinkClick r:id="rId4" tooltip="https://skatarnir.is/gatlista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Check-lists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31894" y="4883074"/>
            <a:ext cx="11224212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AF3C"/>
                </a:solidFill>
                <a:latin typeface="Gotham 2"/>
              </a:rPr>
              <a:t>Making it accessible to the people hosting events</a:t>
            </a:r>
          </a:p>
          <a:p>
            <a:pPr algn="ctr">
              <a:lnSpc>
                <a:spcPts val="4620"/>
              </a:lnSpc>
            </a:pPr>
            <a:endParaRPr lang="en-US" sz="3300">
              <a:solidFill>
                <a:srgbClr val="FFAF3C"/>
              </a:solidFill>
              <a:latin typeface="Gotham 2"/>
            </a:endParaRP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AF3C"/>
                </a:solidFill>
                <a:latin typeface="Gotham 2"/>
              </a:rPr>
              <a:t>Putting it on our website to spread awareness  </a:t>
            </a:r>
          </a:p>
        </p:txBody>
      </p:sp>
      <p:sp>
        <p:nvSpPr>
          <p:cNvPr id="11" name="Freeform 11"/>
          <p:cNvSpPr/>
          <p:nvPr/>
        </p:nvSpPr>
        <p:spPr>
          <a:xfrm>
            <a:off x="7631233" y="7893530"/>
            <a:ext cx="3025535" cy="1899784"/>
          </a:xfrm>
          <a:custGeom>
            <a:avLst/>
            <a:gdLst/>
            <a:ahLst/>
            <a:cxnLst/>
            <a:rect l="l" t="t" r="r" b="b"/>
            <a:pathLst>
              <a:path w="3025535" h="1899784">
                <a:moveTo>
                  <a:pt x="0" y="0"/>
                </a:moveTo>
                <a:lnTo>
                  <a:pt x="3025534" y="0"/>
                </a:lnTo>
                <a:lnTo>
                  <a:pt x="3025534" y="1899784"/>
                </a:lnTo>
                <a:lnTo>
                  <a:pt x="0" y="18997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560195" y="1037891"/>
            <a:ext cx="5167610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FAF3C"/>
                </a:solidFill>
                <a:latin typeface="Gotham 1"/>
              </a:rPr>
              <a:t>What we do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631233" y="7358516"/>
            <a:ext cx="3025535" cy="1899784"/>
          </a:xfrm>
          <a:custGeom>
            <a:avLst/>
            <a:gdLst/>
            <a:ahLst/>
            <a:cxnLst/>
            <a:rect l="l" t="t" r="r" b="b"/>
            <a:pathLst>
              <a:path w="3025535" h="1899784">
                <a:moveTo>
                  <a:pt x="0" y="0"/>
                </a:moveTo>
                <a:lnTo>
                  <a:pt x="3025534" y="0"/>
                </a:lnTo>
                <a:lnTo>
                  <a:pt x="3025534" y="1899784"/>
                </a:lnTo>
                <a:lnTo>
                  <a:pt x="0" y="189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5817570" y="2610536"/>
            <a:ext cx="6652859" cy="2532964"/>
            <a:chOff x="0" y="0"/>
            <a:chExt cx="8870479" cy="337728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870479" cy="3377285"/>
              <a:chOff x="0" y="0"/>
              <a:chExt cx="1752193" cy="66711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52193" cy="667118"/>
              </a:xfrm>
              <a:custGeom>
                <a:avLst/>
                <a:gdLst/>
                <a:ahLst/>
                <a:cxnLst/>
                <a:rect l="l" t="t" r="r" b="b"/>
                <a:pathLst>
                  <a:path w="1752193" h="667118">
                    <a:moveTo>
                      <a:pt x="59349" y="0"/>
                    </a:moveTo>
                    <a:lnTo>
                      <a:pt x="1692845" y="0"/>
                    </a:lnTo>
                    <a:cubicBezTo>
                      <a:pt x="1725622" y="0"/>
                      <a:pt x="1752193" y="26571"/>
                      <a:pt x="1752193" y="59349"/>
                    </a:cubicBezTo>
                    <a:lnTo>
                      <a:pt x="1752193" y="607769"/>
                    </a:lnTo>
                    <a:cubicBezTo>
                      <a:pt x="1752193" y="640547"/>
                      <a:pt x="1725622" y="667118"/>
                      <a:pt x="1692845" y="667118"/>
                    </a:cubicBezTo>
                    <a:lnTo>
                      <a:pt x="59349" y="667118"/>
                    </a:lnTo>
                    <a:cubicBezTo>
                      <a:pt x="26571" y="667118"/>
                      <a:pt x="0" y="640547"/>
                      <a:pt x="0" y="607769"/>
                    </a:cubicBezTo>
                    <a:lnTo>
                      <a:pt x="0" y="59349"/>
                    </a:lnTo>
                    <a:cubicBezTo>
                      <a:pt x="0" y="26571"/>
                      <a:pt x="26571" y="0"/>
                      <a:pt x="59349" y="0"/>
                    </a:cubicBezTo>
                    <a:close/>
                  </a:path>
                </a:pathLst>
              </a:custGeom>
              <a:solidFill>
                <a:srgbClr val="3C50FF">
                  <a:alpha val="64706"/>
                </a:srgbClr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57150"/>
                <a:ext cx="1752193" cy="7242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383840" y="-18873"/>
              <a:ext cx="8102798" cy="3157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40"/>
                </a:lnSpc>
              </a:pPr>
              <a:r>
                <a:rPr lang="en-US" sz="6600">
                  <a:solidFill>
                    <a:srgbClr val="FFAF3C"/>
                  </a:solidFill>
                  <a:latin typeface="Gotham 1"/>
                </a:rPr>
                <a:t>Presentations </a:t>
              </a:r>
            </a:p>
            <a:p>
              <a:pPr algn="ctr">
                <a:lnSpc>
                  <a:spcPts val="9240"/>
                </a:lnSpc>
              </a:pPr>
              <a:r>
                <a:rPr lang="en-US" sz="6600">
                  <a:solidFill>
                    <a:srgbClr val="FFAF3C"/>
                  </a:solidFill>
                  <a:latin typeface="Gotham 1"/>
                </a:rPr>
                <a:t>from groups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382307" y="1753199"/>
            <a:ext cx="5434216" cy="1718842"/>
            <a:chOff x="0" y="0"/>
            <a:chExt cx="1431234" cy="4526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31234" cy="452699"/>
            </a:xfrm>
            <a:custGeom>
              <a:avLst/>
              <a:gdLst/>
              <a:ahLst/>
              <a:cxnLst/>
              <a:rect l="l" t="t" r="r" b="b"/>
              <a:pathLst>
                <a:path w="1431234" h="452699">
                  <a:moveTo>
                    <a:pt x="72658" y="0"/>
                  </a:moveTo>
                  <a:lnTo>
                    <a:pt x="1358576" y="0"/>
                  </a:lnTo>
                  <a:cubicBezTo>
                    <a:pt x="1398704" y="0"/>
                    <a:pt x="1431234" y="32530"/>
                    <a:pt x="1431234" y="72658"/>
                  </a:cubicBezTo>
                  <a:lnTo>
                    <a:pt x="1431234" y="380041"/>
                  </a:lnTo>
                  <a:cubicBezTo>
                    <a:pt x="1431234" y="420169"/>
                    <a:pt x="1398704" y="452699"/>
                    <a:pt x="1358576" y="452699"/>
                  </a:cubicBezTo>
                  <a:lnTo>
                    <a:pt x="72658" y="452699"/>
                  </a:lnTo>
                  <a:cubicBezTo>
                    <a:pt x="32530" y="452699"/>
                    <a:pt x="0" y="420169"/>
                    <a:pt x="0" y="380041"/>
                  </a:cubicBezTo>
                  <a:lnTo>
                    <a:pt x="0" y="72658"/>
                  </a:lnTo>
                  <a:cubicBezTo>
                    <a:pt x="0" y="32530"/>
                    <a:pt x="32530" y="0"/>
                    <a:pt x="72658" y="0"/>
                  </a:cubicBezTo>
                  <a:close/>
                </a:path>
              </a:pathLst>
            </a:custGeom>
            <a:solidFill>
              <a:srgbClr val="3C50FF">
                <a:alpha val="64706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431234" cy="509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01594" y="1853477"/>
            <a:ext cx="4684812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FAF3C"/>
                </a:solidFill>
                <a:latin typeface="Gotham 1"/>
              </a:rPr>
              <a:t>Thank you!</a:t>
            </a:r>
          </a:p>
        </p:txBody>
      </p:sp>
      <p:sp>
        <p:nvSpPr>
          <p:cNvPr id="7" name="Freeform 7"/>
          <p:cNvSpPr/>
          <p:nvPr/>
        </p:nvSpPr>
        <p:spPr>
          <a:xfrm>
            <a:off x="7631233" y="7358516"/>
            <a:ext cx="3025535" cy="1899784"/>
          </a:xfrm>
          <a:custGeom>
            <a:avLst/>
            <a:gdLst/>
            <a:ahLst/>
            <a:cxnLst/>
            <a:rect l="l" t="t" r="r" b="b"/>
            <a:pathLst>
              <a:path w="3025535" h="1899784">
                <a:moveTo>
                  <a:pt x="0" y="0"/>
                </a:moveTo>
                <a:lnTo>
                  <a:pt x="3025534" y="0"/>
                </a:lnTo>
                <a:lnTo>
                  <a:pt x="3025534" y="1899784"/>
                </a:lnTo>
                <a:lnTo>
                  <a:pt x="0" y="189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</Words>
  <Application>Microsoft Office PowerPoint</Application>
  <PresentationFormat>Custom</PresentationFormat>
  <Paragraphs>38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Gotham 1</vt:lpstr>
      <vt:lpstr>Arial</vt:lpstr>
      <vt:lpstr>Calibri</vt:lpstr>
      <vt:lpstr>Gotham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events</dc:title>
  <dc:creator>Kolbrún Ósk Pétursdóttir</dc:creator>
  <cp:lastModifiedBy>Kolbrún Ósk Pétursdóttir</cp:lastModifiedBy>
  <cp:revision>2</cp:revision>
  <dcterms:created xsi:type="dcterms:W3CDTF">2006-08-16T00:00:00Z</dcterms:created>
  <dcterms:modified xsi:type="dcterms:W3CDTF">2024-05-07T15:09:33Z</dcterms:modified>
  <dc:identifier>DAGELX-KUCw</dc:identifier>
</cp:coreProperties>
</file>