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4"/>
  </p:notesMasterIdLst>
  <p:sldIdLst>
    <p:sldId id="269" r:id="rId6"/>
    <p:sldId id="319" r:id="rId7"/>
    <p:sldId id="267" r:id="rId8"/>
    <p:sldId id="320" r:id="rId9"/>
    <p:sldId id="321" r:id="rId10"/>
    <p:sldId id="277" r:id="rId11"/>
    <p:sldId id="279" r:id="rId12"/>
    <p:sldId id="280" r:id="rId13"/>
    <p:sldId id="322" r:id="rId14"/>
    <p:sldId id="295" r:id="rId15"/>
    <p:sldId id="296" r:id="rId16"/>
    <p:sldId id="323" r:id="rId17"/>
    <p:sldId id="284" r:id="rId18"/>
    <p:sldId id="281" r:id="rId19"/>
    <p:sldId id="285" r:id="rId20"/>
    <p:sldId id="286" r:id="rId21"/>
    <p:sldId id="325" r:id="rId22"/>
    <p:sldId id="257" r:id="rId23"/>
    <p:sldId id="302" r:id="rId24"/>
    <p:sldId id="303" r:id="rId25"/>
    <p:sldId id="330" r:id="rId26"/>
    <p:sldId id="329" r:id="rId27"/>
    <p:sldId id="314" r:id="rId28"/>
    <p:sldId id="315" r:id="rId29"/>
    <p:sldId id="261" r:id="rId30"/>
    <p:sldId id="268" r:id="rId31"/>
    <p:sldId id="332" r:id="rId32"/>
    <p:sldId id="301" r:id="rId33"/>
    <p:sldId id="331" r:id="rId34"/>
    <p:sldId id="327" r:id="rId35"/>
    <p:sldId id="333" r:id="rId36"/>
    <p:sldId id="307" r:id="rId37"/>
    <p:sldId id="308" r:id="rId38"/>
    <p:sldId id="309" r:id="rId39"/>
    <p:sldId id="313" r:id="rId40"/>
    <p:sldId id="318" r:id="rId41"/>
    <p:sldId id="336" r:id="rId42"/>
    <p:sldId id="294"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50FF"/>
    <a:srgbClr val="62CCF0"/>
    <a:srgbClr val="1BB89B"/>
    <a:srgbClr val="EB6060"/>
    <a:srgbClr val="FFAF3C"/>
    <a:srgbClr val="FFE75C"/>
    <a:srgbClr val="BA5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972B1-C2CC-47A2-9F4B-37DB1EDD437F}" v="346" dt="2024-05-07T15:03:23.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6247" autoAdjust="0"/>
  </p:normalViewPr>
  <p:slideViewPr>
    <p:cSldViewPr snapToGrid="0">
      <p:cViewPr>
        <p:scale>
          <a:sx n="98" d="100"/>
          <a:sy n="98" d="100"/>
        </p:scale>
        <p:origin x="510"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ín Kemp Stefánsdóttir" userId="ac7da8bf-db5f-4e35-9777-b7456f556ab7" providerId="ADAL" clId="{8B2972B1-C2CC-47A2-9F4B-37DB1EDD437F}"/>
    <pc:docChg chg="undo redo custSel addSld delSld modSld sldOrd delMainMaster">
      <pc:chgData name="Katrín Kemp Stefánsdóttir" userId="ac7da8bf-db5f-4e35-9777-b7456f556ab7" providerId="ADAL" clId="{8B2972B1-C2CC-47A2-9F4B-37DB1EDD437F}" dt="2024-05-07T15:03:23.896" v="3949"/>
      <pc:docMkLst>
        <pc:docMk/>
      </pc:docMkLst>
      <pc:sldChg chg="modSp del mod">
        <pc:chgData name="Katrín Kemp Stefánsdóttir" userId="ac7da8bf-db5f-4e35-9777-b7456f556ab7" providerId="ADAL" clId="{8B2972B1-C2CC-47A2-9F4B-37DB1EDD437F}" dt="2024-05-07T13:04:57.503" v="3177" actId="2696"/>
        <pc:sldMkLst>
          <pc:docMk/>
          <pc:sldMk cId="0" sldId="256"/>
        </pc:sldMkLst>
        <pc:spChg chg="mod">
          <ac:chgData name="Katrín Kemp Stefánsdóttir" userId="ac7da8bf-db5f-4e35-9777-b7456f556ab7" providerId="ADAL" clId="{8B2972B1-C2CC-47A2-9F4B-37DB1EDD437F}" dt="2024-05-07T13:03:33.613" v="3163" actId="1076"/>
          <ac:spMkLst>
            <pc:docMk/>
            <pc:sldMk cId="0" sldId="256"/>
            <ac:spMk id="4" creationId="{00000000-0000-0000-0000-000000000000}"/>
          </ac:spMkLst>
        </pc:spChg>
        <pc:spChg chg="mod">
          <ac:chgData name="Katrín Kemp Stefánsdóttir" userId="ac7da8bf-db5f-4e35-9777-b7456f556ab7" providerId="ADAL" clId="{8B2972B1-C2CC-47A2-9F4B-37DB1EDD437F}" dt="2024-05-07T13:03:37.402" v="3164" actId="1076"/>
          <ac:spMkLst>
            <pc:docMk/>
            <pc:sldMk cId="0" sldId="256"/>
            <ac:spMk id="7" creationId="{00000000-0000-0000-0000-000000000000}"/>
          </ac:spMkLst>
        </pc:spChg>
      </pc:sldChg>
      <pc:sldChg chg="addSp delSp modSp mod">
        <pc:chgData name="Katrín Kemp Stefánsdóttir" userId="ac7da8bf-db5f-4e35-9777-b7456f556ab7" providerId="ADAL" clId="{8B2972B1-C2CC-47A2-9F4B-37DB1EDD437F}" dt="2024-05-07T11:17:38.691" v="2411" actId="1076"/>
        <pc:sldMkLst>
          <pc:docMk/>
          <pc:sldMk cId="2630980507" sldId="257"/>
        </pc:sldMkLst>
        <pc:spChg chg="mod">
          <ac:chgData name="Katrín Kemp Stefánsdóttir" userId="ac7da8bf-db5f-4e35-9777-b7456f556ab7" providerId="ADAL" clId="{8B2972B1-C2CC-47A2-9F4B-37DB1EDD437F}" dt="2024-05-07T11:16:26.767" v="2398" actId="1076"/>
          <ac:spMkLst>
            <pc:docMk/>
            <pc:sldMk cId="2630980507" sldId="257"/>
            <ac:spMk id="2" creationId="{271DEA09-44DC-401F-B84E-C49058733436}"/>
          </ac:spMkLst>
        </pc:spChg>
        <pc:spChg chg="del">
          <ac:chgData name="Katrín Kemp Stefánsdóttir" userId="ac7da8bf-db5f-4e35-9777-b7456f556ab7" providerId="ADAL" clId="{8B2972B1-C2CC-47A2-9F4B-37DB1EDD437F}" dt="2024-05-07T11:15:57.476" v="2391" actId="478"/>
          <ac:spMkLst>
            <pc:docMk/>
            <pc:sldMk cId="2630980507" sldId="257"/>
            <ac:spMk id="3" creationId="{EE6C8647-10C1-46ED-BDE1-6030AB210F57}"/>
          </ac:spMkLst>
        </pc:spChg>
        <pc:spChg chg="add del mod">
          <ac:chgData name="Katrín Kemp Stefánsdóttir" userId="ac7da8bf-db5f-4e35-9777-b7456f556ab7" providerId="ADAL" clId="{8B2972B1-C2CC-47A2-9F4B-37DB1EDD437F}" dt="2024-05-07T11:15:59.278" v="2392" actId="478"/>
          <ac:spMkLst>
            <pc:docMk/>
            <pc:sldMk cId="2630980507" sldId="257"/>
            <ac:spMk id="6" creationId="{E6B0F65E-5B88-668F-4460-2A2432199F9D}"/>
          </ac:spMkLst>
        </pc:spChg>
        <pc:picChg chg="mod">
          <ac:chgData name="Katrín Kemp Stefánsdóttir" userId="ac7da8bf-db5f-4e35-9777-b7456f556ab7" providerId="ADAL" clId="{8B2972B1-C2CC-47A2-9F4B-37DB1EDD437F}" dt="2024-05-07T11:17:38.691" v="2411" actId="1076"/>
          <ac:picMkLst>
            <pc:docMk/>
            <pc:sldMk cId="2630980507" sldId="257"/>
            <ac:picMk id="4" creationId="{7DBDB3B7-C745-4721-AC51-8C2561B65D61}"/>
          </ac:picMkLst>
        </pc:picChg>
      </pc:sldChg>
      <pc:sldChg chg="modSp add del mod setBg">
        <pc:chgData name="Katrín Kemp Stefánsdóttir" userId="ac7da8bf-db5f-4e35-9777-b7456f556ab7" providerId="ADAL" clId="{8B2972B1-C2CC-47A2-9F4B-37DB1EDD437F}" dt="2024-05-07T12:51:48.192" v="3160" actId="207"/>
        <pc:sldMkLst>
          <pc:docMk/>
          <pc:sldMk cId="2788173585" sldId="261"/>
        </pc:sldMkLst>
        <pc:spChg chg="mod">
          <ac:chgData name="Katrín Kemp Stefánsdóttir" userId="ac7da8bf-db5f-4e35-9777-b7456f556ab7" providerId="ADAL" clId="{8B2972B1-C2CC-47A2-9F4B-37DB1EDD437F}" dt="2024-05-07T12:51:48.192" v="3160" actId="207"/>
          <ac:spMkLst>
            <pc:docMk/>
            <pc:sldMk cId="2788173585" sldId="261"/>
            <ac:spMk id="2" creationId="{271DEA09-44DC-401F-B84E-C49058733436}"/>
          </ac:spMkLst>
        </pc:spChg>
        <pc:spChg chg="mod">
          <ac:chgData name="Katrín Kemp Stefánsdóttir" userId="ac7da8bf-db5f-4e35-9777-b7456f556ab7" providerId="ADAL" clId="{8B2972B1-C2CC-47A2-9F4B-37DB1EDD437F}" dt="2024-05-07T11:18:56.670" v="2448" actId="20577"/>
          <ac:spMkLst>
            <pc:docMk/>
            <pc:sldMk cId="2788173585" sldId="261"/>
            <ac:spMk id="3" creationId="{EE6C8647-10C1-46ED-BDE1-6030AB210F57}"/>
          </ac:spMkLst>
        </pc:spChg>
      </pc:sldChg>
      <pc:sldChg chg="addSp delSp modSp mod">
        <pc:chgData name="Katrín Kemp Stefánsdóttir" userId="ac7da8bf-db5f-4e35-9777-b7456f556ab7" providerId="ADAL" clId="{8B2972B1-C2CC-47A2-9F4B-37DB1EDD437F}" dt="2024-05-07T11:17:44.118" v="2412" actId="1076"/>
        <pc:sldMkLst>
          <pc:docMk/>
          <pc:sldMk cId="282095054" sldId="267"/>
        </pc:sldMkLst>
        <pc:spChg chg="mod">
          <ac:chgData name="Katrín Kemp Stefánsdóttir" userId="ac7da8bf-db5f-4e35-9777-b7456f556ab7" providerId="ADAL" clId="{8B2972B1-C2CC-47A2-9F4B-37DB1EDD437F}" dt="2024-05-07T11:15:16.162" v="2384" actId="1076"/>
          <ac:spMkLst>
            <pc:docMk/>
            <pc:sldMk cId="282095054" sldId="267"/>
            <ac:spMk id="2" creationId="{271DEA09-44DC-401F-B84E-C49058733436}"/>
          </ac:spMkLst>
        </pc:spChg>
        <pc:spChg chg="del">
          <ac:chgData name="Katrín Kemp Stefánsdóttir" userId="ac7da8bf-db5f-4e35-9777-b7456f556ab7" providerId="ADAL" clId="{8B2972B1-C2CC-47A2-9F4B-37DB1EDD437F}" dt="2024-05-07T11:15:07.047" v="2382" actId="478"/>
          <ac:spMkLst>
            <pc:docMk/>
            <pc:sldMk cId="282095054" sldId="267"/>
            <ac:spMk id="3" creationId="{EE6C8647-10C1-46ED-BDE1-6030AB210F57}"/>
          </ac:spMkLst>
        </pc:spChg>
        <pc:spChg chg="add del mod">
          <ac:chgData name="Katrín Kemp Stefánsdóttir" userId="ac7da8bf-db5f-4e35-9777-b7456f556ab7" providerId="ADAL" clId="{8B2972B1-C2CC-47A2-9F4B-37DB1EDD437F}" dt="2024-05-07T11:15:08.093" v="2383" actId="478"/>
          <ac:spMkLst>
            <pc:docMk/>
            <pc:sldMk cId="282095054" sldId="267"/>
            <ac:spMk id="5" creationId="{72A59226-38A1-C3B0-300B-B9982C696EF4}"/>
          </ac:spMkLst>
        </pc:spChg>
        <pc:picChg chg="mod">
          <ac:chgData name="Katrín Kemp Stefánsdóttir" userId="ac7da8bf-db5f-4e35-9777-b7456f556ab7" providerId="ADAL" clId="{8B2972B1-C2CC-47A2-9F4B-37DB1EDD437F}" dt="2024-05-07T11:17:44.118" v="2412" actId="1076"/>
          <ac:picMkLst>
            <pc:docMk/>
            <pc:sldMk cId="282095054" sldId="267"/>
            <ac:picMk id="7" creationId="{4C168796-22CD-4906-A2C3-AD64830F6B5A}"/>
          </ac:picMkLst>
        </pc:picChg>
      </pc:sldChg>
      <pc:sldChg chg="addSp delSp modSp mod">
        <pc:chgData name="Katrín Kemp Stefánsdóttir" userId="ac7da8bf-db5f-4e35-9777-b7456f556ab7" providerId="ADAL" clId="{8B2972B1-C2CC-47A2-9F4B-37DB1EDD437F}" dt="2024-05-07T14:52:37.820" v="3926" actId="1076"/>
        <pc:sldMkLst>
          <pc:docMk/>
          <pc:sldMk cId="578362702" sldId="268"/>
        </pc:sldMkLst>
        <pc:spChg chg="mod">
          <ac:chgData name="Katrín Kemp Stefánsdóttir" userId="ac7da8bf-db5f-4e35-9777-b7456f556ab7" providerId="ADAL" clId="{8B2972B1-C2CC-47A2-9F4B-37DB1EDD437F}" dt="2024-05-07T14:52:34.268" v="3925" actId="1076"/>
          <ac:spMkLst>
            <pc:docMk/>
            <pc:sldMk cId="578362702" sldId="268"/>
            <ac:spMk id="2" creationId="{271DEA09-44DC-401F-B84E-C49058733436}"/>
          </ac:spMkLst>
        </pc:spChg>
        <pc:spChg chg="del">
          <ac:chgData name="Katrín Kemp Stefánsdóttir" userId="ac7da8bf-db5f-4e35-9777-b7456f556ab7" providerId="ADAL" clId="{8B2972B1-C2CC-47A2-9F4B-37DB1EDD437F}" dt="2024-05-07T12:05:08.747" v="3083" actId="478"/>
          <ac:spMkLst>
            <pc:docMk/>
            <pc:sldMk cId="578362702" sldId="268"/>
            <ac:spMk id="3" creationId="{EE6C8647-10C1-46ED-BDE1-6030AB210F57}"/>
          </ac:spMkLst>
        </pc:spChg>
        <pc:spChg chg="mod">
          <ac:chgData name="Katrín Kemp Stefánsdóttir" userId="ac7da8bf-db5f-4e35-9777-b7456f556ab7" providerId="ADAL" clId="{8B2972B1-C2CC-47A2-9F4B-37DB1EDD437F}" dt="2024-05-07T14:51:35.494" v="3894" actId="1076"/>
          <ac:spMkLst>
            <pc:docMk/>
            <pc:sldMk cId="578362702" sldId="268"/>
            <ac:spMk id="4" creationId="{2225E041-BDD4-4CDA-AB2E-86D01C320EAC}"/>
          </ac:spMkLst>
        </pc:spChg>
        <pc:spChg chg="add del mod">
          <ac:chgData name="Katrín Kemp Stefánsdóttir" userId="ac7da8bf-db5f-4e35-9777-b7456f556ab7" providerId="ADAL" clId="{8B2972B1-C2CC-47A2-9F4B-37DB1EDD437F}" dt="2024-05-07T12:05:11.043" v="3084" actId="478"/>
          <ac:spMkLst>
            <pc:docMk/>
            <pc:sldMk cId="578362702" sldId="268"/>
            <ac:spMk id="6" creationId="{77378FA3-7EB7-A25A-ADC1-30865BF70880}"/>
          </ac:spMkLst>
        </pc:spChg>
        <pc:spChg chg="add mod">
          <ac:chgData name="Katrín Kemp Stefánsdóttir" userId="ac7da8bf-db5f-4e35-9777-b7456f556ab7" providerId="ADAL" clId="{8B2972B1-C2CC-47A2-9F4B-37DB1EDD437F}" dt="2024-05-07T14:52:37.820" v="3926" actId="1076"/>
          <ac:spMkLst>
            <pc:docMk/>
            <pc:sldMk cId="578362702" sldId="268"/>
            <ac:spMk id="7" creationId="{FE8FE764-11D0-65F4-017C-ABE1C6B1CDA4}"/>
          </ac:spMkLst>
        </pc:spChg>
      </pc:sldChg>
      <pc:sldChg chg="addSp delSp modSp mod setBg modAnim setClrOvrMap">
        <pc:chgData name="Katrín Kemp Stefánsdóttir" userId="ac7da8bf-db5f-4e35-9777-b7456f556ab7" providerId="ADAL" clId="{8B2972B1-C2CC-47A2-9F4B-37DB1EDD437F}" dt="2024-05-07T13:04:49.274" v="3176" actId="14100"/>
        <pc:sldMkLst>
          <pc:docMk/>
          <pc:sldMk cId="3616595532" sldId="269"/>
        </pc:sldMkLst>
        <pc:spChg chg="mod ord">
          <ac:chgData name="Katrín Kemp Stefánsdóttir" userId="ac7da8bf-db5f-4e35-9777-b7456f556ab7" providerId="ADAL" clId="{8B2972B1-C2CC-47A2-9F4B-37DB1EDD437F}" dt="2024-05-07T13:04:43.621" v="3174" actId="166"/>
          <ac:spMkLst>
            <pc:docMk/>
            <pc:sldMk cId="3616595532" sldId="269"/>
            <ac:spMk id="4" creationId="{AB7DABE1-2573-4ABE-B407-AFDA5A53A7BB}"/>
          </ac:spMkLst>
        </pc:spChg>
        <pc:spChg chg="del mod">
          <ac:chgData name="Katrín Kemp Stefánsdóttir" userId="ac7da8bf-db5f-4e35-9777-b7456f556ab7" providerId="ADAL" clId="{8B2972B1-C2CC-47A2-9F4B-37DB1EDD437F}" dt="2024-04-30T14:33:53.355" v="110" actId="478"/>
          <ac:spMkLst>
            <pc:docMk/>
            <pc:sldMk cId="3616595532" sldId="269"/>
            <ac:spMk id="5" creationId="{BE8DE804-6609-4723-BF92-A324D9B36E5A}"/>
          </ac:spMkLst>
        </pc:spChg>
        <pc:spChg chg="add del mod">
          <ac:chgData name="Katrín Kemp Stefánsdóttir" userId="ac7da8bf-db5f-4e35-9777-b7456f556ab7" providerId="ADAL" clId="{8B2972B1-C2CC-47A2-9F4B-37DB1EDD437F}" dt="2024-04-30T14:33:59.216" v="111" actId="478"/>
          <ac:spMkLst>
            <pc:docMk/>
            <pc:sldMk cId="3616595532" sldId="269"/>
            <ac:spMk id="8" creationId="{32125C45-25A3-C4A9-FA06-79F5CDC18563}"/>
          </ac:spMkLst>
        </pc:spChg>
        <pc:spChg chg="del">
          <ac:chgData name="Katrín Kemp Stefánsdóttir" userId="ac7da8bf-db5f-4e35-9777-b7456f556ab7" providerId="ADAL" clId="{8B2972B1-C2CC-47A2-9F4B-37DB1EDD437F}" dt="2024-04-30T14:30:55.596" v="86" actId="26606"/>
          <ac:spMkLst>
            <pc:docMk/>
            <pc:sldMk cId="3616595532" sldId="269"/>
            <ac:spMk id="10" creationId="{5A59F003-E00A-43F9-91DC-CC54E3B87466}"/>
          </ac:spMkLst>
        </pc:spChg>
        <pc:spChg chg="del">
          <ac:chgData name="Katrín Kemp Stefánsdóttir" userId="ac7da8bf-db5f-4e35-9777-b7456f556ab7" providerId="ADAL" clId="{8B2972B1-C2CC-47A2-9F4B-37DB1EDD437F}" dt="2024-04-30T14:30:55.596" v="86" actId="26606"/>
          <ac:spMkLst>
            <pc:docMk/>
            <pc:sldMk cId="3616595532" sldId="269"/>
            <ac:spMk id="12" creationId="{D74A4382-E3AD-430A-9A1F-DFA3E0E77A7D}"/>
          </ac:spMkLst>
        </pc:spChg>
        <pc:spChg chg="del">
          <ac:chgData name="Katrín Kemp Stefánsdóttir" userId="ac7da8bf-db5f-4e35-9777-b7456f556ab7" providerId="ADAL" clId="{8B2972B1-C2CC-47A2-9F4B-37DB1EDD437F}" dt="2024-04-30T14:30:55.596" v="86" actId="26606"/>
          <ac:spMkLst>
            <pc:docMk/>
            <pc:sldMk cId="3616595532" sldId="269"/>
            <ac:spMk id="14" creationId="{79F40191-0F44-4FD1-82CC-ACB507C14BE6}"/>
          </ac:spMkLst>
        </pc:spChg>
        <pc:spChg chg="add del">
          <ac:chgData name="Katrín Kemp Stefánsdóttir" userId="ac7da8bf-db5f-4e35-9777-b7456f556ab7" providerId="ADAL" clId="{8B2972B1-C2CC-47A2-9F4B-37DB1EDD437F}" dt="2024-04-30T14:31:12.629" v="88" actId="26606"/>
          <ac:spMkLst>
            <pc:docMk/>
            <pc:sldMk cId="3616595532" sldId="269"/>
            <ac:spMk id="19" creationId="{71B2258F-86CA-4D4D-8270-BC05FCDEBFB3}"/>
          </ac:spMkLst>
        </pc:spChg>
        <pc:spChg chg="add mod ord">
          <ac:chgData name="Katrín Kemp Stefánsdóttir" userId="ac7da8bf-db5f-4e35-9777-b7456f556ab7" providerId="ADAL" clId="{8B2972B1-C2CC-47A2-9F4B-37DB1EDD437F}" dt="2024-05-07T13:04:49.274" v="3176" actId="14100"/>
          <ac:spMkLst>
            <pc:docMk/>
            <pc:sldMk cId="3616595532" sldId="269"/>
            <ac:spMk id="23" creationId="{96E4B56C-5787-D92D-7506-81FB2C62FB13}"/>
          </ac:spMkLst>
        </pc:spChg>
        <pc:spChg chg="add del">
          <ac:chgData name="Katrín Kemp Stefánsdóttir" userId="ac7da8bf-db5f-4e35-9777-b7456f556ab7" providerId="ADAL" clId="{8B2972B1-C2CC-47A2-9F4B-37DB1EDD437F}" dt="2024-04-30T14:31:58.458" v="97" actId="26606"/>
          <ac:spMkLst>
            <pc:docMk/>
            <pc:sldMk cId="3616595532" sldId="269"/>
            <ac:spMk id="24" creationId="{C1DD1A8A-57D5-4A81-AD04-532B043C5611}"/>
          </ac:spMkLst>
        </pc:spChg>
        <pc:spChg chg="add del">
          <ac:chgData name="Katrín Kemp Stefánsdóttir" userId="ac7da8bf-db5f-4e35-9777-b7456f556ab7" providerId="ADAL" clId="{8B2972B1-C2CC-47A2-9F4B-37DB1EDD437F}" dt="2024-04-30T14:31:58.458" v="97" actId="26606"/>
          <ac:spMkLst>
            <pc:docMk/>
            <pc:sldMk cId="3616595532" sldId="269"/>
            <ac:spMk id="26" creationId="{007891EC-4501-44ED-A8C8-B11B6DB767AB}"/>
          </ac:spMkLst>
        </pc:spChg>
        <pc:spChg chg="add del">
          <ac:chgData name="Katrín Kemp Stefánsdóttir" userId="ac7da8bf-db5f-4e35-9777-b7456f556ab7" providerId="ADAL" clId="{8B2972B1-C2CC-47A2-9F4B-37DB1EDD437F}" dt="2024-04-30T14:31:54.803" v="94" actId="26606"/>
          <ac:spMkLst>
            <pc:docMk/>
            <pc:sldMk cId="3616595532" sldId="269"/>
            <ac:spMk id="31" creationId="{6F828D28-8E09-41CC-8229-3070B5467A96}"/>
          </ac:spMkLst>
        </pc:spChg>
        <pc:spChg chg="add del">
          <ac:chgData name="Katrín Kemp Stefánsdóttir" userId="ac7da8bf-db5f-4e35-9777-b7456f556ab7" providerId="ADAL" clId="{8B2972B1-C2CC-47A2-9F4B-37DB1EDD437F}" dt="2024-04-30T14:31:54.803" v="94" actId="26606"/>
          <ac:spMkLst>
            <pc:docMk/>
            <pc:sldMk cId="3616595532" sldId="269"/>
            <ac:spMk id="33" creationId="{D5B012D8-7F27-4758-9AC6-C889B154BD73}"/>
          </ac:spMkLst>
        </pc:spChg>
        <pc:spChg chg="add del">
          <ac:chgData name="Katrín Kemp Stefánsdóttir" userId="ac7da8bf-db5f-4e35-9777-b7456f556ab7" providerId="ADAL" clId="{8B2972B1-C2CC-47A2-9F4B-37DB1EDD437F}" dt="2024-04-30T14:31:54.803" v="94" actId="26606"/>
          <ac:spMkLst>
            <pc:docMk/>
            <pc:sldMk cId="3616595532" sldId="269"/>
            <ac:spMk id="35" creationId="{4063B759-00FC-46D1-9898-8E8625268FAF}"/>
          </ac:spMkLst>
        </pc:spChg>
        <pc:spChg chg="add del">
          <ac:chgData name="Katrín Kemp Stefánsdóttir" userId="ac7da8bf-db5f-4e35-9777-b7456f556ab7" providerId="ADAL" clId="{8B2972B1-C2CC-47A2-9F4B-37DB1EDD437F}" dt="2024-04-30T14:31:58.448" v="96" actId="26606"/>
          <ac:spMkLst>
            <pc:docMk/>
            <pc:sldMk cId="3616595532" sldId="269"/>
            <ac:spMk id="37" creationId="{71B2258F-86CA-4D4D-8270-BC05FCDEBFB3}"/>
          </ac:spMkLst>
        </pc:spChg>
        <pc:spChg chg="add">
          <ac:chgData name="Katrín Kemp Stefánsdóttir" userId="ac7da8bf-db5f-4e35-9777-b7456f556ab7" providerId="ADAL" clId="{8B2972B1-C2CC-47A2-9F4B-37DB1EDD437F}" dt="2024-04-30T14:31:58.458" v="97" actId="26606"/>
          <ac:spMkLst>
            <pc:docMk/>
            <pc:sldMk cId="3616595532" sldId="269"/>
            <ac:spMk id="39" creationId="{6F828D28-8E09-41CC-8229-3070B5467A96}"/>
          </ac:spMkLst>
        </pc:spChg>
        <pc:spChg chg="add">
          <ac:chgData name="Katrín Kemp Stefánsdóttir" userId="ac7da8bf-db5f-4e35-9777-b7456f556ab7" providerId="ADAL" clId="{8B2972B1-C2CC-47A2-9F4B-37DB1EDD437F}" dt="2024-04-30T14:31:58.458" v="97" actId="26606"/>
          <ac:spMkLst>
            <pc:docMk/>
            <pc:sldMk cId="3616595532" sldId="269"/>
            <ac:spMk id="40" creationId="{D5B012D8-7F27-4758-9AC6-C889B154BD73}"/>
          </ac:spMkLst>
        </pc:spChg>
        <pc:spChg chg="add">
          <ac:chgData name="Katrín Kemp Stefánsdóttir" userId="ac7da8bf-db5f-4e35-9777-b7456f556ab7" providerId="ADAL" clId="{8B2972B1-C2CC-47A2-9F4B-37DB1EDD437F}" dt="2024-04-30T14:31:58.458" v="97" actId="26606"/>
          <ac:spMkLst>
            <pc:docMk/>
            <pc:sldMk cId="3616595532" sldId="269"/>
            <ac:spMk id="41" creationId="{4063B759-00FC-46D1-9898-8E8625268FAF}"/>
          </ac:spMkLst>
        </pc:spChg>
        <pc:picChg chg="del">
          <ac:chgData name="Katrín Kemp Stefánsdóttir" userId="ac7da8bf-db5f-4e35-9777-b7456f556ab7" providerId="ADAL" clId="{8B2972B1-C2CC-47A2-9F4B-37DB1EDD437F}" dt="2024-04-30T14:29:40.325" v="78" actId="478"/>
          <ac:picMkLst>
            <pc:docMk/>
            <pc:sldMk cId="3616595532" sldId="269"/>
            <ac:picMk id="2" creationId="{27C56AFA-3352-F149-9708-3A69EB7B4657}"/>
          </ac:picMkLst>
        </pc:picChg>
        <pc:picChg chg="add mod ord">
          <ac:chgData name="Katrín Kemp Stefánsdóttir" userId="ac7da8bf-db5f-4e35-9777-b7456f556ab7" providerId="ADAL" clId="{8B2972B1-C2CC-47A2-9F4B-37DB1EDD437F}" dt="2024-04-30T14:38:39.943" v="151" actId="1076"/>
          <ac:picMkLst>
            <pc:docMk/>
            <pc:sldMk cId="3616595532" sldId="269"/>
            <ac:picMk id="6" creationId="{F43E2D15-15B2-EE44-34B5-B638F2FF495F}"/>
          </ac:picMkLst>
        </pc:picChg>
        <pc:picChg chg="add del mod">
          <ac:chgData name="Katrín Kemp Stefánsdóttir" userId="ac7da8bf-db5f-4e35-9777-b7456f556ab7" providerId="ADAL" clId="{8B2972B1-C2CC-47A2-9F4B-37DB1EDD437F}" dt="2024-04-30T14:35:22.160" v="113" actId="478"/>
          <ac:picMkLst>
            <pc:docMk/>
            <pc:sldMk cId="3616595532" sldId="269"/>
            <ac:picMk id="11" creationId="{047C909C-1158-3948-1E2C-92076F09D89A}"/>
          </ac:picMkLst>
        </pc:picChg>
        <pc:picChg chg="add del mod">
          <ac:chgData name="Katrín Kemp Stefánsdóttir" userId="ac7da8bf-db5f-4e35-9777-b7456f556ab7" providerId="ADAL" clId="{8B2972B1-C2CC-47A2-9F4B-37DB1EDD437F}" dt="2024-04-30T14:37:02.094" v="127" actId="478"/>
          <ac:picMkLst>
            <pc:docMk/>
            <pc:sldMk cId="3616595532" sldId="269"/>
            <ac:picMk id="15" creationId="{F57FE23B-490F-B301-08A1-715FFA8934B2}"/>
          </ac:picMkLst>
        </pc:picChg>
        <pc:picChg chg="add del mod">
          <ac:chgData name="Katrín Kemp Stefánsdóttir" userId="ac7da8bf-db5f-4e35-9777-b7456f556ab7" providerId="ADAL" clId="{8B2972B1-C2CC-47A2-9F4B-37DB1EDD437F}" dt="2024-04-30T14:38:42.094" v="152" actId="478"/>
          <ac:picMkLst>
            <pc:docMk/>
            <pc:sldMk cId="3616595532" sldId="269"/>
            <ac:picMk id="17" creationId="{9FEC9E40-B23F-E6B8-1B31-6E830466455D}"/>
          </ac:picMkLst>
        </pc:picChg>
        <pc:picChg chg="add del mod">
          <ac:chgData name="Katrín Kemp Stefánsdóttir" userId="ac7da8bf-db5f-4e35-9777-b7456f556ab7" providerId="ADAL" clId="{8B2972B1-C2CC-47A2-9F4B-37DB1EDD437F}" dt="2024-04-30T15:27:57.007" v="171" actId="478"/>
          <ac:picMkLst>
            <pc:docMk/>
            <pc:sldMk cId="3616595532" sldId="269"/>
            <ac:picMk id="20" creationId="{125FD1DB-8F73-DE24-6A73-AE7F64032C4B}"/>
          </ac:picMkLst>
        </pc:picChg>
        <pc:picChg chg="add mod">
          <ac:chgData name="Katrín Kemp Stefánsdóttir" userId="ac7da8bf-db5f-4e35-9777-b7456f556ab7" providerId="ADAL" clId="{8B2972B1-C2CC-47A2-9F4B-37DB1EDD437F}" dt="2024-04-30T15:28:30.236" v="176" actId="1076"/>
          <ac:picMkLst>
            <pc:docMk/>
            <pc:sldMk cId="3616595532" sldId="269"/>
            <ac:picMk id="22" creationId="{B8313C0D-D894-921C-81B2-E11DF53EDE41}"/>
          </ac:picMkLst>
        </pc:picChg>
      </pc:sldChg>
      <pc:sldChg chg="addSp delSp modSp del mod">
        <pc:chgData name="Katrín Kemp Stefánsdóttir" userId="ac7da8bf-db5f-4e35-9777-b7456f556ab7" providerId="ADAL" clId="{8B2972B1-C2CC-47A2-9F4B-37DB1EDD437F}" dt="2024-05-07T13:30:33.027" v="3350" actId="47"/>
        <pc:sldMkLst>
          <pc:docMk/>
          <pc:sldMk cId="619780398" sldId="271"/>
        </pc:sldMkLst>
        <pc:spChg chg="del">
          <ac:chgData name="Katrín Kemp Stefánsdóttir" userId="ac7da8bf-db5f-4e35-9777-b7456f556ab7" providerId="ADAL" clId="{8B2972B1-C2CC-47A2-9F4B-37DB1EDD437F}" dt="2024-05-07T13:07:16.423" v="3178" actId="478"/>
          <ac:spMkLst>
            <pc:docMk/>
            <pc:sldMk cId="619780398" sldId="271"/>
            <ac:spMk id="2" creationId="{271DEA09-44DC-401F-B84E-C49058733436}"/>
          </ac:spMkLst>
        </pc:spChg>
        <pc:spChg chg="del mod">
          <ac:chgData name="Katrín Kemp Stefánsdóttir" userId="ac7da8bf-db5f-4e35-9777-b7456f556ab7" providerId="ADAL" clId="{8B2972B1-C2CC-47A2-9F4B-37DB1EDD437F}" dt="2024-05-07T13:07:23.725" v="3180" actId="478"/>
          <ac:spMkLst>
            <pc:docMk/>
            <pc:sldMk cId="619780398" sldId="271"/>
            <ac:spMk id="3" creationId="{EE6C8647-10C1-46ED-BDE1-6030AB210F57}"/>
          </ac:spMkLst>
        </pc:spChg>
        <pc:spChg chg="add del mod">
          <ac:chgData name="Katrín Kemp Stefánsdóttir" userId="ac7da8bf-db5f-4e35-9777-b7456f556ab7" providerId="ADAL" clId="{8B2972B1-C2CC-47A2-9F4B-37DB1EDD437F}" dt="2024-05-07T13:07:20.590" v="3179" actId="478"/>
          <ac:spMkLst>
            <pc:docMk/>
            <pc:sldMk cId="619780398" sldId="271"/>
            <ac:spMk id="5" creationId="{B53CE60B-A4D0-857A-C6C5-02A35C3F068F}"/>
          </ac:spMkLst>
        </pc:spChg>
        <pc:spChg chg="add del mod">
          <ac:chgData name="Katrín Kemp Stefánsdóttir" userId="ac7da8bf-db5f-4e35-9777-b7456f556ab7" providerId="ADAL" clId="{8B2972B1-C2CC-47A2-9F4B-37DB1EDD437F}" dt="2024-05-07T13:07:27.633" v="3181" actId="478"/>
          <ac:spMkLst>
            <pc:docMk/>
            <pc:sldMk cId="619780398" sldId="271"/>
            <ac:spMk id="8" creationId="{5E80BCB6-B2D6-A69F-C321-CE18C44CFB0A}"/>
          </ac:spMkLst>
        </pc:spChg>
        <pc:spChg chg="add">
          <ac:chgData name="Katrín Kemp Stefánsdóttir" userId="ac7da8bf-db5f-4e35-9777-b7456f556ab7" providerId="ADAL" clId="{8B2972B1-C2CC-47A2-9F4B-37DB1EDD437F}" dt="2024-05-07T13:09:23.991" v="3182"/>
          <ac:spMkLst>
            <pc:docMk/>
            <pc:sldMk cId="619780398" sldId="271"/>
            <ac:spMk id="9" creationId="{94FD3EDE-B699-8DAA-553E-AA824527ABF2}"/>
          </ac:spMkLst>
        </pc:spChg>
        <pc:spChg chg="add mod">
          <ac:chgData name="Katrín Kemp Stefánsdóttir" userId="ac7da8bf-db5f-4e35-9777-b7456f556ab7" providerId="ADAL" clId="{8B2972B1-C2CC-47A2-9F4B-37DB1EDD437F}" dt="2024-05-07T13:09:30.570" v="3184"/>
          <ac:spMkLst>
            <pc:docMk/>
            <pc:sldMk cId="619780398" sldId="271"/>
            <ac:spMk id="10" creationId="{0C85A90E-FE56-9D6E-3EC6-3810B16BB12D}"/>
          </ac:spMkLst>
        </pc:spChg>
        <pc:spChg chg="add">
          <ac:chgData name="Katrín Kemp Stefánsdóttir" userId="ac7da8bf-db5f-4e35-9777-b7456f556ab7" providerId="ADAL" clId="{8B2972B1-C2CC-47A2-9F4B-37DB1EDD437F}" dt="2024-05-07T13:09:38.833" v="3185"/>
          <ac:spMkLst>
            <pc:docMk/>
            <pc:sldMk cId="619780398" sldId="271"/>
            <ac:spMk id="11" creationId="{1FEF777C-7060-C4D2-76C5-87EA1AD17215}"/>
          </ac:spMkLst>
        </pc:spChg>
        <pc:spChg chg="add mod">
          <ac:chgData name="Katrín Kemp Stefánsdóttir" userId="ac7da8bf-db5f-4e35-9777-b7456f556ab7" providerId="ADAL" clId="{8B2972B1-C2CC-47A2-9F4B-37DB1EDD437F}" dt="2024-05-07T13:09:57.506" v="3186"/>
          <ac:spMkLst>
            <pc:docMk/>
            <pc:sldMk cId="619780398" sldId="271"/>
            <ac:spMk id="12" creationId="{73D31550-A3EA-0737-9DAF-FD7BD890DBDC}"/>
          </ac:spMkLst>
        </pc:spChg>
        <pc:spChg chg="add mod">
          <ac:chgData name="Katrín Kemp Stefánsdóttir" userId="ac7da8bf-db5f-4e35-9777-b7456f556ab7" providerId="ADAL" clId="{8B2972B1-C2CC-47A2-9F4B-37DB1EDD437F}" dt="2024-05-07T13:21:04.818" v="3251" actId="14100"/>
          <ac:spMkLst>
            <pc:docMk/>
            <pc:sldMk cId="619780398" sldId="271"/>
            <ac:spMk id="13" creationId="{4E897D09-8A2D-7869-6D2B-69A137FDAF15}"/>
          </ac:spMkLst>
        </pc:spChg>
        <pc:spChg chg="add mod">
          <ac:chgData name="Katrín Kemp Stefánsdóttir" userId="ac7da8bf-db5f-4e35-9777-b7456f556ab7" providerId="ADAL" clId="{8B2972B1-C2CC-47A2-9F4B-37DB1EDD437F}" dt="2024-05-07T13:20:56.587" v="3248" actId="1076"/>
          <ac:spMkLst>
            <pc:docMk/>
            <pc:sldMk cId="619780398" sldId="271"/>
            <ac:spMk id="16" creationId="{7B8DC214-74E3-B06F-CB24-AD3693191426}"/>
          </ac:spMkLst>
        </pc:spChg>
        <pc:picChg chg="mod">
          <ac:chgData name="Katrín Kemp Stefánsdóttir" userId="ac7da8bf-db5f-4e35-9777-b7456f556ab7" providerId="ADAL" clId="{8B2972B1-C2CC-47A2-9F4B-37DB1EDD437F}" dt="2024-05-07T13:20:58.768" v="3249" actId="1076"/>
          <ac:picMkLst>
            <pc:docMk/>
            <pc:sldMk cId="619780398" sldId="271"/>
            <ac:picMk id="7" creationId="{4C168796-22CD-4906-A2C3-AD64830F6B5A}"/>
          </ac:picMkLst>
        </pc:picChg>
        <pc:picChg chg="add del mod">
          <ac:chgData name="Katrín Kemp Stefánsdóttir" userId="ac7da8bf-db5f-4e35-9777-b7456f556ab7" providerId="ADAL" clId="{8B2972B1-C2CC-47A2-9F4B-37DB1EDD437F}" dt="2024-05-07T13:19:22.754" v="3207" actId="478"/>
          <ac:picMkLst>
            <pc:docMk/>
            <pc:sldMk cId="619780398" sldId="271"/>
            <ac:picMk id="15" creationId="{3D7B262F-3C24-2F85-11FE-62D62077D936}"/>
          </ac:picMkLst>
        </pc:picChg>
        <pc:picChg chg="add mod modCrop">
          <ac:chgData name="Katrín Kemp Stefánsdóttir" userId="ac7da8bf-db5f-4e35-9777-b7456f556ab7" providerId="ADAL" clId="{8B2972B1-C2CC-47A2-9F4B-37DB1EDD437F}" dt="2024-05-07T13:22:12.235" v="3258" actId="1076"/>
          <ac:picMkLst>
            <pc:docMk/>
            <pc:sldMk cId="619780398" sldId="271"/>
            <ac:picMk id="17" creationId="{0671C818-239D-2F62-1011-53E09EFC0221}"/>
          </ac:picMkLst>
        </pc:picChg>
      </pc:sldChg>
      <pc:sldChg chg="delSp modSp del mod modAnim">
        <pc:chgData name="Katrín Kemp Stefánsdóttir" userId="ac7da8bf-db5f-4e35-9777-b7456f556ab7" providerId="ADAL" clId="{8B2972B1-C2CC-47A2-9F4B-37DB1EDD437F}" dt="2024-05-07T11:15:18.419" v="2385" actId="47"/>
        <pc:sldMkLst>
          <pc:docMk/>
          <pc:sldMk cId="2929752229" sldId="276"/>
        </pc:sldMkLst>
        <pc:spChg chg="del mod">
          <ac:chgData name="Katrín Kemp Stefánsdóttir" userId="ac7da8bf-db5f-4e35-9777-b7456f556ab7" providerId="ADAL" clId="{8B2972B1-C2CC-47A2-9F4B-37DB1EDD437F}" dt="2024-05-03T13:01:21.101" v="1263" actId="478"/>
          <ac:spMkLst>
            <pc:docMk/>
            <pc:sldMk cId="2929752229" sldId="276"/>
            <ac:spMk id="3" creationId="{90F11877-D175-C02C-5725-05E7023B6ECB}"/>
          </ac:spMkLst>
        </pc:spChg>
        <pc:spChg chg="mod">
          <ac:chgData name="Katrín Kemp Stefánsdóttir" userId="ac7da8bf-db5f-4e35-9777-b7456f556ab7" providerId="ADAL" clId="{8B2972B1-C2CC-47A2-9F4B-37DB1EDD437F}" dt="2024-05-03T13:01:33.717" v="1265" actId="1076"/>
          <ac:spMkLst>
            <pc:docMk/>
            <pc:sldMk cId="2929752229" sldId="276"/>
            <ac:spMk id="5" creationId="{54B661CB-76B1-2CAA-6916-8BE8FC673CB2}"/>
          </ac:spMkLst>
        </pc:spChg>
      </pc:sldChg>
      <pc:sldChg chg="modSp mod">
        <pc:chgData name="Katrín Kemp Stefánsdóttir" userId="ac7da8bf-db5f-4e35-9777-b7456f556ab7" providerId="ADAL" clId="{8B2972B1-C2CC-47A2-9F4B-37DB1EDD437F}" dt="2024-05-02T14:53:08.534" v="866" actId="27636"/>
        <pc:sldMkLst>
          <pc:docMk/>
          <pc:sldMk cId="2314724134" sldId="277"/>
        </pc:sldMkLst>
        <pc:spChg chg="mod">
          <ac:chgData name="Katrín Kemp Stefánsdóttir" userId="ac7da8bf-db5f-4e35-9777-b7456f556ab7" providerId="ADAL" clId="{8B2972B1-C2CC-47A2-9F4B-37DB1EDD437F}" dt="2024-05-02T14:50:15.668" v="728"/>
          <ac:spMkLst>
            <pc:docMk/>
            <pc:sldMk cId="2314724134" sldId="277"/>
            <ac:spMk id="2" creationId="{271DEA09-44DC-401F-B84E-C49058733436}"/>
          </ac:spMkLst>
        </pc:spChg>
        <pc:spChg chg="mod">
          <ac:chgData name="Katrín Kemp Stefánsdóttir" userId="ac7da8bf-db5f-4e35-9777-b7456f556ab7" providerId="ADAL" clId="{8B2972B1-C2CC-47A2-9F4B-37DB1EDD437F}" dt="2024-05-02T14:53:08.534" v="866" actId="27636"/>
          <ac:spMkLst>
            <pc:docMk/>
            <pc:sldMk cId="2314724134" sldId="277"/>
            <ac:spMk id="3" creationId="{EE6C8647-10C1-46ED-BDE1-6030AB210F57}"/>
          </ac:spMkLst>
        </pc:spChg>
        <pc:picChg chg="mod">
          <ac:chgData name="Katrín Kemp Stefánsdóttir" userId="ac7da8bf-db5f-4e35-9777-b7456f556ab7" providerId="ADAL" clId="{8B2972B1-C2CC-47A2-9F4B-37DB1EDD437F}" dt="2024-04-30T14:47:11.144" v="163" actId="1076"/>
          <ac:picMkLst>
            <pc:docMk/>
            <pc:sldMk cId="2314724134" sldId="277"/>
            <ac:picMk id="7" creationId="{4C168796-22CD-4906-A2C3-AD64830F6B5A}"/>
          </ac:picMkLst>
        </pc:picChg>
      </pc:sldChg>
      <pc:sldChg chg="modSp mod">
        <pc:chgData name="Katrín Kemp Stefánsdóttir" userId="ac7da8bf-db5f-4e35-9777-b7456f556ab7" providerId="ADAL" clId="{8B2972B1-C2CC-47A2-9F4B-37DB1EDD437F}" dt="2024-05-02T14:50:11.466" v="727"/>
        <pc:sldMkLst>
          <pc:docMk/>
          <pc:sldMk cId="2480815479" sldId="279"/>
        </pc:sldMkLst>
        <pc:spChg chg="mod">
          <ac:chgData name="Katrín Kemp Stefánsdóttir" userId="ac7da8bf-db5f-4e35-9777-b7456f556ab7" providerId="ADAL" clId="{8B2972B1-C2CC-47A2-9F4B-37DB1EDD437F}" dt="2024-05-02T14:50:11.466" v="727"/>
          <ac:spMkLst>
            <pc:docMk/>
            <pc:sldMk cId="2480815479" sldId="279"/>
            <ac:spMk id="2" creationId="{271DEA09-44DC-401F-B84E-C49058733436}"/>
          </ac:spMkLst>
        </pc:spChg>
        <pc:spChg chg="mod">
          <ac:chgData name="Katrín Kemp Stefánsdóttir" userId="ac7da8bf-db5f-4e35-9777-b7456f556ab7" providerId="ADAL" clId="{8B2972B1-C2CC-47A2-9F4B-37DB1EDD437F}" dt="2024-05-02T12:01:19.737" v="530" actId="1076"/>
          <ac:spMkLst>
            <pc:docMk/>
            <pc:sldMk cId="2480815479" sldId="279"/>
            <ac:spMk id="3" creationId="{EE6C8647-10C1-46ED-BDE1-6030AB210F57}"/>
          </ac:spMkLst>
        </pc:spChg>
        <pc:picChg chg="mod">
          <ac:chgData name="Katrín Kemp Stefánsdóttir" userId="ac7da8bf-db5f-4e35-9777-b7456f556ab7" providerId="ADAL" clId="{8B2972B1-C2CC-47A2-9F4B-37DB1EDD437F}" dt="2024-04-30T17:24:37.516" v="184" actId="1076"/>
          <ac:picMkLst>
            <pc:docMk/>
            <pc:sldMk cId="2480815479" sldId="279"/>
            <ac:picMk id="7" creationId="{4C168796-22CD-4906-A2C3-AD64830F6B5A}"/>
          </ac:picMkLst>
        </pc:picChg>
      </pc:sldChg>
      <pc:sldChg chg="modSp mod">
        <pc:chgData name="Katrín Kemp Stefánsdóttir" userId="ac7da8bf-db5f-4e35-9777-b7456f556ab7" providerId="ADAL" clId="{8B2972B1-C2CC-47A2-9F4B-37DB1EDD437F}" dt="2024-05-02T14:50:02.198" v="726" actId="20577"/>
        <pc:sldMkLst>
          <pc:docMk/>
          <pc:sldMk cId="3966092842" sldId="280"/>
        </pc:sldMkLst>
        <pc:spChg chg="mod">
          <ac:chgData name="Katrín Kemp Stefánsdóttir" userId="ac7da8bf-db5f-4e35-9777-b7456f556ab7" providerId="ADAL" clId="{8B2972B1-C2CC-47A2-9F4B-37DB1EDD437F}" dt="2024-05-02T14:50:02.198" v="726" actId="20577"/>
          <ac:spMkLst>
            <pc:docMk/>
            <pc:sldMk cId="3966092842" sldId="280"/>
            <ac:spMk id="2" creationId="{271DEA09-44DC-401F-B84E-C49058733436}"/>
          </ac:spMkLst>
        </pc:spChg>
        <pc:spChg chg="mod">
          <ac:chgData name="Katrín Kemp Stefánsdóttir" userId="ac7da8bf-db5f-4e35-9777-b7456f556ab7" providerId="ADAL" clId="{8B2972B1-C2CC-47A2-9F4B-37DB1EDD437F}" dt="2024-05-02T12:01:24.916" v="531" actId="1076"/>
          <ac:spMkLst>
            <pc:docMk/>
            <pc:sldMk cId="3966092842" sldId="280"/>
            <ac:spMk id="3" creationId="{EE6C8647-10C1-46ED-BDE1-6030AB210F57}"/>
          </ac:spMkLst>
        </pc:spChg>
        <pc:picChg chg="mod">
          <ac:chgData name="Katrín Kemp Stefánsdóttir" userId="ac7da8bf-db5f-4e35-9777-b7456f556ab7" providerId="ADAL" clId="{8B2972B1-C2CC-47A2-9F4B-37DB1EDD437F}" dt="2024-04-30T17:25:04.969" v="189" actId="1076"/>
          <ac:picMkLst>
            <pc:docMk/>
            <pc:sldMk cId="3966092842" sldId="280"/>
            <ac:picMk id="7" creationId="{4C168796-22CD-4906-A2C3-AD64830F6B5A}"/>
          </ac:picMkLst>
        </pc:picChg>
      </pc:sldChg>
      <pc:sldChg chg="modSp del mod ord">
        <pc:chgData name="Katrín Kemp Stefánsdóttir" userId="ac7da8bf-db5f-4e35-9777-b7456f556ab7" providerId="ADAL" clId="{8B2972B1-C2CC-47A2-9F4B-37DB1EDD437F}" dt="2024-05-07T11:16:08.947" v="2394" actId="47"/>
        <pc:sldMkLst>
          <pc:docMk/>
          <pc:sldMk cId="139022995" sldId="282"/>
        </pc:sldMkLst>
        <pc:spChg chg="mod">
          <ac:chgData name="Katrín Kemp Stefánsdóttir" userId="ac7da8bf-db5f-4e35-9777-b7456f556ab7" providerId="ADAL" clId="{8B2972B1-C2CC-47A2-9F4B-37DB1EDD437F}" dt="2024-05-03T13:36:19.443" v="1582" actId="1076"/>
          <ac:spMkLst>
            <pc:docMk/>
            <pc:sldMk cId="139022995" sldId="282"/>
            <ac:spMk id="5" creationId="{54B661CB-76B1-2CAA-6916-8BE8FC673CB2}"/>
          </ac:spMkLst>
        </pc:spChg>
      </pc:sldChg>
      <pc:sldChg chg="del">
        <pc:chgData name="Katrín Kemp Stefánsdóttir" userId="ac7da8bf-db5f-4e35-9777-b7456f556ab7" providerId="ADAL" clId="{8B2972B1-C2CC-47A2-9F4B-37DB1EDD437F}" dt="2024-05-03T13:00:06.839" v="1217" actId="47"/>
        <pc:sldMkLst>
          <pc:docMk/>
          <pc:sldMk cId="167143054" sldId="283"/>
        </pc:sldMkLst>
      </pc:sldChg>
      <pc:sldChg chg="modSp mod ord">
        <pc:chgData name="Katrín Kemp Stefánsdóttir" userId="ac7da8bf-db5f-4e35-9777-b7456f556ab7" providerId="ADAL" clId="{8B2972B1-C2CC-47A2-9F4B-37DB1EDD437F}" dt="2024-05-02T14:47:01.177" v="672" actId="14100"/>
        <pc:sldMkLst>
          <pc:docMk/>
          <pc:sldMk cId="3400035348" sldId="284"/>
        </pc:sldMkLst>
        <pc:spChg chg="mod">
          <ac:chgData name="Katrín Kemp Stefánsdóttir" userId="ac7da8bf-db5f-4e35-9777-b7456f556ab7" providerId="ADAL" clId="{8B2972B1-C2CC-47A2-9F4B-37DB1EDD437F}" dt="2024-05-02T14:47:01.177" v="672" actId="14100"/>
          <ac:spMkLst>
            <pc:docMk/>
            <pc:sldMk cId="3400035348" sldId="284"/>
            <ac:spMk id="2" creationId="{271DEA09-44DC-401F-B84E-C49058733436}"/>
          </ac:spMkLst>
        </pc:spChg>
        <pc:spChg chg="mod">
          <ac:chgData name="Katrín Kemp Stefánsdóttir" userId="ac7da8bf-db5f-4e35-9777-b7456f556ab7" providerId="ADAL" clId="{8B2972B1-C2CC-47A2-9F4B-37DB1EDD437F}" dt="2024-05-02T14:45:36.988" v="611" actId="14100"/>
          <ac:spMkLst>
            <pc:docMk/>
            <pc:sldMk cId="3400035348" sldId="284"/>
            <ac:spMk id="3" creationId="{EE6C8647-10C1-46ED-BDE1-6030AB210F57}"/>
          </ac:spMkLst>
        </pc:spChg>
        <pc:picChg chg="mod">
          <ac:chgData name="Katrín Kemp Stefánsdóttir" userId="ac7da8bf-db5f-4e35-9777-b7456f556ab7" providerId="ADAL" clId="{8B2972B1-C2CC-47A2-9F4B-37DB1EDD437F}" dt="2024-05-02T12:00:00.954" v="514" actId="1076"/>
          <ac:picMkLst>
            <pc:docMk/>
            <pc:sldMk cId="3400035348" sldId="284"/>
            <ac:picMk id="7" creationId="{4C168796-22CD-4906-A2C3-AD64830F6B5A}"/>
          </ac:picMkLst>
        </pc:picChg>
      </pc:sldChg>
      <pc:sldChg chg="delSp mod">
        <pc:chgData name="Katrín Kemp Stefánsdóttir" userId="ac7da8bf-db5f-4e35-9777-b7456f556ab7" providerId="ADAL" clId="{8B2972B1-C2CC-47A2-9F4B-37DB1EDD437F}" dt="2024-04-30T17:30:08.236" v="196" actId="478"/>
        <pc:sldMkLst>
          <pc:docMk/>
          <pc:sldMk cId="44185996" sldId="285"/>
        </pc:sldMkLst>
        <pc:spChg chg="del">
          <ac:chgData name="Katrín Kemp Stefánsdóttir" userId="ac7da8bf-db5f-4e35-9777-b7456f556ab7" providerId="ADAL" clId="{8B2972B1-C2CC-47A2-9F4B-37DB1EDD437F}" dt="2024-04-30T17:30:08.236" v="196" actId="478"/>
          <ac:spMkLst>
            <pc:docMk/>
            <pc:sldMk cId="44185996" sldId="285"/>
            <ac:spMk id="2" creationId="{4B8166F3-8634-CCCF-B671-B9C9EB3D1D41}"/>
          </ac:spMkLst>
        </pc:spChg>
      </pc:sldChg>
      <pc:sldChg chg="modSp mod setBg">
        <pc:chgData name="Katrín Kemp Stefánsdóttir" userId="ac7da8bf-db5f-4e35-9777-b7456f556ab7" providerId="ADAL" clId="{8B2972B1-C2CC-47A2-9F4B-37DB1EDD437F}" dt="2024-05-03T13:51:31.200" v="1633"/>
        <pc:sldMkLst>
          <pc:docMk/>
          <pc:sldMk cId="90857769" sldId="286"/>
        </pc:sldMkLst>
        <pc:spChg chg="mod">
          <ac:chgData name="Katrín Kemp Stefánsdóttir" userId="ac7da8bf-db5f-4e35-9777-b7456f556ab7" providerId="ADAL" clId="{8B2972B1-C2CC-47A2-9F4B-37DB1EDD437F}" dt="2024-05-03T12:52:02.100" v="1205" actId="5793"/>
          <ac:spMkLst>
            <pc:docMk/>
            <pc:sldMk cId="90857769" sldId="286"/>
            <ac:spMk id="14" creationId="{7B19F628-D43B-38FD-B2ED-53440A6EE5E5}"/>
          </ac:spMkLst>
        </pc:spChg>
        <pc:picChg chg="mod">
          <ac:chgData name="Katrín Kemp Stefánsdóttir" userId="ac7da8bf-db5f-4e35-9777-b7456f556ab7" providerId="ADAL" clId="{8B2972B1-C2CC-47A2-9F4B-37DB1EDD437F}" dt="2024-04-30T15:20:01.172" v="170" actId="1076"/>
          <ac:picMkLst>
            <pc:docMk/>
            <pc:sldMk cId="90857769" sldId="286"/>
            <ac:picMk id="9" creationId="{74B626A3-2108-C4A7-230D-1B42CDA31722}"/>
          </ac:picMkLst>
        </pc:picChg>
      </pc:sldChg>
      <pc:sldChg chg="del">
        <pc:chgData name="Katrín Kemp Stefánsdóttir" userId="ac7da8bf-db5f-4e35-9777-b7456f556ab7" providerId="ADAL" clId="{8B2972B1-C2CC-47A2-9F4B-37DB1EDD437F}" dt="2024-05-02T11:37:14.016" v="392" actId="47"/>
        <pc:sldMkLst>
          <pc:docMk/>
          <pc:sldMk cId="218491909" sldId="288"/>
        </pc:sldMkLst>
      </pc:sldChg>
      <pc:sldChg chg="del">
        <pc:chgData name="Katrín Kemp Stefánsdóttir" userId="ac7da8bf-db5f-4e35-9777-b7456f556ab7" providerId="ADAL" clId="{8B2972B1-C2CC-47A2-9F4B-37DB1EDD437F}" dt="2024-05-02T11:37:14.659" v="393" actId="47"/>
        <pc:sldMkLst>
          <pc:docMk/>
          <pc:sldMk cId="1446633919" sldId="289"/>
        </pc:sldMkLst>
      </pc:sldChg>
      <pc:sldChg chg="del">
        <pc:chgData name="Katrín Kemp Stefánsdóttir" userId="ac7da8bf-db5f-4e35-9777-b7456f556ab7" providerId="ADAL" clId="{8B2972B1-C2CC-47A2-9F4B-37DB1EDD437F}" dt="2024-05-02T11:37:15.859" v="394" actId="47"/>
        <pc:sldMkLst>
          <pc:docMk/>
          <pc:sldMk cId="3044232706" sldId="290"/>
        </pc:sldMkLst>
      </pc:sldChg>
      <pc:sldChg chg="del">
        <pc:chgData name="Katrín Kemp Stefánsdóttir" userId="ac7da8bf-db5f-4e35-9777-b7456f556ab7" providerId="ADAL" clId="{8B2972B1-C2CC-47A2-9F4B-37DB1EDD437F}" dt="2024-05-02T11:37:16.404" v="395" actId="47"/>
        <pc:sldMkLst>
          <pc:docMk/>
          <pc:sldMk cId="1058110537" sldId="291"/>
        </pc:sldMkLst>
      </pc:sldChg>
      <pc:sldChg chg="delSp modSp del mod">
        <pc:chgData name="Katrín Kemp Stefánsdóttir" userId="ac7da8bf-db5f-4e35-9777-b7456f556ab7" providerId="ADAL" clId="{8B2972B1-C2CC-47A2-9F4B-37DB1EDD437F}" dt="2024-05-07T11:18:40.731" v="2417" actId="47"/>
        <pc:sldMkLst>
          <pc:docMk/>
          <pc:sldMk cId="3251571035" sldId="292"/>
        </pc:sldMkLst>
        <pc:spChg chg="del">
          <ac:chgData name="Katrín Kemp Stefánsdóttir" userId="ac7da8bf-db5f-4e35-9777-b7456f556ab7" providerId="ADAL" clId="{8B2972B1-C2CC-47A2-9F4B-37DB1EDD437F}" dt="2024-05-03T13:00:10.967" v="1218" actId="478"/>
          <ac:spMkLst>
            <pc:docMk/>
            <pc:sldMk cId="3251571035" sldId="292"/>
            <ac:spMk id="2" creationId="{2121DC84-102A-F5DE-D598-D25FDD0DED9E}"/>
          </ac:spMkLst>
        </pc:spChg>
        <pc:spChg chg="del">
          <ac:chgData name="Katrín Kemp Stefánsdóttir" userId="ac7da8bf-db5f-4e35-9777-b7456f556ab7" providerId="ADAL" clId="{8B2972B1-C2CC-47A2-9F4B-37DB1EDD437F}" dt="2024-05-03T13:00:12.900" v="1219" actId="478"/>
          <ac:spMkLst>
            <pc:docMk/>
            <pc:sldMk cId="3251571035" sldId="292"/>
            <ac:spMk id="3" creationId="{0E2147BD-D5CE-84C8-1A46-471BBAC1FD52}"/>
          </ac:spMkLst>
        </pc:spChg>
        <pc:spChg chg="mod">
          <ac:chgData name="Katrín Kemp Stefánsdóttir" userId="ac7da8bf-db5f-4e35-9777-b7456f556ab7" providerId="ADAL" clId="{8B2972B1-C2CC-47A2-9F4B-37DB1EDD437F}" dt="2024-05-03T13:00:32.064" v="1236" actId="1076"/>
          <ac:spMkLst>
            <pc:docMk/>
            <pc:sldMk cId="3251571035" sldId="292"/>
            <ac:spMk id="4" creationId="{F695B11B-BB15-8AC9-117D-3CE1570EA5C7}"/>
          </ac:spMkLst>
        </pc:spChg>
      </pc:sldChg>
      <pc:sldChg chg="modSp mod">
        <pc:chgData name="Katrín Kemp Stefánsdóttir" userId="ac7da8bf-db5f-4e35-9777-b7456f556ab7" providerId="ADAL" clId="{8B2972B1-C2CC-47A2-9F4B-37DB1EDD437F}" dt="2024-05-07T14:51:10.599" v="3893" actId="20577"/>
        <pc:sldMkLst>
          <pc:docMk/>
          <pc:sldMk cId="63431713" sldId="294"/>
        </pc:sldMkLst>
        <pc:spChg chg="mod">
          <ac:chgData name="Katrín Kemp Stefánsdóttir" userId="ac7da8bf-db5f-4e35-9777-b7456f556ab7" providerId="ADAL" clId="{8B2972B1-C2CC-47A2-9F4B-37DB1EDD437F}" dt="2024-05-07T14:51:10.599" v="3893" actId="20577"/>
          <ac:spMkLst>
            <pc:docMk/>
            <pc:sldMk cId="63431713" sldId="294"/>
            <ac:spMk id="4" creationId="{218A1FAD-4563-A456-1459-C0DA66603A49}"/>
          </ac:spMkLst>
        </pc:spChg>
      </pc:sldChg>
      <pc:sldChg chg="modSp mod ord">
        <pc:chgData name="Katrín Kemp Stefánsdóttir" userId="ac7da8bf-db5f-4e35-9777-b7456f556ab7" providerId="ADAL" clId="{8B2972B1-C2CC-47A2-9F4B-37DB1EDD437F}" dt="2024-05-02T14:48:00.662" v="714" actId="20577"/>
        <pc:sldMkLst>
          <pc:docMk/>
          <pc:sldMk cId="3461244256" sldId="295"/>
        </pc:sldMkLst>
        <pc:spChg chg="mod">
          <ac:chgData name="Katrín Kemp Stefánsdóttir" userId="ac7da8bf-db5f-4e35-9777-b7456f556ab7" providerId="ADAL" clId="{8B2972B1-C2CC-47A2-9F4B-37DB1EDD437F}" dt="2024-05-02T14:48:00.662" v="714" actId="20577"/>
          <ac:spMkLst>
            <pc:docMk/>
            <pc:sldMk cId="3461244256" sldId="295"/>
            <ac:spMk id="2" creationId="{271DEA09-44DC-401F-B84E-C49058733436}"/>
          </ac:spMkLst>
        </pc:spChg>
        <pc:spChg chg="mod">
          <ac:chgData name="Katrín Kemp Stefánsdóttir" userId="ac7da8bf-db5f-4e35-9777-b7456f556ab7" providerId="ADAL" clId="{8B2972B1-C2CC-47A2-9F4B-37DB1EDD437F}" dt="2024-05-02T12:01:30.657" v="532" actId="1076"/>
          <ac:spMkLst>
            <pc:docMk/>
            <pc:sldMk cId="3461244256" sldId="295"/>
            <ac:spMk id="3" creationId="{EE6C8647-10C1-46ED-BDE1-6030AB210F57}"/>
          </ac:spMkLst>
        </pc:spChg>
        <pc:picChg chg="mod">
          <ac:chgData name="Katrín Kemp Stefánsdóttir" userId="ac7da8bf-db5f-4e35-9777-b7456f556ab7" providerId="ADAL" clId="{8B2972B1-C2CC-47A2-9F4B-37DB1EDD437F}" dt="2024-04-30T17:32:29.836" v="199" actId="1076"/>
          <ac:picMkLst>
            <pc:docMk/>
            <pc:sldMk cId="3461244256" sldId="295"/>
            <ac:picMk id="7" creationId="{4C168796-22CD-4906-A2C3-AD64830F6B5A}"/>
          </ac:picMkLst>
        </pc:picChg>
      </pc:sldChg>
      <pc:sldChg chg="modSp mod ord">
        <pc:chgData name="Katrín Kemp Stefánsdóttir" userId="ac7da8bf-db5f-4e35-9777-b7456f556ab7" providerId="ADAL" clId="{8B2972B1-C2CC-47A2-9F4B-37DB1EDD437F}" dt="2024-05-02T14:58:28.028" v="872" actId="27636"/>
        <pc:sldMkLst>
          <pc:docMk/>
          <pc:sldMk cId="1242489046" sldId="296"/>
        </pc:sldMkLst>
        <pc:spChg chg="mod">
          <ac:chgData name="Katrín Kemp Stefánsdóttir" userId="ac7da8bf-db5f-4e35-9777-b7456f556ab7" providerId="ADAL" clId="{8B2972B1-C2CC-47A2-9F4B-37DB1EDD437F}" dt="2024-05-02T14:47:46.055" v="693" actId="20577"/>
          <ac:spMkLst>
            <pc:docMk/>
            <pc:sldMk cId="1242489046" sldId="296"/>
            <ac:spMk id="2" creationId="{271DEA09-44DC-401F-B84E-C49058733436}"/>
          </ac:spMkLst>
        </pc:spChg>
        <pc:spChg chg="mod">
          <ac:chgData name="Katrín Kemp Stefánsdóttir" userId="ac7da8bf-db5f-4e35-9777-b7456f556ab7" providerId="ADAL" clId="{8B2972B1-C2CC-47A2-9F4B-37DB1EDD437F}" dt="2024-05-02T14:58:28.028" v="872" actId="27636"/>
          <ac:spMkLst>
            <pc:docMk/>
            <pc:sldMk cId="1242489046" sldId="296"/>
            <ac:spMk id="3" creationId="{EE6C8647-10C1-46ED-BDE1-6030AB210F57}"/>
          </ac:spMkLst>
        </pc:spChg>
        <pc:picChg chg="mod">
          <ac:chgData name="Katrín Kemp Stefánsdóttir" userId="ac7da8bf-db5f-4e35-9777-b7456f556ab7" providerId="ADAL" clId="{8B2972B1-C2CC-47A2-9F4B-37DB1EDD437F}" dt="2024-04-30T17:32:54.983" v="202" actId="1076"/>
          <ac:picMkLst>
            <pc:docMk/>
            <pc:sldMk cId="1242489046" sldId="296"/>
            <ac:picMk id="7" creationId="{4C168796-22CD-4906-A2C3-AD64830F6B5A}"/>
          </ac:picMkLst>
        </pc:picChg>
      </pc:sldChg>
      <pc:sldChg chg="modSp del mod ord setBg">
        <pc:chgData name="Katrín Kemp Stefánsdóttir" userId="ac7da8bf-db5f-4e35-9777-b7456f556ab7" providerId="ADAL" clId="{8B2972B1-C2CC-47A2-9F4B-37DB1EDD437F}" dt="2024-05-07T11:19:59.775" v="2511" actId="47"/>
        <pc:sldMkLst>
          <pc:docMk/>
          <pc:sldMk cId="1006843105" sldId="298"/>
        </pc:sldMkLst>
        <pc:spChg chg="mod">
          <ac:chgData name="Katrín Kemp Stefánsdóttir" userId="ac7da8bf-db5f-4e35-9777-b7456f556ab7" providerId="ADAL" clId="{8B2972B1-C2CC-47A2-9F4B-37DB1EDD437F}" dt="2024-05-03T15:04:26.400" v="1885" actId="20577"/>
          <ac:spMkLst>
            <pc:docMk/>
            <pc:sldMk cId="1006843105" sldId="298"/>
            <ac:spMk id="5" creationId="{54B661CB-76B1-2CAA-6916-8BE8FC673CB2}"/>
          </ac:spMkLst>
        </pc:spChg>
      </pc:sldChg>
      <pc:sldChg chg="del">
        <pc:chgData name="Katrín Kemp Stefánsdóttir" userId="ac7da8bf-db5f-4e35-9777-b7456f556ab7" providerId="ADAL" clId="{8B2972B1-C2CC-47A2-9F4B-37DB1EDD437F}" dt="2024-05-03T13:13:22.821" v="1410" actId="47"/>
        <pc:sldMkLst>
          <pc:docMk/>
          <pc:sldMk cId="1277364677" sldId="299"/>
        </pc:sldMkLst>
      </pc:sldChg>
      <pc:sldChg chg="addSp delSp modSp mod ord">
        <pc:chgData name="Katrín Kemp Stefánsdóttir" userId="ac7da8bf-db5f-4e35-9777-b7456f556ab7" providerId="ADAL" clId="{8B2972B1-C2CC-47A2-9F4B-37DB1EDD437F}" dt="2024-05-07T13:41:27.507" v="3355" actId="20577"/>
        <pc:sldMkLst>
          <pc:docMk/>
          <pc:sldMk cId="1703560430" sldId="301"/>
        </pc:sldMkLst>
        <pc:spChg chg="mod">
          <ac:chgData name="Katrín Kemp Stefánsdóttir" userId="ac7da8bf-db5f-4e35-9777-b7456f556ab7" providerId="ADAL" clId="{8B2972B1-C2CC-47A2-9F4B-37DB1EDD437F}" dt="2024-04-30T17:34:44.553" v="217" actId="14100"/>
          <ac:spMkLst>
            <pc:docMk/>
            <pc:sldMk cId="1703560430" sldId="301"/>
            <ac:spMk id="2" creationId="{623D785A-A0F6-DE28-2EC9-22409D66967C}"/>
          </ac:spMkLst>
        </pc:spChg>
        <pc:spChg chg="mod">
          <ac:chgData name="Katrín Kemp Stefánsdóttir" userId="ac7da8bf-db5f-4e35-9777-b7456f556ab7" providerId="ADAL" clId="{8B2972B1-C2CC-47A2-9F4B-37DB1EDD437F}" dt="2024-05-07T13:41:27.507" v="3355" actId="20577"/>
          <ac:spMkLst>
            <pc:docMk/>
            <pc:sldMk cId="1703560430" sldId="301"/>
            <ac:spMk id="3" creationId="{69684014-1007-92BB-AE74-DF225ABE568D}"/>
          </ac:spMkLst>
        </pc:spChg>
        <pc:spChg chg="add del mod">
          <ac:chgData name="Katrín Kemp Stefánsdóttir" userId="ac7da8bf-db5f-4e35-9777-b7456f556ab7" providerId="ADAL" clId="{8B2972B1-C2CC-47A2-9F4B-37DB1EDD437F}" dt="2024-04-30T17:33:58.064" v="206" actId="478"/>
          <ac:spMkLst>
            <pc:docMk/>
            <pc:sldMk cId="1703560430" sldId="301"/>
            <ac:spMk id="5" creationId="{C81283C5-53C0-E45A-C4A2-4096C3D6233C}"/>
          </ac:spMkLst>
        </pc:spChg>
        <pc:spChg chg="add del">
          <ac:chgData name="Katrín Kemp Stefánsdóttir" userId="ac7da8bf-db5f-4e35-9777-b7456f556ab7" providerId="ADAL" clId="{8B2972B1-C2CC-47A2-9F4B-37DB1EDD437F}" dt="2024-04-30T17:34:25.057" v="214" actId="26606"/>
          <ac:spMkLst>
            <pc:docMk/>
            <pc:sldMk cId="1703560430" sldId="301"/>
            <ac:spMk id="1031" creationId="{F13C74B1-5B17-4795-BED0-7140497B445A}"/>
          </ac:spMkLst>
        </pc:spChg>
        <pc:spChg chg="add del">
          <ac:chgData name="Katrín Kemp Stefánsdóttir" userId="ac7da8bf-db5f-4e35-9777-b7456f556ab7" providerId="ADAL" clId="{8B2972B1-C2CC-47A2-9F4B-37DB1EDD437F}" dt="2024-04-30T17:34:25.057" v="214" actId="26606"/>
          <ac:spMkLst>
            <pc:docMk/>
            <pc:sldMk cId="1703560430" sldId="301"/>
            <ac:spMk id="1033" creationId="{D4974D33-8DC5-464E-8C6D-BE58F0669C17}"/>
          </ac:spMkLst>
        </pc:spChg>
        <pc:spChg chg="add del">
          <ac:chgData name="Katrín Kemp Stefánsdóttir" userId="ac7da8bf-db5f-4e35-9777-b7456f556ab7" providerId="ADAL" clId="{8B2972B1-C2CC-47A2-9F4B-37DB1EDD437F}" dt="2024-04-30T17:34:15.002" v="209" actId="26606"/>
          <ac:spMkLst>
            <pc:docMk/>
            <pc:sldMk cId="1703560430" sldId="301"/>
            <ac:spMk id="1038" creationId="{D1D34770-47A8-402C-AF23-2B653F2D88C1}"/>
          </ac:spMkLst>
        </pc:spChg>
        <pc:spChg chg="add del">
          <ac:chgData name="Katrín Kemp Stefánsdóttir" userId="ac7da8bf-db5f-4e35-9777-b7456f556ab7" providerId="ADAL" clId="{8B2972B1-C2CC-47A2-9F4B-37DB1EDD437F}" dt="2024-04-30T17:34:17.256" v="211" actId="26606"/>
          <ac:spMkLst>
            <pc:docMk/>
            <pc:sldMk cId="1703560430" sldId="301"/>
            <ac:spMk id="1040" creationId="{E81BF4F6-F2CF-4984-9D14-D6966D92F99F}"/>
          </ac:spMkLst>
        </pc:spChg>
        <pc:spChg chg="add del">
          <ac:chgData name="Katrín Kemp Stefánsdóttir" userId="ac7da8bf-db5f-4e35-9777-b7456f556ab7" providerId="ADAL" clId="{8B2972B1-C2CC-47A2-9F4B-37DB1EDD437F}" dt="2024-04-30T17:34:17.256" v="211" actId="26606"/>
          <ac:spMkLst>
            <pc:docMk/>
            <pc:sldMk cId="1703560430" sldId="301"/>
            <ac:spMk id="1041" creationId="{C0763A76-9F1C-4FC5-82B7-DD475DA461B2}"/>
          </ac:spMkLst>
        </pc:spChg>
        <pc:spChg chg="add del">
          <ac:chgData name="Katrín Kemp Stefánsdóttir" userId="ac7da8bf-db5f-4e35-9777-b7456f556ab7" providerId="ADAL" clId="{8B2972B1-C2CC-47A2-9F4B-37DB1EDD437F}" dt="2024-04-30T17:34:25.040" v="213" actId="26606"/>
          <ac:spMkLst>
            <pc:docMk/>
            <pc:sldMk cId="1703560430" sldId="301"/>
            <ac:spMk id="1043" creationId="{D1D34770-47A8-402C-AF23-2B653F2D88C1}"/>
          </ac:spMkLst>
        </pc:spChg>
        <pc:spChg chg="add">
          <ac:chgData name="Katrín Kemp Stefánsdóttir" userId="ac7da8bf-db5f-4e35-9777-b7456f556ab7" providerId="ADAL" clId="{8B2972B1-C2CC-47A2-9F4B-37DB1EDD437F}" dt="2024-04-30T17:34:25.057" v="214" actId="26606"/>
          <ac:spMkLst>
            <pc:docMk/>
            <pc:sldMk cId="1703560430" sldId="301"/>
            <ac:spMk id="1045" creationId="{04812C46-200A-4DEB-A05E-3ED6C68C2387}"/>
          </ac:spMkLst>
        </pc:spChg>
        <pc:spChg chg="add">
          <ac:chgData name="Katrín Kemp Stefánsdóttir" userId="ac7da8bf-db5f-4e35-9777-b7456f556ab7" providerId="ADAL" clId="{8B2972B1-C2CC-47A2-9F4B-37DB1EDD437F}" dt="2024-04-30T17:34:25.057" v="214" actId="26606"/>
          <ac:spMkLst>
            <pc:docMk/>
            <pc:sldMk cId="1703560430" sldId="301"/>
            <ac:spMk id="1046" creationId="{D1EA859B-E555-4109-94F3-6700E046E008}"/>
          </ac:spMkLst>
        </pc:spChg>
        <pc:picChg chg="add mod ord">
          <ac:chgData name="Katrín Kemp Stefánsdóttir" userId="ac7da8bf-db5f-4e35-9777-b7456f556ab7" providerId="ADAL" clId="{8B2972B1-C2CC-47A2-9F4B-37DB1EDD437F}" dt="2024-05-03T13:13:07.798" v="1409" actId="1076"/>
          <ac:picMkLst>
            <pc:docMk/>
            <pc:sldMk cId="1703560430" sldId="301"/>
            <ac:picMk id="6" creationId="{662876EF-04AB-3A7D-3E07-DE0E96028B51}"/>
          </ac:picMkLst>
        </pc:picChg>
        <pc:picChg chg="add mod">
          <ac:chgData name="Katrín Kemp Stefánsdóttir" userId="ac7da8bf-db5f-4e35-9777-b7456f556ab7" providerId="ADAL" clId="{8B2972B1-C2CC-47A2-9F4B-37DB1EDD437F}" dt="2024-05-03T13:52:10.259" v="1634" actId="1076"/>
          <ac:picMkLst>
            <pc:docMk/>
            <pc:sldMk cId="1703560430" sldId="301"/>
            <ac:picMk id="7" creationId="{F2831758-FECC-7C56-B89A-89C5343A920C}"/>
          </ac:picMkLst>
        </pc:picChg>
        <pc:picChg chg="del">
          <ac:chgData name="Katrín Kemp Stefánsdóttir" userId="ac7da8bf-db5f-4e35-9777-b7456f556ab7" providerId="ADAL" clId="{8B2972B1-C2CC-47A2-9F4B-37DB1EDD437F}" dt="2024-04-30T17:33:28.822" v="203" actId="478"/>
          <ac:picMkLst>
            <pc:docMk/>
            <pc:sldMk cId="1703560430" sldId="301"/>
            <ac:picMk id="1026" creationId="{2C8E75F2-F3F8-31A7-1ACB-E100F55DFE89}"/>
          </ac:picMkLst>
        </pc:picChg>
      </pc:sldChg>
      <pc:sldChg chg="addSp delSp modSp mod ord setBg">
        <pc:chgData name="Katrín Kemp Stefánsdóttir" userId="ac7da8bf-db5f-4e35-9777-b7456f556ab7" providerId="ADAL" clId="{8B2972B1-C2CC-47A2-9F4B-37DB1EDD437F}" dt="2024-05-03T13:58:00.299" v="1735" actId="2711"/>
        <pc:sldMkLst>
          <pc:docMk/>
          <pc:sldMk cId="1570437909" sldId="302"/>
        </pc:sldMkLst>
        <pc:spChg chg="mod">
          <ac:chgData name="Katrín Kemp Stefánsdóttir" userId="ac7da8bf-db5f-4e35-9777-b7456f556ab7" providerId="ADAL" clId="{8B2972B1-C2CC-47A2-9F4B-37DB1EDD437F}" dt="2024-05-03T13:55:46.241" v="1720" actId="14100"/>
          <ac:spMkLst>
            <pc:docMk/>
            <pc:sldMk cId="1570437909" sldId="302"/>
            <ac:spMk id="2" creationId="{373B7CB3-B7B9-EC48-6355-776D0BB560F7}"/>
          </ac:spMkLst>
        </pc:spChg>
        <pc:spChg chg="del mod">
          <ac:chgData name="Katrín Kemp Stefánsdóttir" userId="ac7da8bf-db5f-4e35-9777-b7456f556ab7" providerId="ADAL" clId="{8B2972B1-C2CC-47A2-9F4B-37DB1EDD437F}" dt="2024-05-03T13:55:20.067" v="1686" actId="26606"/>
          <ac:spMkLst>
            <pc:docMk/>
            <pc:sldMk cId="1570437909" sldId="302"/>
            <ac:spMk id="3" creationId="{CB7647F2-7597-1C4E-7BF8-2F2DC319D054}"/>
          </ac:spMkLst>
        </pc:spChg>
        <pc:graphicFrameChg chg="add mod">
          <ac:chgData name="Katrín Kemp Stefánsdóttir" userId="ac7da8bf-db5f-4e35-9777-b7456f556ab7" providerId="ADAL" clId="{8B2972B1-C2CC-47A2-9F4B-37DB1EDD437F}" dt="2024-05-03T13:58:00.299" v="1735" actId="2711"/>
          <ac:graphicFrameMkLst>
            <pc:docMk/>
            <pc:sldMk cId="1570437909" sldId="302"/>
            <ac:graphicFrameMk id="5" creationId="{E89A13B2-A30D-260D-D070-AC27A397DB80}"/>
          </ac:graphicFrameMkLst>
        </pc:graphicFrameChg>
      </pc:sldChg>
      <pc:sldChg chg="modSp mod ord">
        <pc:chgData name="Katrín Kemp Stefánsdóttir" userId="ac7da8bf-db5f-4e35-9777-b7456f556ab7" providerId="ADAL" clId="{8B2972B1-C2CC-47A2-9F4B-37DB1EDD437F}" dt="2024-05-07T10:46:19.682" v="2361" actId="20577"/>
        <pc:sldMkLst>
          <pc:docMk/>
          <pc:sldMk cId="3685476681" sldId="303"/>
        </pc:sldMkLst>
        <pc:spChg chg="mod">
          <ac:chgData name="Katrín Kemp Stefánsdóttir" userId="ac7da8bf-db5f-4e35-9777-b7456f556ab7" providerId="ADAL" clId="{8B2972B1-C2CC-47A2-9F4B-37DB1EDD437F}" dt="2024-05-03T13:45:03.611" v="1591" actId="1076"/>
          <ac:spMkLst>
            <pc:docMk/>
            <pc:sldMk cId="3685476681" sldId="303"/>
            <ac:spMk id="2" creationId="{B143C7C2-2666-DC83-4ED3-AA0AE3B3B00E}"/>
          </ac:spMkLst>
        </pc:spChg>
        <pc:spChg chg="mod">
          <ac:chgData name="Katrín Kemp Stefánsdóttir" userId="ac7da8bf-db5f-4e35-9777-b7456f556ab7" providerId="ADAL" clId="{8B2972B1-C2CC-47A2-9F4B-37DB1EDD437F}" dt="2024-05-07T10:46:19.682" v="2361" actId="20577"/>
          <ac:spMkLst>
            <pc:docMk/>
            <pc:sldMk cId="3685476681" sldId="303"/>
            <ac:spMk id="3" creationId="{6F7D20E1-FCEF-F3FD-5181-76688EFB3E57}"/>
          </ac:spMkLst>
        </pc:spChg>
        <pc:picChg chg="mod">
          <ac:chgData name="Katrín Kemp Stefánsdóttir" userId="ac7da8bf-db5f-4e35-9777-b7456f556ab7" providerId="ADAL" clId="{8B2972B1-C2CC-47A2-9F4B-37DB1EDD437F}" dt="2024-05-03T13:46:45.297" v="1619" actId="1076"/>
          <ac:picMkLst>
            <pc:docMk/>
            <pc:sldMk cId="3685476681" sldId="303"/>
            <ac:picMk id="4" creationId="{32DF4013-2E12-A441-0B2A-6E498B9C784B}"/>
          </ac:picMkLst>
        </pc:picChg>
      </pc:sldChg>
      <pc:sldChg chg="del">
        <pc:chgData name="Katrín Kemp Stefánsdóttir" userId="ac7da8bf-db5f-4e35-9777-b7456f556ab7" providerId="ADAL" clId="{8B2972B1-C2CC-47A2-9F4B-37DB1EDD437F}" dt="2024-05-03T12:59:47.970" v="1216" actId="47"/>
        <pc:sldMkLst>
          <pc:docMk/>
          <pc:sldMk cId="3985231616" sldId="304"/>
        </pc:sldMkLst>
      </pc:sldChg>
      <pc:sldChg chg="del">
        <pc:chgData name="Katrín Kemp Stefánsdóttir" userId="ac7da8bf-db5f-4e35-9777-b7456f556ab7" providerId="ADAL" clId="{8B2972B1-C2CC-47A2-9F4B-37DB1EDD437F}" dt="2024-05-03T12:59:47.970" v="1216" actId="47"/>
        <pc:sldMkLst>
          <pc:docMk/>
          <pc:sldMk cId="2777840192" sldId="305"/>
        </pc:sldMkLst>
      </pc:sldChg>
      <pc:sldChg chg="addSp delSp modSp del mod ord setBg chgLayout">
        <pc:chgData name="Katrín Kemp Stefánsdóttir" userId="ac7da8bf-db5f-4e35-9777-b7456f556ab7" providerId="ADAL" clId="{8B2972B1-C2CC-47A2-9F4B-37DB1EDD437F}" dt="2024-05-02T11:23:34.406" v="291" actId="47"/>
        <pc:sldMkLst>
          <pc:docMk/>
          <pc:sldMk cId="3479160366" sldId="306"/>
        </pc:sldMkLst>
        <pc:spChg chg="add mod ord">
          <ac:chgData name="Katrín Kemp Stefánsdóttir" userId="ac7da8bf-db5f-4e35-9777-b7456f556ab7" providerId="ADAL" clId="{8B2972B1-C2CC-47A2-9F4B-37DB1EDD437F}" dt="2024-05-02T11:22:20.041" v="286" actId="20577"/>
          <ac:spMkLst>
            <pc:docMk/>
            <pc:sldMk cId="3479160366" sldId="306"/>
            <ac:spMk id="2" creationId="{2EA4CBA7-6125-DEEC-5202-9F786D2D04C2}"/>
          </ac:spMkLst>
        </pc:spChg>
        <pc:spChg chg="del">
          <ac:chgData name="Katrín Kemp Stefánsdóttir" userId="ac7da8bf-db5f-4e35-9777-b7456f556ab7" providerId="ADAL" clId="{8B2972B1-C2CC-47A2-9F4B-37DB1EDD437F}" dt="2024-04-30T11:52:21.104" v="0" actId="478"/>
          <ac:spMkLst>
            <pc:docMk/>
            <pc:sldMk cId="3479160366" sldId="306"/>
            <ac:spMk id="3" creationId="{90F11877-D175-C02C-5725-05E7023B6ECB}"/>
          </ac:spMkLst>
        </pc:spChg>
        <pc:spChg chg="add mod ord">
          <ac:chgData name="Katrín Kemp Stefánsdóttir" userId="ac7da8bf-db5f-4e35-9777-b7456f556ab7" providerId="ADAL" clId="{8B2972B1-C2CC-47A2-9F4B-37DB1EDD437F}" dt="2024-05-02T11:22:30.710" v="287" actId="1076"/>
          <ac:spMkLst>
            <pc:docMk/>
            <pc:sldMk cId="3479160366" sldId="306"/>
            <ac:spMk id="4" creationId="{08C6F388-18C5-57E8-B5AF-5874D5640E4F}"/>
          </ac:spMkLst>
        </pc:spChg>
        <pc:spChg chg="del mod">
          <ac:chgData name="Katrín Kemp Stefánsdóttir" userId="ac7da8bf-db5f-4e35-9777-b7456f556ab7" providerId="ADAL" clId="{8B2972B1-C2CC-47A2-9F4B-37DB1EDD437F}" dt="2024-05-02T11:18:20.466" v="233"/>
          <ac:spMkLst>
            <pc:docMk/>
            <pc:sldMk cId="3479160366" sldId="306"/>
            <ac:spMk id="5" creationId="{54B661CB-76B1-2CAA-6916-8BE8FC673CB2}"/>
          </ac:spMkLst>
        </pc:spChg>
      </pc:sldChg>
      <pc:sldChg chg="ord">
        <pc:chgData name="Katrín Kemp Stefánsdóttir" userId="ac7da8bf-db5f-4e35-9777-b7456f556ab7" providerId="ADAL" clId="{8B2972B1-C2CC-47A2-9F4B-37DB1EDD437F}" dt="2024-05-03T13:48:20.533" v="1621"/>
        <pc:sldMkLst>
          <pc:docMk/>
          <pc:sldMk cId="1924186946" sldId="307"/>
        </pc:sldMkLst>
      </pc:sldChg>
      <pc:sldChg chg="addSp delSp modSp mod ord modAnim">
        <pc:chgData name="Katrín Kemp Stefánsdóttir" userId="ac7da8bf-db5f-4e35-9777-b7456f556ab7" providerId="ADAL" clId="{8B2972B1-C2CC-47A2-9F4B-37DB1EDD437F}" dt="2024-05-07T14:48:44.970" v="3819" actId="20577"/>
        <pc:sldMkLst>
          <pc:docMk/>
          <pc:sldMk cId="4139874704" sldId="308"/>
        </pc:sldMkLst>
        <pc:spChg chg="mod">
          <ac:chgData name="Katrín Kemp Stefánsdóttir" userId="ac7da8bf-db5f-4e35-9777-b7456f556ab7" providerId="ADAL" clId="{8B2972B1-C2CC-47A2-9F4B-37DB1EDD437F}" dt="2024-05-07T14:17:12.364" v="3364" actId="207"/>
          <ac:spMkLst>
            <pc:docMk/>
            <pc:sldMk cId="4139874704" sldId="308"/>
            <ac:spMk id="2" creationId="{5112F8A2-E377-E680-9684-13735AF9193B}"/>
          </ac:spMkLst>
        </pc:spChg>
        <pc:spChg chg="del mod">
          <ac:chgData name="Katrín Kemp Stefánsdóttir" userId="ac7da8bf-db5f-4e35-9777-b7456f556ab7" providerId="ADAL" clId="{8B2972B1-C2CC-47A2-9F4B-37DB1EDD437F}" dt="2024-05-07T14:27:37.856" v="3371" actId="478"/>
          <ac:spMkLst>
            <pc:docMk/>
            <pc:sldMk cId="4139874704" sldId="308"/>
            <ac:spMk id="3" creationId="{4F2F86CD-FF05-509C-A499-285D35F39776}"/>
          </ac:spMkLst>
        </pc:spChg>
        <pc:spChg chg="add mod">
          <ac:chgData name="Katrín Kemp Stefánsdóttir" userId="ac7da8bf-db5f-4e35-9777-b7456f556ab7" providerId="ADAL" clId="{8B2972B1-C2CC-47A2-9F4B-37DB1EDD437F}" dt="2024-05-07T14:48:44.970" v="3819" actId="20577"/>
          <ac:spMkLst>
            <pc:docMk/>
            <pc:sldMk cId="4139874704" sldId="308"/>
            <ac:spMk id="5" creationId="{6F874329-F14C-E469-AD35-BA37923B7828}"/>
          </ac:spMkLst>
        </pc:spChg>
        <pc:spChg chg="add del mod">
          <ac:chgData name="Katrín Kemp Stefánsdóttir" userId="ac7da8bf-db5f-4e35-9777-b7456f556ab7" providerId="ADAL" clId="{8B2972B1-C2CC-47A2-9F4B-37DB1EDD437F}" dt="2024-05-07T14:27:49.316" v="3373" actId="478"/>
          <ac:spMkLst>
            <pc:docMk/>
            <pc:sldMk cId="4139874704" sldId="308"/>
            <ac:spMk id="7" creationId="{FFF03F98-F07A-DE68-0C47-408251F7C4A2}"/>
          </ac:spMkLst>
        </pc:spChg>
        <pc:picChg chg="mod">
          <ac:chgData name="Katrín Kemp Stefánsdóttir" userId="ac7da8bf-db5f-4e35-9777-b7456f556ab7" providerId="ADAL" clId="{8B2972B1-C2CC-47A2-9F4B-37DB1EDD437F}" dt="2024-05-07T14:28:48.954" v="3380" actId="1076"/>
          <ac:picMkLst>
            <pc:docMk/>
            <pc:sldMk cId="4139874704" sldId="308"/>
            <ac:picMk id="4" creationId="{C216586F-5C53-EACE-531F-64DF5B3D4BE1}"/>
          </ac:picMkLst>
        </pc:picChg>
      </pc:sldChg>
      <pc:sldChg chg="addSp delSp modSp mod ord">
        <pc:chgData name="Katrín Kemp Stefánsdóttir" userId="ac7da8bf-db5f-4e35-9777-b7456f556ab7" providerId="ADAL" clId="{8B2972B1-C2CC-47A2-9F4B-37DB1EDD437F}" dt="2024-05-03T15:08:25.318" v="1897" actId="207"/>
        <pc:sldMkLst>
          <pc:docMk/>
          <pc:sldMk cId="4032856631" sldId="309"/>
        </pc:sldMkLst>
        <pc:spChg chg="mod">
          <ac:chgData name="Katrín Kemp Stefánsdóttir" userId="ac7da8bf-db5f-4e35-9777-b7456f556ab7" providerId="ADAL" clId="{8B2972B1-C2CC-47A2-9F4B-37DB1EDD437F}" dt="2024-05-03T15:08:25.318" v="1897" actId="207"/>
          <ac:spMkLst>
            <pc:docMk/>
            <pc:sldMk cId="4032856631" sldId="309"/>
            <ac:spMk id="2" creationId="{1BC86320-698A-65C5-F2A7-5F4A4C354578}"/>
          </ac:spMkLst>
        </pc:spChg>
        <pc:spChg chg="del mod">
          <ac:chgData name="Katrín Kemp Stefánsdóttir" userId="ac7da8bf-db5f-4e35-9777-b7456f556ab7" providerId="ADAL" clId="{8B2972B1-C2CC-47A2-9F4B-37DB1EDD437F}" dt="2024-05-03T15:07:36.097" v="1890" actId="478"/>
          <ac:spMkLst>
            <pc:docMk/>
            <pc:sldMk cId="4032856631" sldId="309"/>
            <ac:spMk id="3" creationId="{AEC99F74-32D0-DEAC-41C5-A4BD8F7C6134}"/>
          </ac:spMkLst>
        </pc:spChg>
        <pc:spChg chg="add del mod">
          <ac:chgData name="Katrín Kemp Stefánsdóttir" userId="ac7da8bf-db5f-4e35-9777-b7456f556ab7" providerId="ADAL" clId="{8B2972B1-C2CC-47A2-9F4B-37DB1EDD437F}" dt="2024-05-03T15:07:39.267" v="1891" actId="478"/>
          <ac:spMkLst>
            <pc:docMk/>
            <pc:sldMk cId="4032856631" sldId="309"/>
            <ac:spMk id="6" creationId="{7AC12711-9C3F-5E5D-C1DC-4DA181991D60}"/>
          </ac:spMkLst>
        </pc:spChg>
        <pc:picChg chg="mod">
          <ac:chgData name="Katrín Kemp Stefánsdóttir" userId="ac7da8bf-db5f-4e35-9777-b7456f556ab7" providerId="ADAL" clId="{8B2972B1-C2CC-47A2-9F4B-37DB1EDD437F}" dt="2024-05-03T15:07:46.917" v="1892" actId="1076"/>
          <ac:picMkLst>
            <pc:docMk/>
            <pc:sldMk cId="4032856631" sldId="309"/>
            <ac:picMk id="5" creationId="{C451ABAA-B1E6-F9EA-A600-37A8CFE41595}"/>
          </ac:picMkLst>
        </pc:picChg>
        <pc:picChg chg="add mod">
          <ac:chgData name="Katrín Kemp Stefánsdóttir" userId="ac7da8bf-db5f-4e35-9777-b7456f556ab7" providerId="ADAL" clId="{8B2972B1-C2CC-47A2-9F4B-37DB1EDD437F}" dt="2024-05-03T15:08:07.067" v="1894" actId="1076"/>
          <ac:picMkLst>
            <pc:docMk/>
            <pc:sldMk cId="4032856631" sldId="309"/>
            <ac:picMk id="7" creationId="{1583546E-B0C7-2CEB-8C08-5AB907D70809}"/>
          </ac:picMkLst>
        </pc:picChg>
      </pc:sldChg>
      <pc:sldChg chg="del">
        <pc:chgData name="Katrín Kemp Stefánsdóttir" userId="ac7da8bf-db5f-4e35-9777-b7456f556ab7" providerId="ADAL" clId="{8B2972B1-C2CC-47A2-9F4B-37DB1EDD437F}" dt="2024-05-03T12:59:47.970" v="1216" actId="47"/>
        <pc:sldMkLst>
          <pc:docMk/>
          <pc:sldMk cId="992627330" sldId="310"/>
        </pc:sldMkLst>
      </pc:sldChg>
      <pc:sldChg chg="del">
        <pc:chgData name="Katrín Kemp Stefánsdóttir" userId="ac7da8bf-db5f-4e35-9777-b7456f556ab7" providerId="ADAL" clId="{8B2972B1-C2CC-47A2-9F4B-37DB1EDD437F}" dt="2024-05-03T12:59:47.970" v="1216" actId="47"/>
        <pc:sldMkLst>
          <pc:docMk/>
          <pc:sldMk cId="4063193668" sldId="311"/>
        </pc:sldMkLst>
      </pc:sldChg>
      <pc:sldChg chg="del">
        <pc:chgData name="Katrín Kemp Stefánsdóttir" userId="ac7da8bf-db5f-4e35-9777-b7456f556ab7" providerId="ADAL" clId="{8B2972B1-C2CC-47A2-9F4B-37DB1EDD437F}" dt="2024-05-07T11:17:20.569" v="2409" actId="47"/>
        <pc:sldMkLst>
          <pc:docMk/>
          <pc:sldMk cId="719954560" sldId="312"/>
        </pc:sldMkLst>
      </pc:sldChg>
      <pc:sldChg chg="modSp mod ord setBg">
        <pc:chgData name="Katrín Kemp Stefánsdóttir" userId="ac7da8bf-db5f-4e35-9777-b7456f556ab7" providerId="ADAL" clId="{8B2972B1-C2CC-47A2-9F4B-37DB1EDD437F}" dt="2024-05-07T14:49:39.043" v="3853" actId="20577"/>
        <pc:sldMkLst>
          <pc:docMk/>
          <pc:sldMk cId="375141963" sldId="313"/>
        </pc:sldMkLst>
        <pc:spChg chg="mod">
          <ac:chgData name="Katrín Kemp Stefánsdóttir" userId="ac7da8bf-db5f-4e35-9777-b7456f556ab7" providerId="ADAL" clId="{8B2972B1-C2CC-47A2-9F4B-37DB1EDD437F}" dt="2024-05-07T14:49:28.808" v="3829" actId="122"/>
          <ac:spMkLst>
            <pc:docMk/>
            <pc:sldMk cId="375141963" sldId="313"/>
            <ac:spMk id="2" creationId="{D43EA18A-6E46-6E08-5C29-25489AB2F3F0}"/>
          </ac:spMkLst>
        </pc:spChg>
        <pc:spChg chg="mod">
          <ac:chgData name="Katrín Kemp Stefánsdóttir" userId="ac7da8bf-db5f-4e35-9777-b7456f556ab7" providerId="ADAL" clId="{8B2972B1-C2CC-47A2-9F4B-37DB1EDD437F}" dt="2024-05-07T14:49:39.043" v="3853" actId="20577"/>
          <ac:spMkLst>
            <pc:docMk/>
            <pc:sldMk cId="375141963" sldId="313"/>
            <ac:spMk id="3" creationId="{DDC346B1-BEC9-B80F-0CB7-F3CAC71BE75D}"/>
          </ac:spMkLst>
        </pc:spChg>
      </pc:sldChg>
      <pc:sldChg chg="addSp delSp modSp mod setBg">
        <pc:chgData name="Katrín Kemp Stefánsdóttir" userId="ac7da8bf-db5f-4e35-9777-b7456f556ab7" providerId="ADAL" clId="{8B2972B1-C2CC-47A2-9F4B-37DB1EDD437F}" dt="2024-05-03T13:57:45.594" v="1734"/>
        <pc:sldMkLst>
          <pc:docMk/>
          <pc:sldMk cId="588466331" sldId="314"/>
        </pc:sldMkLst>
        <pc:spChg chg="mod">
          <ac:chgData name="Katrín Kemp Stefánsdóttir" userId="ac7da8bf-db5f-4e35-9777-b7456f556ab7" providerId="ADAL" clId="{8B2972B1-C2CC-47A2-9F4B-37DB1EDD437F}" dt="2024-05-03T13:56:32.013" v="1726" actId="122"/>
          <ac:spMkLst>
            <pc:docMk/>
            <pc:sldMk cId="588466331" sldId="314"/>
            <ac:spMk id="2" creationId="{373B7CB3-B7B9-EC48-6355-776D0BB560F7}"/>
          </ac:spMkLst>
        </pc:spChg>
        <pc:spChg chg="add del mod">
          <ac:chgData name="Katrín Kemp Stefánsdóttir" userId="ac7da8bf-db5f-4e35-9777-b7456f556ab7" providerId="ADAL" clId="{8B2972B1-C2CC-47A2-9F4B-37DB1EDD437F}" dt="2024-05-03T13:55:06.857" v="1685" actId="26606"/>
          <ac:spMkLst>
            <pc:docMk/>
            <pc:sldMk cId="588466331" sldId="314"/>
            <ac:spMk id="3" creationId="{CB7647F2-7597-1C4E-7BF8-2F2DC319D054}"/>
          </ac:spMkLst>
        </pc:spChg>
        <pc:spChg chg="add del">
          <ac:chgData name="Katrín Kemp Stefánsdóttir" userId="ac7da8bf-db5f-4e35-9777-b7456f556ab7" providerId="ADAL" clId="{8B2972B1-C2CC-47A2-9F4B-37DB1EDD437F}" dt="2024-05-03T13:54:52.225" v="1680" actId="26606"/>
          <ac:spMkLst>
            <pc:docMk/>
            <pc:sldMk cId="588466331" sldId="314"/>
            <ac:spMk id="9" creationId="{BACC6370-2D7E-4714-9D71-7542949D7D5D}"/>
          </ac:spMkLst>
        </pc:spChg>
        <pc:spChg chg="add del">
          <ac:chgData name="Katrín Kemp Stefánsdóttir" userId="ac7da8bf-db5f-4e35-9777-b7456f556ab7" providerId="ADAL" clId="{8B2972B1-C2CC-47A2-9F4B-37DB1EDD437F}" dt="2024-05-03T13:54:52.225" v="1680" actId="26606"/>
          <ac:spMkLst>
            <pc:docMk/>
            <pc:sldMk cId="588466331" sldId="314"/>
            <ac:spMk id="11" creationId="{F68B3F68-107C-434F-AA38-110D5EA91B85}"/>
          </ac:spMkLst>
        </pc:spChg>
        <pc:spChg chg="add del">
          <ac:chgData name="Katrín Kemp Stefánsdóttir" userId="ac7da8bf-db5f-4e35-9777-b7456f556ab7" providerId="ADAL" clId="{8B2972B1-C2CC-47A2-9F4B-37DB1EDD437F}" dt="2024-05-03T13:54:52.225" v="1680" actId="26606"/>
          <ac:spMkLst>
            <pc:docMk/>
            <pc:sldMk cId="588466331" sldId="314"/>
            <ac:spMk id="13" creationId="{AAD0DBB9-1A4B-4391-81D4-CB19F9AB918A}"/>
          </ac:spMkLst>
        </pc:spChg>
        <pc:spChg chg="add del">
          <ac:chgData name="Katrín Kemp Stefánsdóttir" userId="ac7da8bf-db5f-4e35-9777-b7456f556ab7" providerId="ADAL" clId="{8B2972B1-C2CC-47A2-9F4B-37DB1EDD437F}" dt="2024-05-03T13:54:52.225" v="1680" actId="26606"/>
          <ac:spMkLst>
            <pc:docMk/>
            <pc:sldMk cId="588466331" sldId="314"/>
            <ac:spMk id="15" creationId="{063BBA22-50EA-4C4D-BE05-F1CE4E63AA56}"/>
          </ac:spMkLst>
        </pc:spChg>
        <pc:graphicFrameChg chg="add del">
          <ac:chgData name="Katrín Kemp Stefánsdóttir" userId="ac7da8bf-db5f-4e35-9777-b7456f556ab7" providerId="ADAL" clId="{8B2972B1-C2CC-47A2-9F4B-37DB1EDD437F}" dt="2024-05-03T13:54:52.225" v="1680" actId="26606"/>
          <ac:graphicFrameMkLst>
            <pc:docMk/>
            <pc:sldMk cId="588466331" sldId="314"/>
            <ac:graphicFrameMk id="5" creationId="{7B288F79-F135-F7E6-5A59-240411AFD7EC}"/>
          </ac:graphicFrameMkLst>
        </pc:graphicFrameChg>
        <pc:graphicFrameChg chg="add del">
          <ac:chgData name="Katrín Kemp Stefánsdóttir" userId="ac7da8bf-db5f-4e35-9777-b7456f556ab7" providerId="ADAL" clId="{8B2972B1-C2CC-47A2-9F4B-37DB1EDD437F}" dt="2024-05-03T13:55:00.035" v="1682" actId="26606"/>
          <ac:graphicFrameMkLst>
            <pc:docMk/>
            <pc:sldMk cId="588466331" sldId="314"/>
            <ac:graphicFrameMk id="17" creationId="{CC7CFA84-7F64-1FD6-9249-6D709D5702D7}"/>
          </ac:graphicFrameMkLst>
        </pc:graphicFrameChg>
        <pc:graphicFrameChg chg="add del">
          <ac:chgData name="Katrín Kemp Stefánsdóttir" userId="ac7da8bf-db5f-4e35-9777-b7456f556ab7" providerId="ADAL" clId="{8B2972B1-C2CC-47A2-9F4B-37DB1EDD437F}" dt="2024-05-03T13:55:06.825" v="1684" actId="26606"/>
          <ac:graphicFrameMkLst>
            <pc:docMk/>
            <pc:sldMk cId="588466331" sldId="314"/>
            <ac:graphicFrameMk id="19" creationId="{A85C27AA-C051-7D89-7270-EADCC3643F24}"/>
          </ac:graphicFrameMkLst>
        </pc:graphicFrameChg>
        <pc:graphicFrameChg chg="add mod">
          <ac:chgData name="Katrín Kemp Stefánsdóttir" userId="ac7da8bf-db5f-4e35-9777-b7456f556ab7" providerId="ADAL" clId="{8B2972B1-C2CC-47A2-9F4B-37DB1EDD437F}" dt="2024-05-03T13:57:45.594" v="1734"/>
          <ac:graphicFrameMkLst>
            <pc:docMk/>
            <pc:sldMk cId="588466331" sldId="314"/>
            <ac:graphicFrameMk id="21" creationId="{20A4E884-9C41-54C5-9097-125BFDCB952B}"/>
          </ac:graphicFrameMkLst>
        </pc:graphicFrameChg>
      </pc:sldChg>
      <pc:sldChg chg="addSp delSp modSp mod setBg">
        <pc:chgData name="Katrín Kemp Stefánsdóttir" userId="ac7da8bf-db5f-4e35-9777-b7456f556ab7" providerId="ADAL" clId="{8B2972B1-C2CC-47A2-9F4B-37DB1EDD437F}" dt="2024-05-07T11:00:00.458" v="2377" actId="122"/>
        <pc:sldMkLst>
          <pc:docMk/>
          <pc:sldMk cId="2581722344" sldId="315"/>
        </pc:sldMkLst>
        <pc:spChg chg="mod">
          <ac:chgData name="Katrín Kemp Stefánsdóttir" userId="ac7da8bf-db5f-4e35-9777-b7456f556ab7" providerId="ADAL" clId="{8B2972B1-C2CC-47A2-9F4B-37DB1EDD437F}" dt="2024-05-07T11:00:00.458" v="2377" actId="122"/>
          <ac:spMkLst>
            <pc:docMk/>
            <pc:sldMk cId="2581722344" sldId="315"/>
            <ac:spMk id="2" creationId="{B36D6DD6-A630-CE1D-544B-92DFD3A73038}"/>
          </ac:spMkLst>
        </pc:spChg>
        <pc:spChg chg="mod ord">
          <ac:chgData name="Katrín Kemp Stefánsdóttir" userId="ac7da8bf-db5f-4e35-9777-b7456f556ab7" providerId="ADAL" clId="{8B2972B1-C2CC-47A2-9F4B-37DB1EDD437F}" dt="2024-05-03T13:53:52.121" v="1672" actId="26606"/>
          <ac:spMkLst>
            <pc:docMk/>
            <pc:sldMk cId="2581722344" sldId="315"/>
            <ac:spMk id="3" creationId="{2AA72706-3254-003E-A8B5-2ABC764AC659}"/>
          </ac:spMkLst>
        </pc:spChg>
        <pc:spChg chg="add del">
          <ac:chgData name="Katrín Kemp Stefánsdóttir" userId="ac7da8bf-db5f-4e35-9777-b7456f556ab7" providerId="ADAL" clId="{8B2972B1-C2CC-47A2-9F4B-37DB1EDD437F}" dt="2024-05-03T13:53:37.506" v="1660" actId="26606"/>
          <ac:spMkLst>
            <pc:docMk/>
            <pc:sldMk cId="2581722344" sldId="315"/>
            <ac:spMk id="9" creationId="{3ECBE1F1-D69B-4AFA-ABD5-8E41720EF6DE}"/>
          </ac:spMkLst>
        </pc:spChg>
        <pc:spChg chg="add del">
          <ac:chgData name="Katrín Kemp Stefánsdóttir" userId="ac7da8bf-db5f-4e35-9777-b7456f556ab7" providerId="ADAL" clId="{8B2972B1-C2CC-47A2-9F4B-37DB1EDD437F}" dt="2024-05-03T13:53:37.506" v="1660" actId="26606"/>
          <ac:spMkLst>
            <pc:docMk/>
            <pc:sldMk cId="2581722344" sldId="315"/>
            <ac:spMk id="11" creationId="{603A6265-E10C-4B85-9C20-E75FCAF9CC63}"/>
          </ac:spMkLst>
        </pc:spChg>
        <pc:spChg chg="add del">
          <ac:chgData name="Katrín Kemp Stefánsdóttir" userId="ac7da8bf-db5f-4e35-9777-b7456f556ab7" providerId="ADAL" clId="{8B2972B1-C2CC-47A2-9F4B-37DB1EDD437F}" dt="2024-05-03T13:53:43.760" v="1667" actId="26606"/>
          <ac:spMkLst>
            <pc:docMk/>
            <pc:sldMk cId="2581722344" sldId="315"/>
            <ac:spMk id="17" creationId="{C0763A76-9F1C-4FC5-82B7-DD475DA461B2}"/>
          </ac:spMkLst>
        </pc:spChg>
        <pc:spChg chg="add del">
          <ac:chgData name="Katrín Kemp Stefánsdóttir" userId="ac7da8bf-db5f-4e35-9777-b7456f556ab7" providerId="ADAL" clId="{8B2972B1-C2CC-47A2-9F4B-37DB1EDD437F}" dt="2024-05-03T13:53:43.760" v="1667" actId="26606"/>
          <ac:spMkLst>
            <pc:docMk/>
            <pc:sldMk cId="2581722344" sldId="315"/>
            <ac:spMk id="18" creationId="{E81BF4F6-F2CF-4984-9D14-D6966D92F99F}"/>
          </ac:spMkLst>
        </pc:spChg>
        <pc:spChg chg="add del">
          <ac:chgData name="Katrín Kemp Stefánsdóttir" userId="ac7da8bf-db5f-4e35-9777-b7456f556ab7" providerId="ADAL" clId="{8B2972B1-C2CC-47A2-9F4B-37DB1EDD437F}" dt="2024-05-03T13:53:48.555" v="1670" actId="26606"/>
          <ac:spMkLst>
            <pc:docMk/>
            <pc:sldMk cId="2581722344" sldId="315"/>
            <ac:spMk id="20" creationId="{7DE220E6-BA55-4F04-B3C4-F4985F3E77AF}"/>
          </ac:spMkLst>
        </pc:spChg>
        <pc:spChg chg="add del">
          <ac:chgData name="Katrín Kemp Stefánsdóttir" userId="ac7da8bf-db5f-4e35-9777-b7456f556ab7" providerId="ADAL" clId="{8B2972B1-C2CC-47A2-9F4B-37DB1EDD437F}" dt="2024-05-03T13:53:48.555" v="1670" actId="26606"/>
          <ac:spMkLst>
            <pc:docMk/>
            <pc:sldMk cId="2581722344" sldId="315"/>
            <ac:spMk id="21" creationId="{5AE190BC-D2FD-433E-AB89-0DF68EFD6D09}"/>
          </ac:spMkLst>
        </pc:spChg>
        <pc:spChg chg="add del">
          <ac:chgData name="Katrín Kemp Stefánsdóttir" userId="ac7da8bf-db5f-4e35-9777-b7456f556ab7" providerId="ADAL" clId="{8B2972B1-C2CC-47A2-9F4B-37DB1EDD437F}" dt="2024-05-03T13:53:48.555" v="1670" actId="26606"/>
          <ac:spMkLst>
            <pc:docMk/>
            <pc:sldMk cId="2581722344" sldId="315"/>
            <ac:spMk id="22" creationId="{43E8FEA2-54EE-4F84-B5DB-A055A7D805EE}"/>
          </ac:spMkLst>
        </pc:spChg>
        <pc:spChg chg="add del">
          <ac:chgData name="Katrín Kemp Stefánsdóttir" userId="ac7da8bf-db5f-4e35-9777-b7456f556ab7" providerId="ADAL" clId="{8B2972B1-C2CC-47A2-9F4B-37DB1EDD437F}" dt="2024-05-03T13:53:52.121" v="1672" actId="26606"/>
          <ac:spMkLst>
            <pc:docMk/>
            <pc:sldMk cId="2581722344" sldId="315"/>
            <ac:spMk id="24" creationId="{3ECBE1F1-D69B-4AFA-ABD5-8E41720EF6DE}"/>
          </ac:spMkLst>
        </pc:spChg>
        <pc:spChg chg="add del">
          <ac:chgData name="Katrín Kemp Stefánsdóttir" userId="ac7da8bf-db5f-4e35-9777-b7456f556ab7" providerId="ADAL" clId="{8B2972B1-C2CC-47A2-9F4B-37DB1EDD437F}" dt="2024-05-03T13:53:52.121" v="1672" actId="26606"/>
          <ac:spMkLst>
            <pc:docMk/>
            <pc:sldMk cId="2581722344" sldId="315"/>
            <ac:spMk id="25" creationId="{603A6265-E10C-4B85-9C20-E75FCAF9CC63}"/>
          </ac:spMkLst>
        </pc:spChg>
        <pc:picChg chg="add mod ord">
          <ac:chgData name="Katrín Kemp Stefánsdóttir" userId="ac7da8bf-db5f-4e35-9777-b7456f556ab7" providerId="ADAL" clId="{8B2972B1-C2CC-47A2-9F4B-37DB1EDD437F}" dt="2024-05-03T13:53:52.121" v="1672" actId="26606"/>
          <ac:picMkLst>
            <pc:docMk/>
            <pc:sldMk cId="2581722344" sldId="315"/>
            <ac:picMk id="4" creationId="{9C57CF5C-F9BB-AB9A-EE6F-6AE6C0B806D7}"/>
          </ac:picMkLst>
        </pc:picChg>
        <pc:picChg chg="add mod">
          <ac:chgData name="Katrín Kemp Stefánsdóttir" userId="ac7da8bf-db5f-4e35-9777-b7456f556ab7" providerId="ADAL" clId="{8B2972B1-C2CC-47A2-9F4B-37DB1EDD437F}" dt="2024-05-03T13:54:19.978" v="1678" actId="1076"/>
          <ac:picMkLst>
            <pc:docMk/>
            <pc:sldMk cId="2581722344" sldId="315"/>
            <ac:picMk id="5" creationId="{02BFE484-CE4D-A9F6-65C8-A1AC97133EA8}"/>
          </ac:picMkLst>
        </pc:picChg>
        <pc:cxnChg chg="add del">
          <ac:chgData name="Katrín Kemp Stefánsdóttir" userId="ac7da8bf-db5f-4e35-9777-b7456f556ab7" providerId="ADAL" clId="{8B2972B1-C2CC-47A2-9F4B-37DB1EDD437F}" dt="2024-05-03T13:53:38.929" v="1662" actId="26606"/>
          <ac:cxnSpMkLst>
            <pc:docMk/>
            <pc:sldMk cId="2581722344" sldId="315"/>
            <ac:cxnSpMk id="13" creationId="{FC23E3B9-5ABF-58B3-E2B0-E9A5DAA90037}"/>
          </ac:cxnSpMkLst>
        </pc:cxnChg>
        <pc:cxnChg chg="add del">
          <ac:chgData name="Katrín Kemp Stefánsdóttir" userId="ac7da8bf-db5f-4e35-9777-b7456f556ab7" providerId="ADAL" clId="{8B2972B1-C2CC-47A2-9F4B-37DB1EDD437F}" dt="2024-05-03T13:53:41.538" v="1664" actId="26606"/>
          <ac:cxnSpMkLst>
            <pc:docMk/>
            <pc:sldMk cId="2581722344" sldId="315"/>
            <ac:cxnSpMk id="15" creationId="{1503BFE4-729B-D9D0-C17B-501E6AF1127A}"/>
          </ac:cxnSpMkLst>
        </pc:cxnChg>
      </pc:sldChg>
      <pc:sldChg chg="del">
        <pc:chgData name="Katrín Kemp Stefánsdóttir" userId="ac7da8bf-db5f-4e35-9777-b7456f556ab7" providerId="ADAL" clId="{8B2972B1-C2CC-47A2-9F4B-37DB1EDD437F}" dt="2024-05-03T15:15:58.773" v="2268" actId="47"/>
        <pc:sldMkLst>
          <pc:docMk/>
          <pc:sldMk cId="1077562561" sldId="316"/>
        </pc:sldMkLst>
      </pc:sldChg>
      <pc:sldChg chg="delSp mod">
        <pc:chgData name="Katrín Kemp Stefánsdóttir" userId="ac7da8bf-db5f-4e35-9777-b7456f556ab7" providerId="ADAL" clId="{8B2972B1-C2CC-47A2-9F4B-37DB1EDD437F}" dt="2024-05-03T15:09:47.037" v="1899" actId="478"/>
        <pc:sldMkLst>
          <pc:docMk/>
          <pc:sldMk cId="2514335345" sldId="318"/>
        </pc:sldMkLst>
        <pc:spChg chg="del">
          <ac:chgData name="Katrín Kemp Stefánsdóttir" userId="ac7da8bf-db5f-4e35-9777-b7456f556ab7" providerId="ADAL" clId="{8B2972B1-C2CC-47A2-9F4B-37DB1EDD437F}" dt="2024-05-03T15:09:45.828" v="1898" actId="478"/>
          <ac:spMkLst>
            <pc:docMk/>
            <pc:sldMk cId="2514335345" sldId="318"/>
            <ac:spMk id="2" creationId="{2121DC84-102A-F5DE-D598-D25FDD0DED9E}"/>
          </ac:spMkLst>
        </pc:spChg>
        <pc:spChg chg="del">
          <ac:chgData name="Katrín Kemp Stefánsdóttir" userId="ac7da8bf-db5f-4e35-9777-b7456f556ab7" providerId="ADAL" clId="{8B2972B1-C2CC-47A2-9F4B-37DB1EDD437F}" dt="2024-05-03T15:09:47.037" v="1899" actId="478"/>
          <ac:spMkLst>
            <pc:docMk/>
            <pc:sldMk cId="2514335345" sldId="318"/>
            <ac:spMk id="3" creationId="{0E2147BD-D5CE-84C8-1A46-471BBAC1FD52}"/>
          </ac:spMkLst>
        </pc:spChg>
      </pc:sldChg>
      <pc:sldChg chg="modSp mod ord">
        <pc:chgData name="Katrín Kemp Stefánsdóttir" userId="ac7da8bf-db5f-4e35-9777-b7456f556ab7" providerId="ADAL" clId="{8B2972B1-C2CC-47A2-9F4B-37DB1EDD437F}" dt="2024-05-07T10:44:23.476" v="2285" actId="20577"/>
        <pc:sldMkLst>
          <pc:docMk/>
          <pc:sldMk cId="1810646433" sldId="319"/>
        </pc:sldMkLst>
        <pc:spChg chg="mod">
          <ac:chgData name="Katrín Kemp Stefánsdóttir" userId="ac7da8bf-db5f-4e35-9777-b7456f556ab7" providerId="ADAL" clId="{8B2972B1-C2CC-47A2-9F4B-37DB1EDD437F}" dt="2024-05-07T10:44:23.476" v="2285" actId="20577"/>
          <ac:spMkLst>
            <pc:docMk/>
            <pc:sldMk cId="1810646433" sldId="319"/>
            <ac:spMk id="4" creationId="{2225E041-BDD4-4CDA-AB2E-86D01C320EAC}"/>
          </ac:spMkLst>
        </pc:spChg>
        <pc:spChg chg="mod">
          <ac:chgData name="Katrín Kemp Stefánsdóttir" userId="ac7da8bf-db5f-4e35-9777-b7456f556ab7" providerId="ADAL" clId="{8B2972B1-C2CC-47A2-9F4B-37DB1EDD437F}" dt="2024-05-03T13:16:50.383" v="1549" actId="1076"/>
          <ac:spMkLst>
            <pc:docMk/>
            <pc:sldMk cId="1810646433" sldId="319"/>
            <ac:spMk id="9" creationId="{C42F2F89-45E8-FD48-5D59-7F6796C76E92}"/>
          </ac:spMkLst>
        </pc:spChg>
      </pc:sldChg>
      <pc:sldChg chg="addSp delSp modSp add mod">
        <pc:chgData name="Katrín Kemp Stefánsdóttir" userId="ac7da8bf-db5f-4e35-9777-b7456f556ab7" providerId="ADAL" clId="{8B2972B1-C2CC-47A2-9F4B-37DB1EDD437F}" dt="2024-05-03T12:50:36.389" v="1196" actId="1076"/>
        <pc:sldMkLst>
          <pc:docMk/>
          <pc:sldMk cId="919024332" sldId="320"/>
        </pc:sldMkLst>
        <pc:spChg chg="mod">
          <ac:chgData name="Katrín Kemp Stefánsdóttir" userId="ac7da8bf-db5f-4e35-9777-b7456f556ab7" providerId="ADAL" clId="{8B2972B1-C2CC-47A2-9F4B-37DB1EDD437F}" dt="2024-05-02T14:50:46.658" v="811" actId="27636"/>
          <ac:spMkLst>
            <pc:docMk/>
            <pc:sldMk cId="919024332" sldId="320"/>
            <ac:spMk id="2" creationId="{FCBDF980-F138-64E3-22BC-920246C8C36F}"/>
          </ac:spMkLst>
        </pc:spChg>
        <pc:spChg chg="mod">
          <ac:chgData name="Katrín Kemp Stefánsdóttir" userId="ac7da8bf-db5f-4e35-9777-b7456f556ab7" providerId="ADAL" clId="{8B2972B1-C2CC-47A2-9F4B-37DB1EDD437F}" dt="2024-05-03T12:50:36.389" v="1196" actId="1076"/>
          <ac:spMkLst>
            <pc:docMk/>
            <pc:sldMk cId="919024332" sldId="320"/>
            <ac:spMk id="3" creationId="{1533E9ED-2155-DFA3-79A1-12D4E30D95D3}"/>
          </ac:spMkLst>
        </pc:spChg>
        <pc:spChg chg="add del mod">
          <ac:chgData name="Katrín Kemp Stefánsdóttir" userId="ac7da8bf-db5f-4e35-9777-b7456f556ab7" providerId="ADAL" clId="{8B2972B1-C2CC-47A2-9F4B-37DB1EDD437F}" dt="2024-05-03T12:50:28.122" v="1194" actId="478"/>
          <ac:spMkLst>
            <pc:docMk/>
            <pc:sldMk cId="919024332" sldId="320"/>
            <ac:spMk id="4" creationId="{01F8104D-001D-23F9-F5E4-6FA1DF766D47}"/>
          </ac:spMkLst>
        </pc:spChg>
        <pc:spChg chg="del mod">
          <ac:chgData name="Katrín Kemp Stefánsdóttir" userId="ac7da8bf-db5f-4e35-9777-b7456f556ab7" providerId="ADAL" clId="{8B2972B1-C2CC-47A2-9F4B-37DB1EDD437F}" dt="2024-05-03T12:50:31.457" v="1195" actId="478"/>
          <ac:spMkLst>
            <pc:docMk/>
            <pc:sldMk cId="919024332" sldId="320"/>
            <ac:spMk id="5" creationId="{CA477B43-409E-F653-63FC-3503CC078F2D}"/>
          </ac:spMkLst>
        </pc:spChg>
      </pc:sldChg>
      <pc:sldChg chg="modSp add mod">
        <pc:chgData name="Katrín Kemp Stefánsdóttir" userId="ac7da8bf-db5f-4e35-9777-b7456f556ab7" providerId="ADAL" clId="{8B2972B1-C2CC-47A2-9F4B-37DB1EDD437F}" dt="2024-05-02T14:52:18.308" v="856" actId="2711"/>
        <pc:sldMkLst>
          <pc:docMk/>
          <pc:sldMk cId="12130339" sldId="321"/>
        </pc:sldMkLst>
        <pc:spChg chg="mod">
          <ac:chgData name="Katrín Kemp Stefánsdóttir" userId="ac7da8bf-db5f-4e35-9777-b7456f556ab7" providerId="ADAL" clId="{8B2972B1-C2CC-47A2-9F4B-37DB1EDD437F}" dt="2024-05-02T14:50:19.046" v="729"/>
          <ac:spMkLst>
            <pc:docMk/>
            <pc:sldMk cId="12130339" sldId="321"/>
            <ac:spMk id="2" creationId="{271DEA09-44DC-401F-B84E-C49058733436}"/>
          </ac:spMkLst>
        </pc:spChg>
        <pc:spChg chg="mod">
          <ac:chgData name="Katrín Kemp Stefánsdóttir" userId="ac7da8bf-db5f-4e35-9777-b7456f556ab7" providerId="ADAL" clId="{8B2972B1-C2CC-47A2-9F4B-37DB1EDD437F}" dt="2024-05-02T14:52:18.308" v="856" actId="2711"/>
          <ac:spMkLst>
            <pc:docMk/>
            <pc:sldMk cId="12130339" sldId="321"/>
            <ac:spMk id="3" creationId="{EE6C8647-10C1-46ED-BDE1-6030AB210F57}"/>
          </ac:spMkLst>
        </pc:spChg>
      </pc:sldChg>
      <pc:sldChg chg="delSp modSp add mod ord">
        <pc:chgData name="Katrín Kemp Stefánsdóttir" userId="ac7da8bf-db5f-4e35-9777-b7456f556ab7" providerId="ADAL" clId="{8B2972B1-C2CC-47A2-9F4B-37DB1EDD437F}" dt="2024-05-03T12:51:01.252" v="1199" actId="1076"/>
        <pc:sldMkLst>
          <pc:docMk/>
          <pc:sldMk cId="358444257" sldId="322"/>
        </pc:sldMkLst>
        <pc:spChg chg="mod">
          <ac:chgData name="Katrín Kemp Stefánsdóttir" userId="ac7da8bf-db5f-4e35-9777-b7456f556ab7" providerId="ADAL" clId="{8B2972B1-C2CC-47A2-9F4B-37DB1EDD437F}" dt="2024-05-03T12:51:01.252" v="1199" actId="1076"/>
          <ac:spMkLst>
            <pc:docMk/>
            <pc:sldMk cId="358444257" sldId="322"/>
            <ac:spMk id="3" creationId="{1533E9ED-2155-DFA3-79A1-12D4E30D95D3}"/>
          </ac:spMkLst>
        </pc:spChg>
        <pc:spChg chg="mod">
          <ac:chgData name="Katrín Kemp Stefánsdóttir" userId="ac7da8bf-db5f-4e35-9777-b7456f556ab7" providerId="ADAL" clId="{8B2972B1-C2CC-47A2-9F4B-37DB1EDD437F}" dt="2024-05-03T12:50:56.124" v="1198" actId="1076"/>
          <ac:spMkLst>
            <pc:docMk/>
            <pc:sldMk cId="358444257" sldId="322"/>
            <ac:spMk id="4" creationId="{01F8104D-001D-23F9-F5E4-6FA1DF766D47}"/>
          </ac:spMkLst>
        </pc:spChg>
        <pc:spChg chg="del">
          <ac:chgData name="Katrín Kemp Stefánsdóttir" userId="ac7da8bf-db5f-4e35-9777-b7456f556ab7" providerId="ADAL" clId="{8B2972B1-C2CC-47A2-9F4B-37DB1EDD437F}" dt="2024-05-03T12:50:49.860" v="1197" actId="478"/>
          <ac:spMkLst>
            <pc:docMk/>
            <pc:sldMk cId="358444257" sldId="322"/>
            <ac:spMk id="5" creationId="{CA477B43-409E-F653-63FC-3503CC078F2D}"/>
          </ac:spMkLst>
        </pc:spChg>
      </pc:sldChg>
      <pc:sldChg chg="add ord">
        <pc:chgData name="Katrín Kemp Stefánsdóttir" userId="ac7da8bf-db5f-4e35-9777-b7456f556ab7" providerId="ADAL" clId="{8B2972B1-C2CC-47A2-9F4B-37DB1EDD437F}" dt="2024-05-03T12:50:23.134" v="1193"/>
        <pc:sldMkLst>
          <pc:docMk/>
          <pc:sldMk cId="1558389646" sldId="323"/>
        </pc:sldMkLst>
      </pc:sldChg>
      <pc:sldChg chg="addSp modSp add del mod ord">
        <pc:chgData name="Katrín Kemp Stefánsdóttir" userId="ac7da8bf-db5f-4e35-9777-b7456f556ab7" providerId="ADAL" clId="{8B2972B1-C2CC-47A2-9F4B-37DB1EDD437F}" dt="2024-05-07T11:55:21.519" v="2875" actId="47"/>
        <pc:sldMkLst>
          <pc:docMk/>
          <pc:sldMk cId="1292990642" sldId="324"/>
        </pc:sldMkLst>
        <pc:spChg chg="mod">
          <ac:chgData name="Katrín Kemp Stefánsdóttir" userId="ac7da8bf-db5f-4e35-9777-b7456f556ab7" providerId="ADAL" clId="{8B2972B1-C2CC-47A2-9F4B-37DB1EDD437F}" dt="2024-05-03T13:52:40.065" v="1654" actId="20577"/>
          <ac:spMkLst>
            <pc:docMk/>
            <pc:sldMk cId="1292990642" sldId="324"/>
            <ac:spMk id="3" creationId="{69684014-1007-92BB-AE74-DF225ABE568D}"/>
          </ac:spMkLst>
        </pc:spChg>
        <pc:picChg chg="add mod">
          <ac:chgData name="Katrín Kemp Stefánsdóttir" userId="ac7da8bf-db5f-4e35-9777-b7456f556ab7" providerId="ADAL" clId="{8B2972B1-C2CC-47A2-9F4B-37DB1EDD437F}" dt="2024-05-03T13:52:24.089" v="1636" actId="1076"/>
          <ac:picMkLst>
            <pc:docMk/>
            <pc:sldMk cId="1292990642" sldId="324"/>
            <ac:picMk id="4" creationId="{975A6851-0ABC-87DE-6BD1-47C158422D1D}"/>
          </ac:picMkLst>
        </pc:picChg>
        <pc:picChg chg="mod">
          <ac:chgData name="Katrín Kemp Stefánsdóttir" userId="ac7da8bf-db5f-4e35-9777-b7456f556ab7" providerId="ADAL" clId="{8B2972B1-C2CC-47A2-9F4B-37DB1EDD437F}" dt="2024-05-07T11:25:05.641" v="2605" actId="14861"/>
          <ac:picMkLst>
            <pc:docMk/>
            <pc:sldMk cId="1292990642" sldId="324"/>
            <ac:picMk id="6" creationId="{662876EF-04AB-3A7D-3E07-DE0E96028B51}"/>
          </ac:picMkLst>
        </pc:picChg>
      </pc:sldChg>
      <pc:sldChg chg="addSp delSp modSp add mod">
        <pc:chgData name="Katrín Kemp Stefánsdóttir" userId="ac7da8bf-db5f-4e35-9777-b7456f556ab7" providerId="ADAL" clId="{8B2972B1-C2CC-47A2-9F4B-37DB1EDD437F}" dt="2024-05-07T11:15:40.192" v="2387" actId="22"/>
        <pc:sldMkLst>
          <pc:docMk/>
          <pc:sldMk cId="4068867344" sldId="325"/>
        </pc:sldMkLst>
        <pc:spChg chg="add del">
          <ac:chgData name="Katrín Kemp Stefánsdóttir" userId="ac7da8bf-db5f-4e35-9777-b7456f556ab7" providerId="ADAL" clId="{8B2972B1-C2CC-47A2-9F4B-37DB1EDD437F}" dt="2024-05-07T11:15:40.192" v="2387" actId="22"/>
          <ac:spMkLst>
            <pc:docMk/>
            <pc:sldMk cId="4068867344" sldId="325"/>
            <ac:spMk id="3" creationId="{50EB771B-9EEA-B461-339E-051CB43C6B53}"/>
          </ac:spMkLst>
        </pc:spChg>
        <pc:spChg chg="mod">
          <ac:chgData name="Katrín Kemp Stefánsdóttir" userId="ac7da8bf-db5f-4e35-9777-b7456f556ab7" providerId="ADAL" clId="{8B2972B1-C2CC-47A2-9F4B-37DB1EDD437F}" dt="2024-05-03T13:19:31.930" v="1558" actId="207"/>
          <ac:spMkLst>
            <pc:docMk/>
            <pc:sldMk cId="4068867344" sldId="325"/>
            <ac:spMk id="14" creationId="{7B19F628-D43B-38FD-B2ED-53440A6EE5E5}"/>
          </ac:spMkLst>
        </pc:spChg>
        <pc:picChg chg="mod">
          <ac:chgData name="Katrín Kemp Stefánsdóttir" userId="ac7da8bf-db5f-4e35-9777-b7456f556ab7" providerId="ADAL" clId="{8B2972B1-C2CC-47A2-9F4B-37DB1EDD437F}" dt="2024-05-03T13:19:27.539" v="1557" actId="1076"/>
          <ac:picMkLst>
            <pc:docMk/>
            <pc:sldMk cId="4068867344" sldId="325"/>
            <ac:picMk id="9" creationId="{74B626A3-2108-C4A7-230D-1B42CDA31722}"/>
          </ac:picMkLst>
        </pc:picChg>
      </pc:sldChg>
      <pc:sldChg chg="modSp add del mod ord">
        <pc:chgData name="Katrín Kemp Stefánsdóttir" userId="ac7da8bf-db5f-4e35-9777-b7456f556ab7" providerId="ADAL" clId="{8B2972B1-C2CC-47A2-9F4B-37DB1EDD437F}" dt="2024-05-07T11:20:27.087" v="2559" actId="47"/>
        <pc:sldMkLst>
          <pc:docMk/>
          <pc:sldMk cId="2553034923" sldId="326"/>
        </pc:sldMkLst>
        <pc:spChg chg="mod">
          <ac:chgData name="Katrín Kemp Stefánsdóttir" userId="ac7da8bf-db5f-4e35-9777-b7456f556ab7" providerId="ADAL" clId="{8B2972B1-C2CC-47A2-9F4B-37DB1EDD437F}" dt="2024-05-03T14:00:28.614" v="1782" actId="313"/>
          <ac:spMkLst>
            <pc:docMk/>
            <pc:sldMk cId="2553034923" sldId="326"/>
            <ac:spMk id="5" creationId="{54B661CB-76B1-2CAA-6916-8BE8FC673CB2}"/>
          </ac:spMkLst>
        </pc:spChg>
      </pc:sldChg>
      <pc:sldChg chg="addSp delSp modSp add mod ord modNotesTx">
        <pc:chgData name="Katrín Kemp Stefánsdóttir" userId="ac7da8bf-db5f-4e35-9777-b7456f556ab7" providerId="ADAL" clId="{8B2972B1-C2CC-47A2-9F4B-37DB1EDD437F}" dt="2024-05-07T13:41:49.030" v="3356" actId="20577"/>
        <pc:sldMkLst>
          <pc:docMk/>
          <pc:sldMk cId="4150942116" sldId="327"/>
        </pc:sldMkLst>
        <pc:spChg chg="mod">
          <ac:chgData name="Katrín Kemp Stefánsdóttir" userId="ac7da8bf-db5f-4e35-9777-b7456f556ab7" providerId="ADAL" clId="{8B2972B1-C2CC-47A2-9F4B-37DB1EDD437F}" dt="2024-05-07T11:24:39.944" v="2587" actId="14100"/>
          <ac:spMkLst>
            <pc:docMk/>
            <pc:sldMk cId="4150942116" sldId="327"/>
            <ac:spMk id="2" creationId="{623D785A-A0F6-DE28-2EC9-22409D66967C}"/>
          </ac:spMkLst>
        </pc:spChg>
        <pc:spChg chg="mod">
          <ac:chgData name="Katrín Kemp Stefánsdóttir" userId="ac7da8bf-db5f-4e35-9777-b7456f556ab7" providerId="ADAL" clId="{8B2972B1-C2CC-47A2-9F4B-37DB1EDD437F}" dt="2024-05-07T13:41:49.030" v="3356" actId="20577"/>
          <ac:spMkLst>
            <pc:docMk/>
            <pc:sldMk cId="4150942116" sldId="327"/>
            <ac:spMk id="3" creationId="{69684014-1007-92BB-AE74-DF225ABE568D}"/>
          </ac:spMkLst>
        </pc:spChg>
        <pc:picChg chg="del">
          <ac:chgData name="Katrín Kemp Stefánsdóttir" userId="ac7da8bf-db5f-4e35-9777-b7456f556ab7" providerId="ADAL" clId="{8B2972B1-C2CC-47A2-9F4B-37DB1EDD437F}" dt="2024-05-03T14:04:38.279" v="1871" actId="478"/>
          <ac:picMkLst>
            <pc:docMk/>
            <pc:sldMk cId="4150942116" sldId="327"/>
            <ac:picMk id="6" creationId="{662876EF-04AB-3A7D-3E07-DE0E96028B51}"/>
          </ac:picMkLst>
        </pc:picChg>
        <pc:picChg chg="add del mod">
          <ac:chgData name="Katrín Kemp Stefánsdóttir" userId="ac7da8bf-db5f-4e35-9777-b7456f556ab7" providerId="ADAL" clId="{8B2972B1-C2CC-47A2-9F4B-37DB1EDD437F}" dt="2024-05-03T14:06:10.185" v="1877" actId="478"/>
          <ac:picMkLst>
            <pc:docMk/>
            <pc:sldMk cId="4150942116" sldId="327"/>
            <ac:picMk id="7" creationId="{8BB06543-FFD0-697A-4B8E-9092816BEAD1}"/>
          </ac:picMkLst>
        </pc:picChg>
        <pc:picChg chg="add del mod">
          <ac:chgData name="Katrín Kemp Stefánsdóttir" userId="ac7da8bf-db5f-4e35-9777-b7456f556ab7" providerId="ADAL" clId="{8B2972B1-C2CC-47A2-9F4B-37DB1EDD437F}" dt="2024-05-03T14:07:32.321" v="1884" actId="478"/>
          <ac:picMkLst>
            <pc:docMk/>
            <pc:sldMk cId="4150942116" sldId="327"/>
            <ac:picMk id="9" creationId="{49A0D51A-7DDC-687D-3F04-E23326B68DD4}"/>
          </ac:picMkLst>
        </pc:picChg>
        <pc:picChg chg="add del mod ord">
          <ac:chgData name="Katrín Kemp Stefánsdóttir" userId="ac7da8bf-db5f-4e35-9777-b7456f556ab7" providerId="ADAL" clId="{8B2972B1-C2CC-47A2-9F4B-37DB1EDD437F}" dt="2024-05-07T11:37:35.607" v="2627" actId="478"/>
          <ac:picMkLst>
            <pc:docMk/>
            <pc:sldMk cId="4150942116" sldId="327"/>
            <ac:picMk id="11" creationId="{2A12647E-4318-D54E-E204-B5E996F5C121}"/>
          </ac:picMkLst>
        </pc:picChg>
        <pc:picChg chg="add del mod">
          <ac:chgData name="Katrín Kemp Stefánsdóttir" userId="ac7da8bf-db5f-4e35-9777-b7456f556ab7" providerId="ADAL" clId="{8B2972B1-C2CC-47A2-9F4B-37DB1EDD437F}" dt="2024-05-07T11:40:24.721" v="2634" actId="478"/>
          <ac:picMkLst>
            <pc:docMk/>
            <pc:sldMk cId="4150942116" sldId="327"/>
            <ac:picMk id="13" creationId="{09E1C845-D29F-A67E-80F6-95931C678F31}"/>
          </ac:picMkLst>
        </pc:picChg>
        <pc:picChg chg="add del mod">
          <ac:chgData name="Katrín Kemp Stefánsdóttir" userId="ac7da8bf-db5f-4e35-9777-b7456f556ab7" providerId="ADAL" clId="{8B2972B1-C2CC-47A2-9F4B-37DB1EDD437F}" dt="2024-05-07T11:41:47.792" v="2639" actId="478"/>
          <ac:picMkLst>
            <pc:docMk/>
            <pc:sldMk cId="4150942116" sldId="327"/>
            <ac:picMk id="15" creationId="{B9E9DC66-1FDC-1070-AD2F-DFCAEAD8D797}"/>
          </ac:picMkLst>
        </pc:picChg>
        <pc:picChg chg="add mod ord modCrop">
          <ac:chgData name="Katrín Kemp Stefánsdóttir" userId="ac7da8bf-db5f-4e35-9777-b7456f556ab7" providerId="ADAL" clId="{8B2972B1-C2CC-47A2-9F4B-37DB1EDD437F}" dt="2024-05-07T11:47:03.386" v="2660" actId="732"/>
          <ac:picMkLst>
            <pc:docMk/>
            <pc:sldMk cId="4150942116" sldId="327"/>
            <ac:picMk id="17" creationId="{FF57E494-75B8-409B-9945-A0241DEE2B8B}"/>
          </ac:picMkLst>
        </pc:picChg>
      </pc:sldChg>
      <pc:sldChg chg="modSp new del mod">
        <pc:chgData name="Katrín Kemp Stefánsdóttir" userId="ac7da8bf-db5f-4e35-9777-b7456f556ab7" providerId="ADAL" clId="{8B2972B1-C2CC-47A2-9F4B-37DB1EDD437F}" dt="2024-05-07T13:30:37.247" v="3353" actId="47"/>
        <pc:sldMkLst>
          <pc:docMk/>
          <pc:sldMk cId="1812262181" sldId="328"/>
        </pc:sldMkLst>
        <pc:spChg chg="mod">
          <ac:chgData name="Katrín Kemp Stefánsdóttir" userId="ac7da8bf-db5f-4e35-9777-b7456f556ab7" providerId="ADAL" clId="{8B2972B1-C2CC-47A2-9F4B-37DB1EDD437F}" dt="2024-05-03T15:15:02.017" v="2243" actId="20577"/>
          <ac:spMkLst>
            <pc:docMk/>
            <pc:sldMk cId="1812262181" sldId="328"/>
            <ac:spMk id="2" creationId="{B26E6718-881D-BA89-AD32-DFD21B09E395}"/>
          </ac:spMkLst>
        </pc:spChg>
        <pc:spChg chg="mod">
          <ac:chgData name="Katrín Kemp Stefánsdóttir" userId="ac7da8bf-db5f-4e35-9777-b7456f556ab7" providerId="ADAL" clId="{8B2972B1-C2CC-47A2-9F4B-37DB1EDD437F}" dt="2024-05-03T15:15:50.980" v="2267" actId="20577"/>
          <ac:spMkLst>
            <pc:docMk/>
            <pc:sldMk cId="1812262181" sldId="328"/>
            <ac:spMk id="3" creationId="{FC524611-DAD4-CC0D-2005-6666ADA50EC8}"/>
          </ac:spMkLst>
        </pc:spChg>
      </pc:sldChg>
      <pc:sldChg chg="addSp delSp modSp new mod">
        <pc:chgData name="Katrín Kemp Stefánsdóttir" userId="ac7da8bf-db5f-4e35-9777-b7456f556ab7" providerId="ADAL" clId="{8B2972B1-C2CC-47A2-9F4B-37DB1EDD437F}" dt="2024-05-07T10:58:55.719" v="2368" actId="1076"/>
        <pc:sldMkLst>
          <pc:docMk/>
          <pc:sldMk cId="3320278233" sldId="329"/>
        </pc:sldMkLst>
        <pc:spChg chg="del">
          <ac:chgData name="Katrín Kemp Stefánsdóttir" userId="ac7da8bf-db5f-4e35-9777-b7456f556ab7" providerId="ADAL" clId="{8B2972B1-C2CC-47A2-9F4B-37DB1EDD437F}" dt="2024-05-07T10:58:11.385" v="2363" actId="478"/>
          <ac:spMkLst>
            <pc:docMk/>
            <pc:sldMk cId="3320278233" sldId="329"/>
            <ac:spMk id="2" creationId="{B0FAE4AD-CF4F-20D8-A0C1-67EBD5E7FA77}"/>
          </ac:spMkLst>
        </pc:spChg>
        <pc:spChg chg="del">
          <ac:chgData name="Katrín Kemp Stefánsdóttir" userId="ac7da8bf-db5f-4e35-9777-b7456f556ab7" providerId="ADAL" clId="{8B2972B1-C2CC-47A2-9F4B-37DB1EDD437F}" dt="2024-05-07T10:58:13.148" v="2364" actId="478"/>
          <ac:spMkLst>
            <pc:docMk/>
            <pc:sldMk cId="3320278233" sldId="329"/>
            <ac:spMk id="3" creationId="{EF4FBA0C-4E36-B963-05B5-468414A2AEAD}"/>
          </ac:spMkLst>
        </pc:spChg>
        <pc:picChg chg="add mod">
          <ac:chgData name="Katrín Kemp Stefánsdóttir" userId="ac7da8bf-db5f-4e35-9777-b7456f556ab7" providerId="ADAL" clId="{8B2972B1-C2CC-47A2-9F4B-37DB1EDD437F}" dt="2024-05-07T10:58:31.413" v="2366" actId="1076"/>
          <ac:picMkLst>
            <pc:docMk/>
            <pc:sldMk cId="3320278233" sldId="329"/>
            <ac:picMk id="5" creationId="{D3B4B97C-28BD-2EA0-1594-9D6A4D2DC841}"/>
          </ac:picMkLst>
        </pc:picChg>
        <pc:picChg chg="add mod">
          <ac:chgData name="Katrín Kemp Stefánsdóttir" userId="ac7da8bf-db5f-4e35-9777-b7456f556ab7" providerId="ADAL" clId="{8B2972B1-C2CC-47A2-9F4B-37DB1EDD437F}" dt="2024-05-07T10:58:55.719" v="2368" actId="1076"/>
          <ac:picMkLst>
            <pc:docMk/>
            <pc:sldMk cId="3320278233" sldId="329"/>
            <ac:picMk id="6" creationId="{4D4C0B60-7E74-3F88-A3BA-E665E04C8185}"/>
          </ac:picMkLst>
        </pc:picChg>
      </pc:sldChg>
      <pc:sldChg chg="addSp delSp modSp mod">
        <pc:chgData name="Katrín Kemp Stefánsdóttir" userId="ac7da8bf-db5f-4e35-9777-b7456f556ab7" providerId="ADAL" clId="{8B2972B1-C2CC-47A2-9F4B-37DB1EDD437F}" dt="2024-05-07T11:17:30.967" v="2410" actId="1076"/>
        <pc:sldMkLst>
          <pc:docMk/>
          <pc:sldMk cId="1825463089" sldId="330"/>
        </pc:sldMkLst>
        <pc:spChg chg="mod">
          <ac:chgData name="Katrín Kemp Stefánsdóttir" userId="ac7da8bf-db5f-4e35-9777-b7456f556ab7" providerId="ADAL" clId="{8B2972B1-C2CC-47A2-9F4B-37DB1EDD437F}" dt="2024-05-07T11:17:18.056" v="2408" actId="1076"/>
          <ac:spMkLst>
            <pc:docMk/>
            <pc:sldMk cId="1825463089" sldId="330"/>
            <ac:spMk id="2" creationId="{271DEA09-44DC-401F-B84E-C49058733436}"/>
          </ac:spMkLst>
        </pc:spChg>
        <pc:spChg chg="del">
          <ac:chgData name="Katrín Kemp Stefánsdóttir" userId="ac7da8bf-db5f-4e35-9777-b7456f556ab7" providerId="ADAL" clId="{8B2972B1-C2CC-47A2-9F4B-37DB1EDD437F}" dt="2024-05-07T11:17:07.574" v="2404" actId="478"/>
          <ac:spMkLst>
            <pc:docMk/>
            <pc:sldMk cId="1825463089" sldId="330"/>
            <ac:spMk id="3" creationId="{EE6C8647-10C1-46ED-BDE1-6030AB210F57}"/>
          </ac:spMkLst>
        </pc:spChg>
        <pc:spChg chg="add del mod">
          <ac:chgData name="Katrín Kemp Stefánsdóttir" userId="ac7da8bf-db5f-4e35-9777-b7456f556ab7" providerId="ADAL" clId="{8B2972B1-C2CC-47A2-9F4B-37DB1EDD437F}" dt="2024-05-07T11:17:09.126" v="2405" actId="478"/>
          <ac:spMkLst>
            <pc:docMk/>
            <pc:sldMk cId="1825463089" sldId="330"/>
            <ac:spMk id="5" creationId="{BF9A88D5-651B-F870-7023-926506FF0133}"/>
          </ac:spMkLst>
        </pc:spChg>
        <pc:picChg chg="mod">
          <ac:chgData name="Katrín Kemp Stefánsdóttir" userId="ac7da8bf-db5f-4e35-9777-b7456f556ab7" providerId="ADAL" clId="{8B2972B1-C2CC-47A2-9F4B-37DB1EDD437F}" dt="2024-05-07T11:17:30.967" v="2410" actId="1076"/>
          <ac:picMkLst>
            <pc:docMk/>
            <pc:sldMk cId="1825463089" sldId="330"/>
            <ac:picMk id="7" creationId="{4C168796-22CD-4906-A2C3-AD64830F6B5A}"/>
          </ac:picMkLst>
        </pc:picChg>
      </pc:sldChg>
      <pc:sldChg chg="modSp mod ord">
        <pc:chgData name="Katrín Kemp Stefánsdóttir" userId="ac7da8bf-db5f-4e35-9777-b7456f556ab7" providerId="ADAL" clId="{8B2972B1-C2CC-47A2-9F4B-37DB1EDD437F}" dt="2024-05-07T12:06:22.124" v="3156"/>
        <pc:sldMkLst>
          <pc:docMk/>
          <pc:sldMk cId="4137817734" sldId="331"/>
        </pc:sldMkLst>
        <pc:spChg chg="mod">
          <ac:chgData name="Katrín Kemp Stefánsdóttir" userId="ac7da8bf-db5f-4e35-9777-b7456f556ab7" providerId="ADAL" clId="{8B2972B1-C2CC-47A2-9F4B-37DB1EDD437F}" dt="2024-05-07T11:19:45.839" v="2478" actId="20577"/>
          <ac:spMkLst>
            <pc:docMk/>
            <pc:sldMk cId="4137817734" sldId="331"/>
            <ac:spMk id="2" creationId="{271DEA09-44DC-401F-B84E-C49058733436}"/>
          </ac:spMkLst>
        </pc:spChg>
        <pc:spChg chg="mod">
          <ac:chgData name="Katrín Kemp Stefánsdóttir" userId="ac7da8bf-db5f-4e35-9777-b7456f556ab7" providerId="ADAL" clId="{8B2972B1-C2CC-47A2-9F4B-37DB1EDD437F}" dt="2024-05-07T11:19:56.655" v="2510" actId="20577"/>
          <ac:spMkLst>
            <pc:docMk/>
            <pc:sldMk cId="4137817734" sldId="331"/>
            <ac:spMk id="3" creationId="{EE6C8647-10C1-46ED-BDE1-6030AB210F57}"/>
          </ac:spMkLst>
        </pc:spChg>
      </pc:sldChg>
      <pc:sldChg chg="modSp mod ord">
        <pc:chgData name="Katrín Kemp Stefánsdóttir" userId="ac7da8bf-db5f-4e35-9777-b7456f556ab7" providerId="ADAL" clId="{8B2972B1-C2CC-47A2-9F4B-37DB1EDD437F}" dt="2024-05-07T12:06:22.124" v="3156"/>
        <pc:sldMkLst>
          <pc:docMk/>
          <pc:sldMk cId="518916022" sldId="332"/>
        </pc:sldMkLst>
        <pc:spChg chg="mod">
          <ac:chgData name="Katrín Kemp Stefánsdóttir" userId="ac7da8bf-db5f-4e35-9777-b7456f556ab7" providerId="ADAL" clId="{8B2972B1-C2CC-47A2-9F4B-37DB1EDD437F}" dt="2024-05-07T11:20:16.721" v="2526" actId="20577"/>
          <ac:spMkLst>
            <pc:docMk/>
            <pc:sldMk cId="518916022" sldId="332"/>
            <ac:spMk id="2" creationId="{271DEA09-44DC-401F-B84E-C49058733436}"/>
          </ac:spMkLst>
        </pc:spChg>
        <pc:spChg chg="mod">
          <ac:chgData name="Katrín Kemp Stefánsdóttir" userId="ac7da8bf-db5f-4e35-9777-b7456f556ab7" providerId="ADAL" clId="{8B2972B1-C2CC-47A2-9F4B-37DB1EDD437F}" dt="2024-05-07T11:20:24.445" v="2558" actId="20577"/>
          <ac:spMkLst>
            <pc:docMk/>
            <pc:sldMk cId="518916022" sldId="332"/>
            <ac:spMk id="3" creationId="{EE6C8647-10C1-46ED-BDE1-6030AB210F57}"/>
          </ac:spMkLst>
        </pc:spChg>
      </pc:sldChg>
      <pc:sldChg chg="modSp mod ord">
        <pc:chgData name="Katrín Kemp Stefánsdóttir" userId="ac7da8bf-db5f-4e35-9777-b7456f556ab7" providerId="ADAL" clId="{8B2972B1-C2CC-47A2-9F4B-37DB1EDD437F}" dt="2024-05-07T12:06:22.124" v="3156"/>
        <pc:sldMkLst>
          <pc:docMk/>
          <pc:sldMk cId="2072629406" sldId="333"/>
        </pc:sldMkLst>
        <pc:spChg chg="mod">
          <ac:chgData name="Katrín Kemp Stefánsdóttir" userId="ac7da8bf-db5f-4e35-9777-b7456f556ab7" providerId="ADAL" clId="{8B2972B1-C2CC-47A2-9F4B-37DB1EDD437F}" dt="2024-05-07T11:57:22.253" v="2897" actId="20577"/>
          <ac:spMkLst>
            <pc:docMk/>
            <pc:sldMk cId="2072629406" sldId="333"/>
            <ac:spMk id="2" creationId="{271DEA09-44DC-401F-B84E-C49058733436}"/>
          </ac:spMkLst>
        </pc:spChg>
        <pc:spChg chg="mod">
          <ac:chgData name="Katrín Kemp Stefánsdóttir" userId="ac7da8bf-db5f-4e35-9777-b7456f556ab7" providerId="ADAL" clId="{8B2972B1-C2CC-47A2-9F4B-37DB1EDD437F}" dt="2024-05-07T11:57:27.643" v="2898" actId="1076"/>
          <ac:spMkLst>
            <pc:docMk/>
            <pc:sldMk cId="2072629406" sldId="333"/>
            <ac:spMk id="3" creationId="{EE6C8647-10C1-46ED-BDE1-6030AB210F57}"/>
          </ac:spMkLst>
        </pc:spChg>
      </pc:sldChg>
      <pc:sldChg chg="addSp delSp modSp add del mod">
        <pc:chgData name="Katrín Kemp Stefánsdóttir" userId="ac7da8bf-db5f-4e35-9777-b7456f556ab7" providerId="ADAL" clId="{8B2972B1-C2CC-47A2-9F4B-37DB1EDD437F}" dt="2024-05-07T13:30:34.502" v="3351" actId="47"/>
        <pc:sldMkLst>
          <pc:docMk/>
          <pc:sldMk cId="3349200856" sldId="334"/>
        </pc:sldMkLst>
        <pc:spChg chg="del">
          <ac:chgData name="Katrín Kemp Stefánsdóttir" userId="ac7da8bf-db5f-4e35-9777-b7456f556ab7" providerId="ADAL" clId="{8B2972B1-C2CC-47A2-9F4B-37DB1EDD437F}" dt="2024-05-07T13:23:02.058" v="3260" actId="478"/>
          <ac:spMkLst>
            <pc:docMk/>
            <pc:sldMk cId="3349200856" sldId="334"/>
            <ac:spMk id="13" creationId="{4E897D09-8A2D-7869-6D2B-69A137FDAF15}"/>
          </ac:spMkLst>
        </pc:spChg>
        <pc:spChg chg="del">
          <ac:chgData name="Katrín Kemp Stefánsdóttir" userId="ac7da8bf-db5f-4e35-9777-b7456f556ab7" providerId="ADAL" clId="{8B2972B1-C2CC-47A2-9F4B-37DB1EDD437F}" dt="2024-05-07T13:23:26.986" v="3268" actId="478"/>
          <ac:spMkLst>
            <pc:docMk/>
            <pc:sldMk cId="3349200856" sldId="334"/>
            <ac:spMk id="16" creationId="{7B8DC214-74E3-B06F-CB24-AD3693191426}"/>
          </ac:spMkLst>
        </pc:spChg>
        <pc:picChg chg="add mod">
          <ac:chgData name="Katrín Kemp Stefánsdóttir" userId="ac7da8bf-db5f-4e35-9777-b7456f556ab7" providerId="ADAL" clId="{8B2972B1-C2CC-47A2-9F4B-37DB1EDD437F}" dt="2024-05-07T13:26:24.091" v="3285" actId="1076"/>
          <ac:picMkLst>
            <pc:docMk/>
            <pc:sldMk cId="3349200856" sldId="334"/>
            <ac:picMk id="3" creationId="{9594E16D-8CCF-91A5-A3C1-0BF53E384DD9}"/>
          </ac:picMkLst>
        </pc:picChg>
        <pc:picChg chg="del">
          <ac:chgData name="Katrín Kemp Stefánsdóttir" userId="ac7da8bf-db5f-4e35-9777-b7456f556ab7" providerId="ADAL" clId="{8B2972B1-C2CC-47A2-9F4B-37DB1EDD437F}" dt="2024-05-07T13:26:19.234" v="3284" actId="478"/>
          <ac:picMkLst>
            <pc:docMk/>
            <pc:sldMk cId="3349200856" sldId="334"/>
            <ac:picMk id="7" creationId="{4C168796-22CD-4906-A2C3-AD64830F6B5A}"/>
          </ac:picMkLst>
        </pc:picChg>
        <pc:picChg chg="del mod">
          <ac:chgData name="Katrín Kemp Stefánsdóttir" userId="ac7da8bf-db5f-4e35-9777-b7456f556ab7" providerId="ADAL" clId="{8B2972B1-C2CC-47A2-9F4B-37DB1EDD437F}" dt="2024-05-07T13:23:02.963" v="3262" actId="478"/>
          <ac:picMkLst>
            <pc:docMk/>
            <pc:sldMk cId="3349200856" sldId="334"/>
            <ac:picMk id="17" creationId="{0671C818-239D-2F62-1011-53E09EFC0221}"/>
          </ac:picMkLst>
        </pc:picChg>
      </pc:sldChg>
      <pc:sldChg chg="addSp delSp modSp add del mod">
        <pc:chgData name="Katrín Kemp Stefánsdóttir" userId="ac7da8bf-db5f-4e35-9777-b7456f556ab7" providerId="ADAL" clId="{8B2972B1-C2CC-47A2-9F4B-37DB1EDD437F}" dt="2024-05-07T13:30:35.289" v="3352" actId="47"/>
        <pc:sldMkLst>
          <pc:docMk/>
          <pc:sldMk cId="1842122220" sldId="335"/>
        </pc:sldMkLst>
        <pc:spChg chg="add del mod">
          <ac:chgData name="Katrín Kemp Stefánsdóttir" userId="ac7da8bf-db5f-4e35-9777-b7456f556ab7" providerId="ADAL" clId="{8B2972B1-C2CC-47A2-9F4B-37DB1EDD437F}" dt="2024-05-07T13:26:08.536" v="3283"/>
          <ac:spMkLst>
            <pc:docMk/>
            <pc:sldMk cId="1842122220" sldId="335"/>
            <ac:spMk id="2" creationId="{0262F157-657F-F318-87B3-076774B8FD58}"/>
          </ac:spMkLst>
        </pc:spChg>
        <pc:picChg chg="del">
          <ac:chgData name="Katrín Kemp Stefánsdóttir" userId="ac7da8bf-db5f-4e35-9777-b7456f556ab7" providerId="ADAL" clId="{8B2972B1-C2CC-47A2-9F4B-37DB1EDD437F}" dt="2024-05-07T13:24:51.756" v="3273" actId="478"/>
          <ac:picMkLst>
            <pc:docMk/>
            <pc:sldMk cId="1842122220" sldId="335"/>
            <ac:picMk id="3" creationId="{9594E16D-8CCF-91A5-A3C1-0BF53E384DD9}"/>
          </ac:picMkLst>
        </pc:picChg>
        <pc:picChg chg="del">
          <ac:chgData name="Katrín Kemp Stefánsdóttir" userId="ac7da8bf-db5f-4e35-9777-b7456f556ab7" providerId="ADAL" clId="{8B2972B1-C2CC-47A2-9F4B-37DB1EDD437F}" dt="2024-05-07T13:26:36.940" v="3286" actId="478"/>
          <ac:picMkLst>
            <pc:docMk/>
            <pc:sldMk cId="1842122220" sldId="335"/>
            <ac:picMk id="7" creationId="{4C168796-22CD-4906-A2C3-AD64830F6B5A}"/>
          </ac:picMkLst>
        </pc:picChg>
        <pc:picChg chg="add mod">
          <ac:chgData name="Katrín Kemp Stefánsdóttir" userId="ac7da8bf-db5f-4e35-9777-b7456f556ab7" providerId="ADAL" clId="{8B2972B1-C2CC-47A2-9F4B-37DB1EDD437F}" dt="2024-05-07T13:26:39.459" v="3287" actId="1076"/>
          <ac:picMkLst>
            <pc:docMk/>
            <pc:sldMk cId="1842122220" sldId="335"/>
            <ac:picMk id="2050" creationId="{F0EF6AE3-6070-F34B-2056-5532BD71F5DD}"/>
          </ac:picMkLst>
        </pc:picChg>
      </pc:sldChg>
      <pc:sldChg chg="addSp delSp modSp add mod modAnim">
        <pc:chgData name="Katrín Kemp Stefánsdóttir" userId="ac7da8bf-db5f-4e35-9777-b7456f556ab7" providerId="ADAL" clId="{8B2972B1-C2CC-47A2-9F4B-37DB1EDD437F}" dt="2024-05-07T15:03:23.896" v="3949"/>
        <pc:sldMkLst>
          <pc:docMk/>
          <pc:sldMk cId="3516802315" sldId="336"/>
        </pc:sldMkLst>
        <pc:spChg chg="mod">
          <ac:chgData name="Katrín Kemp Stefánsdóttir" userId="ac7da8bf-db5f-4e35-9777-b7456f556ab7" providerId="ADAL" clId="{8B2972B1-C2CC-47A2-9F4B-37DB1EDD437F}" dt="2024-05-07T13:28:54.611" v="3311" actId="1076"/>
          <ac:spMkLst>
            <pc:docMk/>
            <pc:sldMk cId="3516802315" sldId="336"/>
            <ac:spMk id="2" creationId="{271DEA09-44DC-401F-B84E-C49058733436}"/>
          </ac:spMkLst>
        </pc:spChg>
        <pc:spChg chg="del">
          <ac:chgData name="Katrín Kemp Stefánsdóttir" userId="ac7da8bf-db5f-4e35-9777-b7456f556ab7" providerId="ADAL" clId="{8B2972B1-C2CC-47A2-9F4B-37DB1EDD437F}" dt="2024-05-07T13:28:21.838" v="3302" actId="478"/>
          <ac:spMkLst>
            <pc:docMk/>
            <pc:sldMk cId="3516802315" sldId="336"/>
            <ac:spMk id="3" creationId="{EE6C8647-10C1-46ED-BDE1-6030AB210F57}"/>
          </ac:spMkLst>
        </pc:spChg>
        <pc:spChg chg="mod">
          <ac:chgData name="Katrín Kemp Stefánsdóttir" userId="ac7da8bf-db5f-4e35-9777-b7456f556ab7" providerId="ADAL" clId="{8B2972B1-C2CC-47A2-9F4B-37DB1EDD437F}" dt="2024-05-07T15:02:50.505" v="3941" actId="27636"/>
          <ac:spMkLst>
            <pc:docMk/>
            <pc:sldMk cId="3516802315" sldId="336"/>
            <ac:spMk id="4" creationId="{2225E041-BDD4-4CDA-AB2E-86D01C320EAC}"/>
          </ac:spMkLst>
        </pc:spChg>
        <pc:spChg chg="add del mod">
          <ac:chgData name="Katrín Kemp Stefánsdóttir" userId="ac7da8bf-db5f-4e35-9777-b7456f556ab7" providerId="ADAL" clId="{8B2972B1-C2CC-47A2-9F4B-37DB1EDD437F}" dt="2024-05-07T13:28:30.658" v="3303" actId="478"/>
          <ac:spMkLst>
            <pc:docMk/>
            <pc:sldMk cId="3516802315" sldId="336"/>
            <ac:spMk id="6" creationId="{ACBBF6FA-CB9E-4F3B-E35A-4C6175009A74}"/>
          </ac:spMkLst>
        </pc:spChg>
        <pc:spChg chg="mod">
          <ac:chgData name="Katrín Kemp Stefánsdóttir" userId="ac7da8bf-db5f-4e35-9777-b7456f556ab7" providerId="ADAL" clId="{8B2972B1-C2CC-47A2-9F4B-37DB1EDD437F}" dt="2024-05-07T15:03:16.133" v="3948" actId="1076"/>
          <ac:spMkLst>
            <pc:docMk/>
            <pc:sldMk cId="3516802315" sldId="336"/>
            <ac:spMk id="8" creationId="{6A9AE0F6-77DC-451F-B560-86E033C1CDC9}"/>
          </ac:spMkLst>
        </pc:spChg>
      </pc:sldChg>
      <pc:sldMasterChg chg="del delSldLayout">
        <pc:chgData name="Katrín Kemp Stefánsdóttir" userId="ac7da8bf-db5f-4e35-9777-b7456f556ab7" providerId="ADAL" clId="{8B2972B1-C2CC-47A2-9F4B-37DB1EDD437F}" dt="2024-05-07T13:04:57.503" v="3177" actId="2696"/>
        <pc:sldMasterMkLst>
          <pc:docMk/>
          <pc:sldMasterMk cId="1698011026" sldId="2147483672"/>
        </pc:sldMasterMkLst>
        <pc:sldLayoutChg chg="del">
          <pc:chgData name="Katrín Kemp Stefánsdóttir" userId="ac7da8bf-db5f-4e35-9777-b7456f556ab7" providerId="ADAL" clId="{8B2972B1-C2CC-47A2-9F4B-37DB1EDD437F}" dt="2024-05-07T13:04:57.503" v="3177" actId="2696"/>
          <pc:sldLayoutMkLst>
            <pc:docMk/>
            <pc:sldMasterMk cId="1698011026" sldId="2147483672"/>
            <pc:sldLayoutMk cId="4014687577" sldId="2147483673"/>
          </pc:sldLayoutMkLst>
        </pc:sldLayoutChg>
        <pc:sldLayoutChg chg="del">
          <pc:chgData name="Katrín Kemp Stefánsdóttir" userId="ac7da8bf-db5f-4e35-9777-b7456f556ab7" providerId="ADAL" clId="{8B2972B1-C2CC-47A2-9F4B-37DB1EDD437F}" dt="2024-05-07T13:04:57.503" v="3177" actId="2696"/>
          <pc:sldLayoutMkLst>
            <pc:docMk/>
            <pc:sldMasterMk cId="1698011026" sldId="2147483672"/>
            <pc:sldLayoutMk cId="3748587771" sldId="2147483674"/>
          </pc:sldLayoutMkLst>
        </pc:sldLayoutChg>
        <pc:sldLayoutChg chg="del">
          <pc:chgData name="Katrín Kemp Stefánsdóttir" userId="ac7da8bf-db5f-4e35-9777-b7456f556ab7" providerId="ADAL" clId="{8B2972B1-C2CC-47A2-9F4B-37DB1EDD437F}" dt="2024-05-07T13:04:57.503" v="3177" actId="2696"/>
          <pc:sldLayoutMkLst>
            <pc:docMk/>
            <pc:sldMasterMk cId="1698011026" sldId="2147483672"/>
            <pc:sldLayoutMk cId="817695221" sldId="2147483675"/>
          </pc:sldLayoutMkLst>
        </pc:sldLayoutChg>
        <pc:sldLayoutChg chg="del">
          <pc:chgData name="Katrín Kemp Stefánsdóttir" userId="ac7da8bf-db5f-4e35-9777-b7456f556ab7" providerId="ADAL" clId="{8B2972B1-C2CC-47A2-9F4B-37DB1EDD437F}" dt="2024-05-07T13:04:57.503" v="3177" actId="2696"/>
          <pc:sldLayoutMkLst>
            <pc:docMk/>
            <pc:sldMasterMk cId="1698011026" sldId="2147483672"/>
            <pc:sldLayoutMk cId="2734235026" sldId="2147483676"/>
          </pc:sldLayoutMkLst>
        </pc:sldLayoutChg>
        <pc:sldLayoutChg chg="del">
          <pc:chgData name="Katrín Kemp Stefánsdóttir" userId="ac7da8bf-db5f-4e35-9777-b7456f556ab7" providerId="ADAL" clId="{8B2972B1-C2CC-47A2-9F4B-37DB1EDD437F}" dt="2024-05-07T13:04:57.503" v="3177" actId="2696"/>
          <pc:sldLayoutMkLst>
            <pc:docMk/>
            <pc:sldMasterMk cId="1698011026" sldId="2147483672"/>
            <pc:sldLayoutMk cId="2661506937" sldId="2147483677"/>
          </pc:sldLayoutMkLst>
        </pc:sldLayoutChg>
        <pc:sldLayoutChg chg="del">
          <pc:chgData name="Katrín Kemp Stefánsdóttir" userId="ac7da8bf-db5f-4e35-9777-b7456f556ab7" providerId="ADAL" clId="{8B2972B1-C2CC-47A2-9F4B-37DB1EDD437F}" dt="2024-05-07T13:04:57.503" v="3177" actId="2696"/>
          <pc:sldLayoutMkLst>
            <pc:docMk/>
            <pc:sldMasterMk cId="1698011026" sldId="2147483672"/>
            <pc:sldLayoutMk cId="3328984841" sldId="2147483678"/>
          </pc:sldLayoutMkLst>
        </pc:sldLayoutChg>
        <pc:sldLayoutChg chg="del">
          <pc:chgData name="Katrín Kemp Stefánsdóttir" userId="ac7da8bf-db5f-4e35-9777-b7456f556ab7" providerId="ADAL" clId="{8B2972B1-C2CC-47A2-9F4B-37DB1EDD437F}" dt="2024-05-07T13:04:57.503" v="3177" actId="2696"/>
          <pc:sldLayoutMkLst>
            <pc:docMk/>
            <pc:sldMasterMk cId="1698011026" sldId="2147483672"/>
            <pc:sldLayoutMk cId="477441179" sldId="2147483679"/>
          </pc:sldLayoutMkLst>
        </pc:sldLayoutChg>
        <pc:sldLayoutChg chg="del">
          <pc:chgData name="Katrín Kemp Stefánsdóttir" userId="ac7da8bf-db5f-4e35-9777-b7456f556ab7" providerId="ADAL" clId="{8B2972B1-C2CC-47A2-9F4B-37DB1EDD437F}" dt="2024-05-07T13:04:57.503" v="3177" actId="2696"/>
          <pc:sldLayoutMkLst>
            <pc:docMk/>
            <pc:sldMasterMk cId="1698011026" sldId="2147483672"/>
            <pc:sldLayoutMk cId="17410549" sldId="2147483680"/>
          </pc:sldLayoutMkLst>
        </pc:sldLayoutChg>
        <pc:sldLayoutChg chg="del">
          <pc:chgData name="Katrín Kemp Stefánsdóttir" userId="ac7da8bf-db5f-4e35-9777-b7456f556ab7" providerId="ADAL" clId="{8B2972B1-C2CC-47A2-9F4B-37DB1EDD437F}" dt="2024-05-07T13:04:57.503" v="3177" actId="2696"/>
          <pc:sldLayoutMkLst>
            <pc:docMk/>
            <pc:sldMasterMk cId="1698011026" sldId="2147483672"/>
            <pc:sldLayoutMk cId="1387938287" sldId="2147483681"/>
          </pc:sldLayoutMkLst>
        </pc:sldLayoutChg>
        <pc:sldLayoutChg chg="del">
          <pc:chgData name="Katrín Kemp Stefánsdóttir" userId="ac7da8bf-db5f-4e35-9777-b7456f556ab7" providerId="ADAL" clId="{8B2972B1-C2CC-47A2-9F4B-37DB1EDD437F}" dt="2024-05-07T13:04:57.503" v="3177" actId="2696"/>
          <pc:sldLayoutMkLst>
            <pc:docMk/>
            <pc:sldMasterMk cId="1698011026" sldId="2147483672"/>
            <pc:sldLayoutMk cId="703724709" sldId="2147483682"/>
          </pc:sldLayoutMkLst>
        </pc:sldLayoutChg>
        <pc:sldLayoutChg chg="del">
          <pc:chgData name="Katrín Kemp Stefánsdóttir" userId="ac7da8bf-db5f-4e35-9777-b7456f556ab7" providerId="ADAL" clId="{8B2972B1-C2CC-47A2-9F4B-37DB1EDD437F}" dt="2024-05-07T13:04:57.503" v="3177" actId="2696"/>
          <pc:sldLayoutMkLst>
            <pc:docMk/>
            <pc:sldMasterMk cId="1698011026" sldId="2147483672"/>
            <pc:sldLayoutMk cId="2709479893" sldId="214748368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33E3F-712F-4631-AB89-4BEA702A1E5C}"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8FB9465A-0212-42CB-8FB6-F954FD62AB70}">
      <dgm:prSet/>
      <dgm:spPr/>
      <dgm:t>
        <a:bodyPr/>
        <a:lstStyle/>
        <a:p>
          <a:pPr>
            <a:defRPr b="1"/>
          </a:pPr>
          <a:r>
            <a:rPr lang="en-US">
              <a:latin typeface="Gotham" panose="02000604040000020004" pitchFamily="50" charset="0"/>
            </a:rPr>
            <a:t>2010</a:t>
          </a:r>
        </a:p>
      </dgm:t>
    </dgm:pt>
    <dgm:pt modelId="{644B3EF1-A276-4798-8A27-DB8DB7273525}" type="parTrans" cxnId="{EAD84A2D-5D92-462A-BAB7-2634E957B03A}">
      <dgm:prSet/>
      <dgm:spPr/>
      <dgm:t>
        <a:bodyPr/>
        <a:lstStyle/>
        <a:p>
          <a:endParaRPr lang="en-US"/>
        </a:p>
      </dgm:t>
    </dgm:pt>
    <dgm:pt modelId="{F20CA3DA-F55F-4863-B791-D2CE2C8BCD40}" type="sibTrans" cxnId="{EAD84A2D-5D92-462A-BAB7-2634E957B03A}">
      <dgm:prSet/>
      <dgm:spPr/>
      <dgm:t>
        <a:bodyPr/>
        <a:lstStyle/>
        <a:p>
          <a:endParaRPr lang="en-US"/>
        </a:p>
      </dgm:t>
    </dgm:pt>
    <dgm:pt modelId="{C125B342-FFB1-4C9B-8A22-695E89761A98}">
      <dgm:prSet/>
      <dgm:spPr/>
      <dgm:t>
        <a:bodyPr/>
        <a:lstStyle/>
        <a:p>
          <a:r>
            <a:rPr lang="en-US" dirty="0">
              <a:latin typeface="Gotham" panose="02000604040000020004" pitchFamily="50" charset="0"/>
            </a:rPr>
            <a:t>The NSA starts drafting the first edition</a:t>
          </a:r>
        </a:p>
      </dgm:t>
    </dgm:pt>
    <dgm:pt modelId="{A30F6225-0DBD-4520-8B94-04061DAE90BA}" type="parTrans" cxnId="{97257D80-57EE-484E-A7B6-1818E2EC32BB}">
      <dgm:prSet/>
      <dgm:spPr/>
      <dgm:t>
        <a:bodyPr/>
        <a:lstStyle/>
        <a:p>
          <a:endParaRPr lang="en-US"/>
        </a:p>
      </dgm:t>
    </dgm:pt>
    <dgm:pt modelId="{1B337ED3-3CB7-4E75-B261-769EDEB6951B}" type="sibTrans" cxnId="{97257D80-57EE-484E-A7B6-1818E2EC32BB}">
      <dgm:prSet/>
      <dgm:spPr/>
      <dgm:t>
        <a:bodyPr/>
        <a:lstStyle/>
        <a:p>
          <a:endParaRPr lang="en-US"/>
        </a:p>
      </dgm:t>
    </dgm:pt>
    <dgm:pt modelId="{676EA8CB-3110-4031-8B15-EDEBFE36CE07}">
      <dgm:prSet/>
      <dgm:spPr/>
      <dgm:t>
        <a:bodyPr/>
        <a:lstStyle/>
        <a:p>
          <a:pPr>
            <a:defRPr b="1"/>
          </a:pPr>
          <a:r>
            <a:rPr lang="en-US">
              <a:latin typeface="Gotham" panose="02000604040000020004" pitchFamily="50" charset="0"/>
            </a:rPr>
            <a:t>2011</a:t>
          </a:r>
        </a:p>
      </dgm:t>
    </dgm:pt>
    <dgm:pt modelId="{913AC649-8C7C-4C6A-92C1-05A83B27DE5E}" type="parTrans" cxnId="{F323BC0E-ED26-483B-A9AE-439F99F7E9CA}">
      <dgm:prSet/>
      <dgm:spPr/>
      <dgm:t>
        <a:bodyPr/>
        <a:lstStyle/>
        <a:p>
          <a:endParaRPr lang="en-US"/>
        </a:p>
      </dgm:t>
    </dgm:pt>
    <dgm:pt modelId="{BA3B1536-F3B5-4D32-A615-2D2E42E4DC7A}" type="sibTrans" cxnId="{F323BC0E-ED26-483B-A9AE-439F99F7E9CA}">
      <dgm:prSet/>
      <dgm:spPr/>
      <dgm:t>
        <a:bodyPr/>
        <a:lstStyle/>
        <a:p>
          <a:endParaRPr lang="en-US"/>
        </a:p>
      </dgm:t>
    </dgm:pt>
    <dgm:pt modelId="{6A2F7A47-9668-4913-8BC0-02C29E6B9D58}">
      <dgm:prSet/>
      <dgm:spPr/>
      <dgm:t>
        <a:bodyPr/>
        <a:lstStyle/>
        <a:p>
          <a:r>
            <a:rPr lang="en-US">
              <a:latin typeface="Gotham" panose="02000604040000020004" pitchFamily="50" charset="0"/>
            </a:rPr>
            <a:t>The code is finalized in coalition with Æskulýðsvettvangurinn</a:t>
          </a:r>
        </a:p>
      </dgm:t>
    </dgm:pt>
    <dgm:pt modelId="{F8710807-E6F3-4D35-B648-5F21018C70A8}" type="parTrans" cxnId="{48A5DE48-7BFD-4076-8638-8ED9FC92311A}">
      <dgm:prSet/>
      <dgm:spPr/>
      <dgm:t>
        <a:bodyPr/>
        <a:lstStyle/>
        <a:p>
          <a:endParaRPr lang="en-US"/>
        </a:p>
      </dgm:t>
    </dgm:pt>
    <dgm:pt modelId="{C6E6E19D-584E-41AA-8130-D6FF32F562E9}" type="sibTrans" cxnId="{48A5DE48-7BFD-4076-8638-8ED9FC92311A}">
      <dgm:prSet/>
      <dgm:spPr/>
      <dgm:t>
        <a:bodyPr/>
        <a:lstStyle/>
        <a:p>
          <a:endParaRPr lang="en-US"/>
        </a:p>
      </dgm:t>
    </dgm:pt>
    <dgm:pt modelId="{AC644AC8-443E-4C49-84D6-6064F5C0663B}">
      <dgm:prSet/>
      <dgm:spPr/>
      <dgm:t>
        <a:bodyPr/>
        <a:lstStyle/>
        <a:p>
          <a:pPr>
            <a:defRPr b="1"/>
          </a:pPr>
          <a:r>
            <a:rPr lang="en-US">
              <a:latin typeface="Gotham" panose="02000604040000020004" pitchFamily="50" charset="0"/>
            </a:rPr>
            <a:t>2013</a:t>
          </a:r>
        </a:p>
      </dgm:t>
    </dgm:pt>
    <dgm:pt modelId="{B41DD2CC-C72B-4ACC-9C9A-110E6971BAF1}" type="parTrans" cxnId="{53CE3872-5E66-494D-B41B-8EFA0A6E316A}">
      <dgm:prSet/>
      <dgm:spPr/>
      <dgm:t>
        <a:bodyPr/>
        <a:lstStyle/>
        <a:p>
          <a:endParaRPr lang="en-US"/>
        </a:p>
      </dgm:t>
    </dgm:pt>
    <dgm:pt modelId="{81AB3C3C-543E-45A1-8F44-F3364C2E3CE6}" type="sibTrans" cxnId="{53CE3872-5E66-494D-B41B-8EFA0A6E316A}">
      <dgm:prSet/>
      <dgm:spPr/>
      <dgm:t>
        <a:bodyPr/>
        <a:lstStyle/>
        <a:p>
          <a:endParaRPr lang="en-US"/>
        </a:p>
      </dgm:t>
    </dgm:pt>
    <dgm:pt modelId="{6D9E7DBC-DC82-4CAC-9C42-DF52E26DC268}">
      <dgm:prSet/>
      <dgm:spPr/>
      <dgm:t>
        <a:bodyPr/>
        <a:lstStyle/>
        <a:p>
          <a:r>
            <a:rPr lang="en-US">
              <a:latin typeface="Gotham" panose="02000604040000020004" pitchFamily="50" charset="0"/>
            </a:rPr>
            <a:t>The code is revised again</a:t>
          </a:r>
        </a:p>
      </dgm:t>
    </dgm:pt>
    <dgm:pt modelId="{A1848789-3037-4383-B9D5-1E939DD23FAD}" type="parTrans" cxnId="{700F1584-7460-496B-90E0-AA2E7A846028}">
      <dgm:prSet/>
      <dgm:spPr/>
      <dgm:t>
        <a:bodyPr/>
        <a:lstStyle/>
        <a:p>
          <a:endParaRPr lang="en-US"/>
        </a:p>
      </dgm:t>
    </dgm:pt>
    <dgm:pt modelId="{79CCDF8B-75CA-47F8-ABD9-1DD6C55A2AF5}" type="sibTrans" cxnId="{700F1584-7460-496B-90E0-AA2E7A846028}">
      <dgm:prSet/>
      <dgm:spPr/>
      <dgm:t>
        <a:bodyPr/>
        <a:lstStyle/>
        <a:p>
          <a:endParaRPr lang="en-US"/>
        </a:p>
      </dgm:t>
    </dgm:pt>
    <dgm:pt modelId="{9AA57BA3-5179-47DD-86BE-4007B24EE2DB}">
      <dgm:prSet/>
      <dgm:spPr/>
      <dgm:t>
        <a:bodyPr/>
        <a:lstStyle/>
        <a:p>
          <a:pPr>
            <a:defRPr b="1"/>
          </a:pPr>
          <a:r>
            <a:rPr lang="en-US">
              <a:latin typeface="Gotham" panose="02000604040000020004" pitchFamily="50" charset="0"/>
            </a:rPr>
            <a:t>2013</a:t>
          </a:r>
        </a:p>
      </dgm:t>
    </dgm:pt>
    <dgm:pt modelId="{104273A2-1D73-4CBE-AFB1-A13270AF7F8A}" type="parTrans" cxnId="{DA5C74F3-9AC2-4963-A7B7-968D94EDE843}">
      <dgm:prSet/>
      <dgm:spPr/>
      <dgm:t>
        <a:bodyPr/>
        <a:lstStyle/>
        <a:p>
          <a:endParaRPr lang="en-US"/>
        </a:p>
      </dgm:t>
    </dgm:pt>
    <dgm:pt modelId="{C9B7E0FC-DA2F-4097-AE0D-FA58BB819759}" type="sibTrans" cxnId="{DA5C74F3-9AC2-4963-A7B7-968D94EDE843}">
      <dgm:prSet/>
      <dgm:spPr/>
      <dgm:t>
        <a:bodyPr/>
        <a:lstStyle/>
        <a:p>
          <a:endParaRPr lang="en-US"/>
        </a:p>
      </dgm:t>
    </dgm:pt>
    <dgm:pt modelId="{E8C7711F-90B0-4DB5-8687-52DCF1D303A7}">
      <dgm:prSet/>
      <dgm:spPr/>
      <dgm:t>
        <a:bodyPr/>
        <a:lstStyle/>
        <a:p>
          <a:r>
            <a:rPr lang="en-US">
              <a:latin typeface="Gotham" panose="02000604040000020004" pitchFamily="50" charset="0"/>
            </a:rPr>
            <a:t>The general assembly codifies them as NSA guidelines</a:t>
          </a:r>
        </a:p>
      </dgm:t>
    </dgm:pt>
    <dgm:pt modelId="{E63265B7-B5AA-43EB-A9D2-B8AD6B709D10}" type="parTrans" cxnId="{B1CA8059-8E8E-4FE5-AE94-223468F04101}">
      <dgm:prSet/>
      <dgm:spPr/>
      <dgm:t>
        <a:bodyPr/>
        <a:lstStyle/>
        <a:p>
          <a:endParaRPr lang="en-US"/>
        </a:p>
      </dgm:t>
    </dgm:pt>
    <dgm:pt modelId="{F46B374D-64C5-465B-8320-E78A00CFC6FC}" type="sibTrans" cxnId="{B1CA8059-8E8E-4FE5-AE94-223468F04101}">
      <dgm:prSet/>
      <dgm:spPr/>
      <dgm:t>
        <a:bodyPr/>
        <a:lstStyle/>
        <a:p>
          <a:endParaRPr lang="en-US"/>
        </a:p>
      </dgm:t>
    </dgm:pt>
    <dgm:pt modelId="{B886548B-745B-46F2-AD94-6D69A5B101B3}">
      <dgm:prSet/>
      <dgm:spPr/>
      <dgm:t>
        <a:bodyPr/>
        <a:lstStyle/>
        <a:p>
          <a:pPr>
            <a:defRPr b="1"/>
          </a:pPr>
          <a:r>
            <a:rPr lang="en-US">
              <a:latin typeface="Gotham" panose="02000604040000020004" pitchFamily="50" charset="0"/>
            </a:rPr>
            <a:t>2018</a:t>
          </a:r>
        </a:p>
      </dgm:t>
    </dgm:pt>
    <dgm:pt modelId="{016F2229-89DC-4F2F-B131-FFFF5882502A}" type="parTrans" cxnId="{9F5B5D8F-135D-497C-A919-B9F9D6E42F0D}">
      <dgm:prSet/>
      <dgm:spPr/>
      <dgm:t>
        <a:bodyPr/>
        <a:lstStyle/>
        <a:p>
          <a:endParaRPr lang="en-US"/>
        </a:p>
      </dgm:t>
    </dgm:pt>
    <dgm:pt modelId="{144F958B-7157-403E-914F-2A3584BF450C}" type="sibTrans" cxnId="{9F5B5D8F-135D-497C-A919-B9F9D6E42F0D}">
      <dgm:prSet/>
      <dgm:spPr/>
      <dgm:t>
        <a:bodyPr/>
        <a:lstStyle/>
        <a:p>
          <a:endParaRPr lang="en-US"/>
        </a:p>
      </dgm:t>
    </dgm:pt>
    <dgm:pt modelId="{12AAC5E1-2CAA-4950-938B-570BFDCE3722}">
      <dgm:prSet/>
      <dgm:spPr/>
      <dgm:t>
        <a:bodyPr/>
        <a:lstStyle/>
        <a:p>
          <a:r>
            <a:rPr lang="en-US">
              <a:latin typeface="Gotham" panose="02000604040000020004" pitchFamily="50" charset="0"/>
            </a:rPr>
            <a:t>The code is revised again</a:t>
          </a:r>
        </a:p>
      </dgm:t>
    </dgm:pt>
    <dgm:pt modelId="{B20E3B0E-BFC7-410F-8890-00E8D02CA3C2}" type="parTrans" cxnId="{9856FABB-0877-4019-8156-D203CCD7379C}">
      <dgm:prSet/>
      <dgm:spPr/>
      <dgm:t>
        <a:bodyPr/>
        <a:lstStyle/>
        <a:p>
          <a:endParaRPr lang="en-US"/>
        </a:p>
      </dgm:t>
    </dgm:pt>
    <dgm:pt modelId="{E03D3B4D-1D63-4924-87F3-FB551B66678E}" type="sibTrans" cxnId="{9856FABB-0877-4019-8156-D203CCD7379C}">
      <dgm:prSet/>
      <dgm:spPr/>
      <dgm:t>
        <a:bodyPr/>
        <a:lstStyle/>
        <a:p>
          <a:endParaRPr lang="en-US"/>
        </a:p>
      </dgm:t>
    </dgm:pt>
    <dgm:pt modelId="{BEDE085D-899E-484B-A525-BB8BEA061382}">
      <dgm:prSet/>
      <dgm:spPr/>
      <dgm:t>
        <a:bodyPr/>
        <a:lstStyle/>
        <a:p>
          <a:pPr>
            <a:defRPr b="1"/>
          </a:pPr>
          <a:r>
            <a:rPr lang="en-US">
              <a:latin typeface="Gotham" panose="02000604040000020004" pitchFamily="50" charset="0"/>
            </a:rPr>
            <a:t>2022</a:t>
          </a:r>
        </a:p>
      </dgm:t>
    </dgm:pt>
    <dgm:pt modelId="{1021B6F5-B47E-42CB-9CDA-A8A8C3662646}" type="parTrans" cxnId="{DDCEB6BA-1E2C-4ECA-B2CB-BA1B877E9AB3}">
      <dgm:prSet/>
      <dgm:spPr/>
      <dgm:t>
        <a:bodyPr/>
        <a:lstStyle/>
        <a:p>
          <a:endParaRPr lang="en-US"/>
        </a:p>
      </dgm:t>
    </dgm:pt>
    <dgm:pt modelId="{2C1F3982-4554-4BF5-AA5D-44F9445E562F}" type="sibTrans" cxnId="{DDCEB6BA-1E2C-4ECA-B2CB-BA1B877E9AB3}">
      <dgm:prSet/>
      <dgm:spPr/>
      <dgm:t>
        <a:bodyPr/>
        <a:lstStyle/>
        <a:p>
          <a:endParaRPr lang="en-US"/>
        </a:p>
      </dgm:t>
    </dgm:pt>
    <dgm:pt modelId="{5CE956B9-CA48-476E-8DD7-5591BEE55CEA}">
      <dgm:prSet/>
      <dgm:spPr/>
      <dgm:t>
        <a:bodyPr/>
        <a:lstStyle/>
        <a:p>
          <a:r>
            <a:rPr lang="en-US">
              <a:latin typeface="Gotham" panose="02000604040000020004" pitchFamily="50" charset="0"/>
            </a:rPr>
            <a:t>The code is certefied as part of the NSA bylaws</a:t>
          </a:r>
        </a:p>
      </dgm:t>
    </dgm:pt>
    <dgm:pt modelId="{2C8F42EC-5C62-43C1-81CA-C06B33BF5CCD}" type="parTrans" cxnId="{7CCA9DEB-B8FF-4AF8-8470-1211E4211DDD}">
      <dgm:prSet/>
      <dgm:spPr/>
      <dgm:t>
        <a:bodyPr/>
        <a:lstStyle/>
        <a:p>
          <a:endParaRPr lang="en-US"/>
        </a:p>
      </dgm:t>
    </dgm:pt>
    <dgm:pt modelId="{90161EB6-D062-49C4-8186-331C6E0A1A2A}" type="sibTrans" cxnId="{7CCA9DEB-B8FF-4AF8-8470-1211E4211DDD}">
      <dgm:prSet/>
      <dgm:spPr/>
      <dgm:t>
        <a:bodyPr/>
        <a:lstStyle/>
        <a:p>
          <a:endParaRPr lang="en-US"/>
        </a:p>
      </dgm:t>
    </dgm:pt>
    <dgm:pt modelId="{F45BD6E6-BFCB-480F-8E93-F5850AB28453}">
      <dgm:prSet/>
      <dgm:spPr/>
      <dgm:t>
        <a:bodyPr/>
        <a:lstStyle/>
        <a:p>
          <a:pPr>
            <a:defRPr b="1"/>
          </a:pPr>
          <a:r>
            <a:rPr lang="en-US">
              <a:latin typeface="Gotham" panose="02000604040000020004" pitchFamily="50" charset="0"/>
            </a:rPr>
            <a:t>2022</a:t>
          </a:r>
        </a:p>
      </dgm:t>
    </dgm:pt>
    <dgm:pt modelId="{96444DFF-B15B-4208-B688-D8AB7F9F0391}" type="parTrans" cxnId="{D3594C8F-6AF4-46EB-AA16-BE780A5DFBC9}">
      <dgm:prSet/>
      <dgm:spPr/>
      <dgm:t>
        <a:bodyPr/>
        <a:lstStyle/>
        <a:p>
          <a:endParaRPr lang="en-US"/>
        </a:p>
      </dgm:t>
    </dgm:pt>
    <dgm:pt modelId="{7C0F9600-DF82-439A-BB67-9D38044FEB46}" type="sibTrans" cxnId="{D3594C8F-6AF4-46EB-AA16-BE780A5DFBC9}">
      <dgm:prSet/>
      <dgm:spPr/>
      <dgm:t>
        <a:bodyPr/>
        <a:lstStyle/>
        <a:p>
          <a:endParaRPr lang="en-US"/>
        </a:p>
      </dgm:t>
    </dgm:pt>
    <dgm:pt modelId="{164E31FE-6E28-4E15-B1EB-31E53CD3A421}">
      <dgm:prSet/>
      <dgm:spPr/>
      <dgm:t>
        <a:bodyPr/>
        <a:lstStyle/>
        <a:p>
          <a:r>
            <a:rPr lang="en-US">
              <a:latin typeface="Gotham" panose="02000604040000020004" pitchFamily="50" charset="0"/>
            </a:rPr>
            <a:t>The code is revised again</a:t>
          </a:r>
        </a:p>
      </dgm:t>
    </dgm:pt>
    <dgm:pt modelId="{C748D426-31E7-4828-9C59-E657919A1B3B}" type="parTrans" cxnId="{4BC4C584-C0C6-410E-B0B3-7F542EDE5419}">
      <dgm:prSet/>
      <dgm:spPr/>
      <dgm:t>
        <a:bodyPr/>
        <a:lstStyle/>
        <a:p>
          <a:endParaRPr lang="en-US"/>
        </a:p>
      </dgm:t>
    </dgm:pt>
    <dgm:pt modelId="{F5E9A46E-D731-45BA-8D93-7FF3F450879B}" type="sibTrans" cxnId="{4BC4C584-C0C6-410E-B0B3-7F542EDE5419}">
      <dgm:prSet/>
      <dgm:spPr/>
      <dgm:t>
        <a:bodyPr/>
        <a:lstStyle/>
        <a:p>
          <a:endParaRPr lang="en-US"/>
        </a:p>
      </dgm:t>
    </dgm:pt>
    <dgm:pt modelId="{27A55072-65A5-4475-BCB7-495BE6790676}">
      <dgm:prSet/>
      <dgm:spPr/>
      <dgm:t>
        <a:bodyPr/>
        <a:lstStyle/>
        <a:p>
          <a:pPr>
            <a:defRPr b="1"/>
          </a:pPr>
          <a:r>
            <a:rPr lang="en-US">
              <a:latin typeface="Gotham" panose="02000604040000020004" pitchFamily="50" charset="0"/>
            </a:rPr>
            <a:t>2023</a:t>
          </a:r>
        </a:p>
      </dgm:t>
    </dgm:pt>
    <dgm:pt modelId="{0D1A2406-EA4F-4BD4-A995-D639CDB075C9}" type="parTrans" cxnId="{F874F33B-640A-4BA0-9DA0-4351E6A97F84}">
      <dgm:prSet/>
      <dgm:spPr/>
      <dgm:t>
        <a:bodyPr/>
        <a:lstStyle/>
        <a:p>
          <a:endParaRPr lang="en-US"/>
        </a:p>
      </dgm:t>
    </dgm:pt>
    <dgm:pt modelId="{81AD330C-9B4B-4CE7-89FC-B70F448559D0}" type="sibTrans" cxnId="{F874F33B-640A-4BA0-9DA0-4351E6A97F84}">
      <dgm:prSet/>
      <dgm:spPr/>
      <dgm:t>
        <a:bodyPr/>
        <a:lstStyle/>
        <a:p>
          <a:endParaRPr lang="en-US"/>
        </a:p>
      </dgm:t>
    </dgm:pt>
    <dgm:pt modelId="{0EC3F2D7-1376-47CF-BA6D-375DCEF077B7}">
      <dgm:prSet/>
      <dgm:spPr/>
      <dgm:t>
        <a:bodyPr/>
        <a:lstStyle/>
        <a:p>
          <a:r>
            <a:rPr lang="en-US">
              <a:latin typeface="Gotham" panose="02000604040000020004" pitchFamily="50" charset="0"/>
            </a:rPr>
            <a:t>ÆV general meeting certifies recent changes</a:t>
          </a:r>
        </a:p>
      </dgm:t>
    </dgm:pt>
    <dgm:pt modelId="{6F8E6E31-1209-4B9D-8D3E-F94064150DD3}" type="parTrans" cxnId="{BA5BB0CD-6C47-49E3-9F6E-A6CEFA2FA7A1}">
      <dgm:prSet/>
      <dgm:spPr/>
      <dgm:t>
        <a:bodyPr/>
        <a:lstStyle/>
        <a:p>
          <a:endParaRPr lang="en-US"/>
        </a:p>
      </dgm:t>
    </dgm:pt>
    <dgm:pt modelId="{5C088B41-32A7-489D-94F4-E25B6B3ADAE4}" type="sibTrans" cxnId="{BA5BB0CD-6C47-49E3-9F6E-A6CEFA2FA7A1}">
      <dgm:prSet/>
      <dgm:spPr/>
      <dgm:t>
        <a:bodyPr/>
        <a:lstStyle/>
        <a:p>
          <a:endParaRPr lang="en-US"/>
        </a:p>
      </dgm:t>
    </dgm:pt>
    <dgm:pt modelId="{90E8D722-A2B4-4496-95D3-F9DBB9493FD6}" type="pres">
      <dgm:prSet presAssocID="{0DF33E3F-712F-4631-AB89-4BEA702A1E5C}" presName="root" presStyleCnt="0">
        <dgm:presLayoutVars>
          <dgm:chMax/>
          <dgm:chPref/>
          <dgm:animLvl val="lvl"/>
        </dgm:presLayoutVars>
      </dgm:prSet>
      <dgm:spPr/>
    </dgm:pt>
    <dgm:pt modelId="{399C90EC-7ACC-455E-9626-ADAF2AE3AC38}" type="pres">
      <dgm:prSet presAssocID="{0DF33E3F-712F-4631-AB89-4BEA702A1E5C}" presName="divider" presStyleLbl="node1" presStyleIdx="0" presStyleCnt="1"/>
      <dgm:spPr/>
    </dgm:pt>
    <dgm:pt modelId="{D264EABC-AF04-4F6C-AD77-A4D88825229E}" type="pres">
      <dgm:prSet presAssocID="{0DF33E3F-712F-4631-AB89-4BEA702A1E5C}" presName="nodes" presStyleCnt="0">
        <dgm:presLayoutVars>
          <dgm:chMax/>
          <dgm:chPref/>
          <dgm:animLvl val="lvl"/>
        </dgm:presLayoutVars>
      </dgm:prSet>
      <dgm:spPr/>
    </dgm:pt>
    <dgm:pt modelId="{3BFAAF7A-72E3-4462-B6E0-E4C795EDE580}" type="pres">
      <dgm:prSet presAssocID="{8FB9465A-0212-42CB-8FB6-F954FD62AB70}" presName="composite" presStyleCnt="0"/>
      <dgm:spPr/>
    </dgm:pt>
    <dgm:pt modelId="{430BA909-7599-4ADF-902F-8137CD814AFE}" type="pres">
      <dgm:prSet presAssocID="{8FB9465A-0212-42CB-8FB6-F954FD62AB70}" presName="L1TextContainer" presStyleLbl="revTx" presStyleIdx="0" presStyleCnt="8">
        <dgm:presLayoutVars>
          <dgm:chMax val="1"/>
          <dgm:chPref val="1"/>
          <dgm:bulletEnabled val="1"/>
        </dgm:presLayoutVars>
      </dgm:prSet>
      <dgm:spPr/>
    </dgm:pt>
    <dgm:pt modelId="{21145F52-93F5-42BD-B831-790E8C965B55}" type="pres">
      <dgm:prSet presAssocID="{8FB9465A-0212-42CB-8FB6-F954FD62AB70}" presName="L2TextContainerWrapper" presStyleCnt="0">
        <dgm:presLayoutVars>
          <dgm:chMax val="0"/>
          <dgm:chPref val="0"/>
          <dgm:bulletEnabled val="1"/>
        </dgm:presLayoutVars>
      </dgm:prSet>
      <dgm:spPr/>
    </dgm:pt>
    <dgm:pt modelId="{0158D29D-6DA2-41B8-97B3-23198FF2A252}" type="pres">
      <dgm:prSet presAssocID="{8FB9465A-0212-42CB-8FB6-F954FD62AB70}" presName="L2TextContainer" presStyleLbl="bgAccFollowNode1" presStyleIdx="0" presStyleCnt="8"/>
      <dgm:spPr/>
    </dgm:pt>
    <dgm:pt modelId="{699FE519-B39B-40D9-A6C2-212297A39940}" type="pres">
      <dgm:prSet presAssocID="{8FB9465A-0212-42CB-8FB6-F954FD62AB70}" presName="FlexibleEmptyPlaceHolder" presStyleCnt="0"/>
      <dgm:spPr/>
    </dgm:pt>
    <dgm:pt modelId="{31AA373C-7D70-4BF2-A482-FA228F6710D2}" type="pres">
      <dgm:prSet presAssocID="{8FB9465A-0212-42CB-8FB6-F954FD62AB70}" presName="ConnectLine" presStyleLbl="alignNode1" presStyleIdx="0"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EE352F6C-B7F5-4714-A713-AA1C5AD0E511}" type="pres">
      <dgm:prSet presAssocID="{8FB9465A-0212-42CB-8FB6-F954FD62AB70}" presName="ConnectorPoint" presStyleLbl="fgAcc1" presStyleIdx="0" presStyleCnt="8"/>
      <dgm:spPr>
        <a:solidFill>
          <a:schemeClr val="lt1">
            <a:alpha val="90000"/>
            <a:hueOff val="0"/>
            <a:satOff val="0"/>
            <a:lumOff val="0"/>
            <a:alphaOff val="0"/>
          </a:schemeClr>
        </a:solidFill>
        <a:ln w="12700" cap="flat" cmpd="sng" algn="ctr">
          <a:noFill/>
          <a:prstDash val="solid"/>
          <a:miter lim="800000"/>
        </a:ln>
        <a:effectLst/>
      </dgm:spPr>
    </dgm:pt>
    <dgm:pt modelId="{E37454E7-1C3A-46C9-871C-6D6F4A3FE9F9}" type="pres">
      <dgm:prSet presAssocID="{8FB9465A-0212-42CB-8FB6-F954FD62AB70}" presName="EmptyPlaceHolder" presStyleCnt="0"/>
      <dgm:spPr/>
    </dgm:pt>
    <dgm:pt modelId="{E6FAA500-DBBF-4388-846B-0C8EF6F4B5BF}" type="pres">
      <dgm:prSet presAssocID="{F20CA3DA-F55F-4863-B791-D2CE2C8BCD40}" presName="spaceBetweenRectangles" presStyleCnt="0"/>
      <dgm:spPr/>
    </dgm:pt>
    <dgm:pt modelId="{CAF15B3F-CF45-4D22-B3F0-BFEB5CCFBA45}" type="pres">
      <dgm:prSet presAssocID="{676EA8CB-3110-4031-8B15-EDEBFE36CE07}" presName="composite" presStyleCnt="0"/>
      <dgm:spPr/>
    </dgm:pt>
    <dgm:pt modelId="{1558AF17-F7CD-41EC-9195-7C91B10A1054}" type="pres">
      <dgm:prSet presAssocID="{676EA8CB-3110-4031-8B15-EDEBFE36CE07}" presName="L1TextContainer" presStyleLbl="revTx" presStyleIdx="1" presStyleCnt="8">
        <dgm:presLayoutVars>
          <dgm:chMax val="1"/>
          <dgm:chPref val="1"/>
          <dgm:bulletEnabled val="1"/>
        </dgm:presLayoutVars>
      </dgm:prSet>
      <dgm:spPr/>
    </dgm:pt>
    <dgm:pt modelId="{E09C6737-D807-4D23-93C0-E919B455A552}" type="pres">
      <dgm:prSet presAssocID="{676EA8CB-3110-4031-8B15-EDEBFE36CE07}" presName="L2TextContainerWrapper" presStyleCnt="0">
        <dgm:presLayoutVars>
          <dgm:chMax val="0"/>
          <dgm:chPref val="0"/>
          <dgm:bulletEnabled val="1"/>
        </dgm:presLayoutVars>
      </dgm:prSet>
      <dgm:spPr/>
    </dgm:pt>
    <dgm:pt modelId="{F90F7B3D-5CFB-425B-AF55-0879D7E0B8D3}" type="pres">
      <dgm:prSet presAssocID="{676EA8CB-3110-4031-8B15-EDEBFE36CE07}" presName="L2TextContainer" presStyleLbl="bgAccFollowNode1" presStyleIdx="1" presStyleCnt="8"/>
      <dgm:spPr/>
    </dgm:pt>
    <dgm:pt modelId="{0B44A8D3-C570-4B42-958B-782FFE60FC33}" type="pres">
      <dgm:prSet presAssocID="{676EA8CB-3110-4031-8B15-EDEBFE36CE07}" presName="FlexibleEmptyPlaceHolder" presStyleCnt="0"/>
      <dgm:spPr/>
    </dgm:pt>
    <dgm:pt modelId="{CE9C55AB-588D-4C73-8DC4-79A3AE7E210E}" type="pres">
      <dgm:prSet presAssocID="{676EA8CB-3110-4031-8B15-EDEBFE36CE07}" presName="ConnectLine" presStyleLbl="alignNode1" presStyleIdx="1"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E67421BF-87E2-48C1-8F20-DDD265EF5848}" type="pres">
      <dgm:prSet presAssocID="{676EA8CB-3110-4031-8B15-EDEBFE36CE07}" presName="ConnectorPoint"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2F3E499A-0B93-46C2-8EBE-2454C2CE53B7}" type="pres">
      <dgm:prSet presAssocID="{676EA8CB-3110-4031-8B15-EDEBFE36CE07}" presName="EmptyPlaceHolder" presStyleCnt="0"/>
      <dgm:spPr/>
    </dgm:pt>
    <dgm:pt modelId="{525DF3D2-0D13-48A5-9472-790132D7268F}" type="pres">
      <dgm:prSet presAssocID="{BA3B1536-F3B5-4D32-A615-2D2E42E4DC7A}" presName="spaceBetweenRectangles" presStyleCnt="0"/>
      <dgm:spPr/>
    </dgm:pt>
    <dgm:pt modelId="{3F602922-F55E-4570-B11A-0D4EB35D84A4}" type="pres">
      <dgm:prSet presAssocID="{AC644AC8-443E-4C49-84D6-6064F5C0663B}" presName="composite" presStyleCnt="0"/>
      <dgm:spPr/>
    </dgm:pt>
    <dgm:pt modelId="{F10C3D92-4AFF-4B9D-94F4-D57CA960B954}" type="pres">
      <dgm:prSet presAssocID="{AC644AC8-443E-4C49-84D6-6064F5C0663B}" presName="L1TextContainer" presStyleLbl="revTx" presStyleIdx="2" presStyleCnt="8">
        <dgm:presLayoutVars>
          <dgm:chMax val="1"/>
          <dgm:chPref val="1"/>
          <dgm:bulletEnabled val="1"/>
        </dgm:presLayoutVars>
      </dgm:prSet>
      <dgm:spPr/>
    </dgm:pt>
    <dgm:pt modelId="{BD7ACE5E-2B09-4DC2-BEF8-44A940D87DF1}" type="pres">
      <dgm:prSet presAssocID="{AC644AC8-443E-4C49-84D6-6064F5C0663B}" presName="L2TextContainerWrapper" presStyleCnt="0">
        <dgm:presLayoutVars>
          <dgm:chMax val="0"/>
          <dgm:chPref val="0"/>
          <dgm:bulletEnabled val="1"/>
        </dgm:presLayoutVars>
      </dgm:prSet>
      <dgm:spPr/>
    </dgm:pt>
    <dgm:pt modelId="{FFBFE12A-CA05-4273-9D68-85A5127ABD0F}" type="pres">
      <dgm:prSet presAssocID="{AC644AC8-443E-4C49-84D6-6064F5C0663B}" presName="L2TextContainer" presStyleLbl="bgAccFollowNode1" presStyleIdx="2" presStyleCnt="8"/>
      <dgm:spPr/>
    </dgm:pt>
    <dgm:pt modelId="{C15DC63A-9693-4C17-9F3E-C1F3D4A13FE8}" type="pres">
      <dgm:prSet presAssocID="{AC644AC8-443E-4C49-84D6-6064F5C0663B}" presName="FlexibleEmptyPlaceHolder" presStyleCnt="0"/>
      <dgm:spPr/>
    </dgm:pt>
    <dgm:pt modelId="{65B5A9C1-EA0D-4D2B-8A60-8741B6F129A2}" type="pres">
      <dgm:prSet presAssocID="{AC644AC8-443E-4C49-84D6-6064F5C0663B}" presName="ConnectLine" presStyleLbl="alignNode1" presStyleIdx="2"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9C9F7DA-81DD-451D-88CF-F98259BCDD04}" type="pres">
      <dgm:prSet presAssocID="{AC644AC8-443E-4C49-84D6-6064F5C0663B}" presName="ConnectorPoint"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BB86E57B-D42E-4EA9-9A52-5DB68A7E1D72}" type="pres">
      <dgm:prSet presAssocID="{AC644AC8-443E-4C49-84D6-6064F5C0663B}" presName="EmptyPlaceHolder" presStyleCnt="0"/>
      <dgm:spPr/>
    </dgm:pt>
    <dgm:pt modelId="{3EBADC02-92AA-4BD6-AD58-0637F3233062}" type="pres">
      <dgm:prSet presAssocID="{81AB3C3C-543E-45A1-8F44-F3364C2E3CE6}" presName="spaceBetweenRectangles" presStyleCnt="0"/>
      <dgm:spPr/>
    </dgm:pt>
    <dgm:pt modelId="{417D6089-FB4A-456E-9359-8B12D7DB6E09}" type="pres">
      <dgm:prSet presAssocID="{9AA57BA3-5179-47DD-86BE-4007B24EE2DB}" presName="composite" presStyleCnt="0"/>
      <dgm:spPr/>
    </dgm:pt>
    <dgm:pt modelId="{E853BFED-4C01-481D-BC20-7BDB9EBC9234}" type="pres">
      <dgm:prSet presAssocID="{9AA57BA3-5179-47DD-86BE-4007B24EE2DB}" presName="L1TextContainer" presStyleLbl="revTx" presStyleIdx="3" presStyleCnt="8">
        <dgm:presLayoutVars>
          <dgm:chMax val="1"/>
          <dgm:chPref val="1"/>
          <dgm:bulletEnabled val="1"/>
        </dgm:presLayoutVars>
      </dgm:prSet>
      <dgm:spPr/>
    </dgm:pt>
    <dgm:pt modelId="{7F4E4454-7E11-4B2A-865F-24C4708D2663}" type="pres">
      <dgm:prSet presAssocID="{9AA57BA3-5179-47DD-86BE-4007B24EE2DB}" presName="L2TextContainerWrapper" presStyleCnt="0">
        <dgm:presLayoutVars>
          <dgm:chMax val="0"/>
          <dgm:chPref val="0"/>
          <dgm:bulletEnabled val="1"/>
        </dgm:presLayoutVars>
      </dgm:prSet>
      <dgm:spPr/>
    </dgm:pt>
    <dgm:pt modelId="{08AA34CE-B1AF-4D6A-A521-62FD40EC7B73}" type="pres">
      <dgm:prSet presAssocID="{9AA57BA3-5179-47DD-86BE-4007B24EE2DB}" presName="L2TextContainer" presStyleLbl="bgAccFollowNode1" presStyleIdx="3" presStyleCnt="8"/>
      <dgm:spPr/>
    </dgm:pt>
    <dgm:pt modelId="{0C68D0C4-49FD-4D3D-980A-A32C9C59C0BC}" type="pres">
      <dgm:prSet presAssocID="{9AA57BA3-5179-47DD-86BE-4007B24EE2DB}" presName="FlexibleEmptyPlaceHolder" presStyleCnt="0"/>
      <dgm:spPr/>
    </dgm:pt>
    <dgm:pt modelId="{668881AA-5785-49C7-BB9E-B51F44CCC5C7}" type="pres">
      <dgm:prSet presAssocID="{9AA57BA3-5179-47DD-86BE-4007B24EE2DB}" presName="ConnectLine" presStyleLbl="alignNode1" presStyleIdx="3"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1F3B9F6-66A0-4B20-8038-FBAEBE0AF04A}" type="pres">
      <dgm:prSet presAssocID="{9AA57BA3-5179-47DD-86BE-4007B24EE2DB}" presName="ConnectorPoint"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1E0FECBC-EA2C-425A-A1A8-34DBCA0276DD}" type="pres">
      <dgm:prSet presAssocID="{9AA57BA3-5179-47DD-86BE-4007B24EE2DB}" presName="EmptyPlaceHolder" presStyleCnt="0"/>
      <dgm:spPr/>
    </dgm:pt>
    <dgm:pt modelId="{F578497D-823C-4794-8930-F18794C99FE0}" type="pres">
      <dgm:prSet presAssocID="{C9B7E0FC-DA2F-4097-AE0D-FA58BB819759}" presName="spaceBetweenRectangles" presStyleCnt="0"/>
      <dgm:spPr/>
    </dgm:pt>
    <dgm:pt modelId="{FEF08B2D-DC9D-4956-9BD3-BE13D1184617}" type="pres">
      <dgm:prSet presAssocID="{B886548B-745B-46F2-AD94-6D69A5B101B3}" presName="composite" presStyleCnt="0"/>
      <dgm:spPr/>
    </dgm:pt>
    <dgm:pt modelId="{78B351E0-99C5-4B23-8071-1522DFA8AE7B}" type="pres">
      <dgm:prSet presAssocID="{B886548B-745B-46F2-AD94-6D69A5B101B3}" presName="L1TextContainer" presStyleLbl="revTx" presStyleIdx="4" presStyleCnt="8">
        <dgm:presLayoutVars>
          <dgm:chMax val="1"/>
          <dgm:chPref val="1"/>
          <dgm:bulletEnabled val="1"/>
        </dgm:presLayoutVars>
      </dgm:prSet>
      <dgm:spPr/>
    </dgm:pt>
    <dgm:pt modelId="{799F191E-16A1-4ABB-B156-03633D3301BB}" type="pres">
      <dgm:prSet presAssocID="{B886548B-745B-46F2-AD94-6D69A5B101B3}" presName="L2TextContainerWrapper" presStyleCnt="0">
        <dgm:presLayoutVars>
          <dgm:chMax val="0"/>
          <dgm:chPref val="0"/>
          <dgm:bulletEnabled val="1"/>
        </dgm:presLayoutVars>
      </dgm:prSet>
      <dgm:spPr/>
    </dgm:pt>
    <dgm:pt modelId="{05255DD6-F0F7-4D4D-B58C-96E1D4842D77}" type="pres">
      <dgm:prSet presAssocID="{B886548B-745B-46F2-AD94-6D69A5B101B3}" presName="L2TextContainer" presStyleLbl="bgAccFollowNode1" presStyleIdx="4" presStyleCnt="8"/>
      <dgm:spPr/>
    </dgm:pt>
    <dgm:pt modelId="{8B90CEC1-F65E-43B8-AD91-4DE0C5930767}" type="pres">
      <dgm:prSet presAssocID="{B886548B-745B-46F2-AD94-6D69A5B101B3}" presName="FlexibleEmptyPlaceHolder" presStyleCnt="0"/>
      <dgm:spPr/>
    </dgm:pt>
    <dgm:pt modelId="{4665974C-FB45-49B0-A443-497089C98491}" type="pres">
      <dgm:prSet presAssocID="{B886548B-745B-46F2-AD94-6D69A5B101B3}" presName="ConnectLine" presStyleLbl="alignNode1" presStyleIdx="4"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C0AFFE2-7284-480A-A433-5E4A14EEFD5F}" type="pres">
      <dgm:prSet presAssocID="{B886548B-745B-46F2-AD94-6D69A5B101B3}" presName="ConnectorPoint"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3EDF2EA2-20B4-406A-BF74-AD8CF74CAAE7}" type="pres">
      <dgm:prSet presAssocID="{B886548B-745B-46F2-AD94-6D69A5B101B3}" presName="EmptyPlaceHolder" presStyleCnt="0"/>
      <dgm:spPr/>
    </dgm:pt>
    <dgm:pt modelId="{B91A0D0B-5BF1-4252-9553-74E499481FA8}" type="pres">
      <dgm:prSet presAssocID="{144F958B-7157-403E-914F-2A3584BF450C}" presName="spaceBetweenRectangles" presStyleCnt="0"/>
      <dgm:spPr/>
    </dgm:pt>
    <dgm:pt modelId="{7E31D668-9AAA-4018-9220-FED504A59F80}" type="pres">
      <dgm:prSet presAssocID="{BEDE085D-899E-484B-A525-BB8BEA061382}" presName="composite" presStyleCnt="0"/>
      <dgm:spPr/>
    </dgm:pt>
    <dgm:pt modelId="{644BADFB-8FA0-4100-A11C-CD7BEF8578DE}" type="pres">
      <dgm:prSet presAssocID="{BEDE085D-899E-484B-A525-BB8BEA061382}" presName="L1TextContainer" presStyleLbl="revTx" presStyleIdx="5" presStyleCnt="8">
        <dgm:presLayoutVars>
          <dgm:chMax val="1"/>
          <dgm:chPref val="1"/>
          <dgm:bulletEnabled val="1"/>
        </dgm:presLayoutVars>
      </dgm:prSet>
      <dgm:spPr/>
    </dgm:pt>
    <dgm:pt modelId="{E54DE5FC-99B9-4EC0-A998-33DB9880CC9D}" type="pres">
      <dgm:prSet presAssocID="{BEDE085D-899E-484B-A525-BB8BEA061382}" presName="L2TextContainerWrapper" presStyleCnt="0">
        <dgm:presLayoutVars>
          <dgm:chMax val="0"/>
          <dgm:chPref val="0"/>
          <dgm:bulletEnabled val="1"/>
        </dgm:presLayoutVars>
      </dgm:prSet>
      <dgm:spPr/>
    </dgm:pt>
    <dgm:pt modelId="{2D8F257B-7B53-4A0E-9EB5-207AF0F4E9BF}" type="pres">
      <dgm:prSet presAssocID="{BEDE085D-899E-484B-A525-BB8BEA061382}" presName="L2TextContainer" presStyleLbl="bgAccFollowNode1" presStyleIdx="5" presStyleCnt="8"/>
      <dgm:spPr/>
    </dgm:pt>
    <dgm:pt modelId="{7DB6446A-B9DF-4B47-8E39-1151F931DD97}" type="pres">
      <dgm:prSet presAssocID="{BEDE085D-899E-484B-A525-BB8BEA061382}" presName="FlexibleEmptyPlaceHolder" presStyleCnt="0"/>
      <dgm:spPr/>
    </dgm:pt>
    <dgm:pt modelId="{B418D7DB-45DC-41F5-A105-CDD8399989A9}" type="pres">
      <dgm:prSet presAssocID="{BEDE085D-899E-484B-A525-BB8BEA061382}" presName="ConnectLine" presStyleLbl="alignNode1" presStyleIdx="5"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5051E15-5A73-42F5-B6B0-1E10901DA5CD}" type="pres">
      <dgm:prSet presAssocID="{BEDE085D-899E-484B-A525-BB8BEA061382}" presName="ConnectorPoint"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2787696B-938C-4B56-94C8-12DCCCB5110D}" type="pres">
      <dgm:prSet presAssocID="{BEDE085D-899E-484B-A525-BB8BEA061382}" presName="EmptyPlaceHolder" presStyleCnt="0"/>
      <dgm:spPr/>
    </dgm:pt>
    <dgm:pt modelId="{747029C3-19EA-4A80-8059-E649DB1C0701}" type="pres">
      <dgm:prSet presAssocID="{2C1F3982-4554-4BF5-AA5D-44F9445E562F}" presName="spaceBetweenRectangles" presStyleCnt="0"/>
      <dgm:spPr/>
    </dgm:pt>
    <dgm:pt modelId="{EB06CD58-1DE6-45E5-BADE-4BD5BED18275}" type="pres">
      <dgm:prSet presAssocID="{F45BD6E6-BFCB-480F-8E93-F5850AB28453}" presName="composite" presStyleCnt="0"/>
      <dgm:spPr/>
    </dgm:pt>
    <dgm:pt modelId="{091EAD7D-50F2-4D72-8AF8-C073A4C6B880}" type="pres">
      <dgm:prSet presAssocID="{F45BD6E6-BFCB-480F-8E93-F5850AB28453}" presName="L1TextContainer" presStyleLbl="revTx" presStyleIdx="6" presStyleCnt="8">
        <dgm:presLayoutVars>
          <dgm:chMax val="1"/>
          <dgm:chPref val="1"/>
          <dgm:bulletEnabled val="1"/>
        </dgm:presLayoutVars>
      </dgm:prSet>
      <dgm:spPr/>
    </dgm:pt>
    <dgm:pt modelId="{58A8C619-7F86-4B95-B560-C7271CD41E07}" type="pres">
      <dgm:prSet presAssocID="{F45BD6E6-BFCB-480F-8E93-F5850AB28453}" presName="L2TextContainerWrapper" presStyleCnt="0">
        <dgm:presLayoutVars>
          <dgm:chMax val="0"/>
          <dgm:chPref val="0"/>
          <dgm:bulletEnabled val="1"/>
        </dgm:presLayoutVars>
      </dgm:prSet>
      <dgm:spPr/>
    </dgm:pt>
    <dgm:pt modelId="{AF5887EB-33C0-4B91-A88C-BB51D4DF745A}" type="pres">
      <dgm:prSet presAssocID="{F45BD6E6-BFCB-480F-8E93-F5850AB28453}" presName="L2TextContainer" presStyleLbl="bgAccFollowNode1" presStyleIdx="6" presStyleCnt="8"/>
      <dgm:spPr/>
    </dgm:pt>
    <dgm:pt modelId="{7C2BB4D4-AE4E-425A-9382-32C030C5BE97}" type="pres">
      <dgm:prSet presAssocID="{F45BD6E6-BFCB-480F-8E93-F5850AB28453}" presName="FlexibleEmptyPlaceHolder" presStyleCnt="0"/>
      <dgm:spPr/>
    </dgm:pt>
    <dgm:pt modelId="{6F53F0C1-CDE4-4CB6-ABB7-71072C966D8E}" type="pres">
      <dgm:prSet presAssocID="{F45BD6E6-BFCB-480F-8E93-F5850AB28453}" presName="ConnectLine" presStyleLbl="alignNode1" presStyleIdx="6"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BDE5A36-F703-4DD0-B01C-A9B6CA9EB57A}" type="pres">
      <dgm:prSet presAssocID="{F45BD6E6-BFCB-480F-8E93-F5850AB28453}" presName="ConnectorPoint"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2076B68E-8047-4E39-847C-63639D2E8FFA}" type="pres">
      <dgm:prSet presAssocID="{F45BD6E6-BFCB-480F-8E93-F5850AB28453}" presName="EmptyPlaceHolder" presStyleCnt="0"/>
      <dgm:spPr/>
    </dgm:pt>
    <dgm:pt modelId="{D6D3E207-147E-440B-877D-9902D4BC5DB3}" type="pres">
      <dgm:prSet presAssocID="{7C0F9600-DF82-439A-BB67-9D38044FEB46}" presName="spaceBetweenRectangles" presStyleCnt="0"/>
      <dgm:spPr/>
    </dgm:pt>
    <dgm:pt modelId="{FF374D00-3179-4184-A2AA-9F2D5C4F18DE}" type="pres">
      <dgm:prSet presAssocID="{27A55072-65A5-4475-BCB7-495BE6790676}" presName="composite" presStyleCnt="0"/>
      <dgm:spPr/>
    </dgm:pt>
    <dgm:pt modelId="{ED4A3019-1B8A-4949-A3C5-98F9BD7904F1}" type="pres">
      <dgm:prSet presAssocID="{27A55072-65A5-4475-BCB7-495BE6790676}" presName="L1TextContainer" presStyleLbl="revTx" presStyleIdx="7" presStyleCnt="8">
        <dgm:presLayoutVars>
          <dgm:chMax val="1"/>
          <dgm:chPref val="1"/>
          <dgm:bulletEnabled val="1"/>
        </dgm:presLayoutVars>
      </dgm:prSet>
      <dgm:spPr/>
    </dgm:pt>
    <dgm:pt modelId="{7135E644-8141-4346-AD35-4C14C0B76342}" type="pres">
      <dgm:prSet presAssocID="{27A55072-65A5-4475-BCB7-495BE6790676}" presName="L2TextContainerWrapper" presStyleCnt="0">
        <dgm:presLayoutVars>
          <dgm:chMax val="0"/>
          <dgm:chPref val="0"/>
          <dgm:bulletEnabled val="1"/>
        </dgm:presLayoutVars>
      </dgm:prSet>
      <dgm:spPr/>
    </dgm:pt>
    <dgm:pt modelId="{6140BB06-C70A-4FD9-AD91-C228BAA9194A}" type="pres">
      <dgm:prSet presAssocID="{27A55072-65A5-4475-BCB7-495BE6790676}" presName="L2TextContainer" presStyleLbl="bgAccFollowNode1" presStyleIdx="7" presStyleCnt="8"/>
      <dgm:spPr/>
    </dgm:pt>
    <dgm:pt modelId="{C9B7835D-0277-4926-B1F7-882ECB4EDD0D}" type="pres">
      <dgm:prSet presAssocID="{27A55072-65A5-4475-BCB7-495BE6790676}" presName="FlexibleEmptyPlaceHolder" presStyleCnt="0"/>
      <dgm:spPr/>
    </dgm:pt>
    <dgm:pt modelId="{95C615D7-88F5-44C9-9B99-27D66AFC4992}" type="pres">
      <dgm:prSet presAssocID="{27A55072-65A5-4475-BCB7-495BE6790676}" presName="ConnectLine" presStyleLbl="alignNode1" presStyleIdx="7"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2ABA847-4940-4238-A62A-C40C59212636}" type="pres">
      <dgm:prSet presAssocID="{27A55072-65A5-4475-BCB7-495BE6790676}" presName="ConnectorPoint"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F4BC9C19-1C28-4A39-8E13-9D8E7FCF8F8C}" type="pres">
      <dgm:prSet presAssocID="{27A55072-65A5-4475-BCB7-495BE6790676}" presName="EmptyPlaceHolder" presStyleCnt="0"/>
      <dgm:spPr/>
    </dgm:pt>
  </dgm:ptLst>
  <dgm:cxnLst>
    <dgm:cxn modelId="{F323BC0E-ED26-483B-A9AE-439F99F7E9CA}" srcId="{0DF33E3F-712F-4631-AB89-4BEA702A1E5C}" destId="{676EA8CB-3110-4031-8B15-EDEBFE36CE07}" srcOrd="1" destOrd="0" parTransId="{913AC649-8C7C-4C6A-92C1-05A83B27DE5E}" sibTransId="{BA3B1536-F3B5-4D32-A615-2D2E42E4DC7A}"/>
    <dgm:cxn modelId="{4F020010-65E6-47AF-9391-834DC4A6DC29}" type="presOf" srcId="{E8C7711F-90B0-4DB5-8687-52DCF1D303A7}" destId="{08AA34CE-B1AF-4D6A-A521-62FD40EC7B73}" srcOrd="0" destOrd="0" presId="urn:microsoft.com/office/officeart/2017/3/layout/HorizontalPathTimeline"/>
    <dgm:cxn modelId="{07CED314-1406-42B7-8A1E-7473288AF857}" type="presOf" srcId="{9AA57BA3-5179-47DD-86BE-4007B24EE2DB}" destId="{E853BFED-4C01-481D-BC20-7BDB9EBC9234}" srcOrd="0" destOrd="0" presId="urn:microsoft.com/office/officeart/2017/3/layout/HorizontalPathTimeline"/>
    <dgm:cxn modelId="{9812B320-683A-486F-9A2E-84FC48D11CDC}" type="presOf" srcId="{F45BD6E6-BFCB-480F-8E93-F5850AB28453}" destId="{091EAD7D-50F2-4D72-8AF8-C073A4C6B880}" srcOrd="0" destOrd="0" presId="urn:microsoft.com/office/officeart/2017/3/layout/HorizontalPathTimeline"/>
    <dgm:cxn modelId="{EAD84A2D-5D92-462A-BAB7-2634E957B03A}" srcId="{0DF33E3F-712F-4631-AB89-4BEA702A1E5C}" destId="{8FB9465A-0212-42CB-8FB6-F954FD62AB70}" srcOrd="0" destOrd="0" parTransId="{644B3EF1-A276-4798-8A27-DB8DB7273525}" sibTransId="{F20CA3DA-F55F-4863-B791-D2CE2C8BCD40}"/>
    <dgm:cxn modelId="{F874F33B-640A-4BA0-9DA0-4351E6A97F84}" srcId="{0DF33E3F-712F-4631-AB89-4BEA702A1E5C}" destId="{27A55072-65A5-4475-BCB7-495BE6790676}" srcOrd="7" destOrd="0" parTransId="{0D1A2406-EA4F-4BD4-A995-D639CDB075C9}" sibTransId="{81AD330C-9B4B-4CE7-89FC-B70F448559D0}"/>
    <dgm:cxn modelId="{DA32AD41-A027-4AAD-8409-22B7660EBFBD}" type="presOf" srcId="{0EC3F2D7-1376-47CF-BA6D-375DCEF077B7}" destId="{6140BB06-C70A-4FD9-AD91-C228BAA9194A}" srcOrd="0" destOrd="0" presId="urn:microsoft.com/office/officeart/2017/3/layout/HorizontalPathTimeline"/>
    <dgm:cxn modelId="{0F889863-1645-4229-87AC-2D6EFCE3CF65}" type="presOf" srcId="{8FB9465A-0212-42CB-8FB6-F954FD62AB70}" destId="{430BA909-7599-4ADF-902F-8137CD814AFE}" srcOrd="0" destOrd="0" presId="urn:microsoft.com/office/officeart/2017/3/layout/HorizontalPathTimeline"/>
    <dgm:cxn modelId="{64C1D148-B078-4A09-AEA4-62A7FE00FD86}" type="presOf" srcId="{6D9E7DBC-DC82-4CAC-9C42-DF52E26DC268}" destId="{FFBFE12A-CA05-4273-9D68-85A5127ABD0F}" srcOrd="0" destOrd="0" presId="urn:microsoft.com/office/officeart/2017/3/layout/HorizontalPathTimeline"/>
    <dgm:cxn modelId="{48A5DE48-7BFD-4076-8638-8ED9FC92311A}" srcId="{676EA8CB-3110-4031-8B15-EDEBFE36CE07}" destId="{6A2F7A47-9668-4913-8BC0-02C29E6B9D58}" srcOrd="0" destOrd="0" parTransId="{F8710807-E6F3-4D35-B648-5F21018C70A8}" sibTransId="{C6E6E19D-584E-41AA-8130-D6FF32F562E9}"/>
    <dgm:cxn modelId="{ACB1076C-D6F7-4334-969A-CC82236A5D7E}" type="presOf" srcId="{5CE956B9-CA48-476E-8DD7-5591BEE55CEA}" destId="{2D8F257B-7B53-4A0E-9EB5-207AF0F4E9BF}" srcOrd="0" destOrd="0" presId="urn:microsoft.com/office/officeart/2017/3/layout/HorizontalPathTimeline"/>
    <dgm:cxn modelId="{AC18954F-278E-459F-B7EA-58221D8F184D}" type="presOf" srcId="{0DF33E3F-712F-4631-AB89-4BEA702A1E5C}" destId="{90E8D722-A2B4-4496-95D3-F9DBB9493FD6}" srcOrd="0" destOrd="0" presId="urn:microsoft.com/office/officeart/2017/3/layout/HorizontalPathTimeline"/>
    <dgm:cxn modelId="{53CE3872-5E66-494D-B41B-8EFA0A6E316A}" srcId="{0DF33E3F-712F-4631-AB89-4BEA702A1E5C}" destId="{AC644AC8-443E-4C49-84D6-6064F5C0663B}" srcOrd="2" destOrd="0" parTransId="{B41DD2CC-C72B-4ACC-9C9A-110E6971BAF1}" sibTransId="{81AB3C3C-543E-45A1-8F44-F3364C2E3CE6}"/>
    <dgm:cxn modelId="{861B3854-BE4E-48BF-B3B5-64E79F2DE541}" type="presOf" srcId="{6A2F7A47-9668-4913-8BC0-02C29E6B9D58}" destId="{F90F7B3D-5CFB-425B-AF55-0879D7E0B8D3}" srcOrd="0" destOrd="0" presId="urn:microsoft.com/office/officeart/2017/3/layout/HorizontalPathTimeline"/>
    <dgm:cxn modelId="{B1CA8059-8E8E-4FE5-AE94-223468F04101}" srcId="{9AA57BA3-5179-47DD-86BE-4007B24EE2DB}" destId="{E8C7711F-90B0-4DB5-8687-52DCF1D303A7}" srcOrd="0" destOrd="0" parTransId="{E63265B7-B5AA-43EB-A9D2-B8AD6B709D10}" sibTransId="{F46B374D-64C5-465B-8320-E78A00CFC6FC}"/>
    <dgm:cxn modelId="{4CC2D079-85BA-4A28-BFEF-42DAB5F3E8AD}" type="presOf" srcId="{AC644AC8-443E-4C49-84D6-6064F5C0663B}" destId="{F10C3D92-4AFF-4B9D-94F4-D57CA960B954}" srcOrd="0" destOrd="0" presId="urn:microsoft.com/office/officeart/2017/3/layout/HorizontalPathTimeline"/>
    <dgm:cxn modelId="{97257D80-57EE-484E-A7B6-1818E2EC32BB}" srcId="{8FB9465A-0212-42CB-8FB6-F954FD62AB70}" destId="{C125B342-FFB1-4C9B-8A22-695E89761A98}" srcOrd="0" destOrd="0" parTransId="{A30F6225-0DBD-4520-8B94-04061DAE90BA}" sibTransId="{1B337ED3-3CB7-4E75-B261-769EDEB6951B}"/>
    <dgm:cxn modelId="{700F1584-7460-496B-90E0-AA2E7A846028}" srcId="{AC644AC8-443E-4C49-84D6-6064F5C0663B}" destId="{6D9E7DBC-DC82-4CAC-9C42-DF52E26DC268}" srcOrd="0" destOrd="0" parTransId="{A1848789-3037-4383-B9D5-1E939DD23FAD}" sibTransId="{79CCDF8B-75CA-47F8-ABD9-1DD6C55A2AF5}"/>
    <dgm:cxn modelId="{4BC4C584-C0C6-410E-B0B3-7F542EDE5419}" srcId="{F45BD6E6-BFCB-480F-8E93-F5850AB28453}" destId="{164E31FE-6E28-4E15-B1EB-31E53CD3A421}" srcOrd="0" destOrd="0" parTransId="{C748D426-31E7-4828-9C59-E657919A1B3B}" sibTransId="{F5E9A46E-D731-45BA-8D93-7FF3F450879B}"/>
    <dgm:cxn modelId="{96706D88-2B12-409B-B4EB-845ACA2F914E}" type="presOf" srcId="{12AAC5E1-2CAA-4950-938B-570BFDCE3722}" destId="{05255DD6-F0F7-4D4D-B58C-96E1D4842D77}" srcOrd="0" destOrd="0" presId="urn:microsoft.com/office/officeart/2017/3/layout/HorizontalPathTimeline"/>
    <dgm:cxn modelId="{9F5B5D8F-135D-497C-A919-B9F9D6E42F0D}" srcId="{0DF33E3F-712F-4631-AB89-4BEA702A1E5C}" destId="{B886548B-745B-46F2-AD94-6D69A5B101B3}" srcOrd="4" destOrd="0" parTransId="{016F2229-89DC-4F2F-B131-FFFF5882502A}" sibTransId="{144F958B-7157-403E-914F-2A3584BF450C}"/>
    <dgm:cxn modelId="{D3594C8F-6AF4-46EB-AA16-BE780A5DFBC9}" srcId="{0DF33E3F-712F-4631-AB89-4BEA702A1E5C}" destId="{F45BD6E6-BFCB-480F-8E93-F5850AB28453}" srcOrd="6" destOrd="0" parTransId="{96444DFF-B15B-4208-B688-D8AB7F9F0391}" sibTransId="{7C0F9600-DF82-439A-BB67-9D38044FEB46}"/>
    <dgm:cxn modelId="{058AECB5-F9A6-4CC1-A6F0-DBF8EA57B477}" type="presOf" srcId="{676EA8CB-3110-4031-8B15-EDEBFE36CE07}" destId="{1558AF17-F7CD-41EC-9195-7C91B10A1054}" srcOrd="0" destOrd="0" presId="urn:microsoft.com/office/officeart/2017/3/layout/HorizontalPathTimeline"/>
    <dgm:cxn modelId="{DDCEB6BA-1E2C-4ECA-B2CB-BA1B877E9AB3}" srcId="{0DF33E3F-712F-4631-AB89-4BEA702A1E5C}" destId="{BEDE085D-899E-484B-A525-BB8BEA061382}" srcOrd="5" destOrd="0" parTransId="{1021B6F5-B47E-42CB-9CDA-A8A8C3662646}" sibTransId="{2C1F3982-4554-4BF5-AA5D-44F9445E562F}"/>
    <dgm:cxn modelId="{9856FABB-0877-4019-8156-D203CCD7379C}" srcId="{B886548B-745B-46F2-AD94-6D69A5B101B3}" destId="{12AAC5E1-2CAA-4950-938B-570BFDCE3722}" srcOrd="0" destOrd="0" parTransId="{B20E3B0E-BFC7-410F-8890-00E8D02CA3C2}" sibTransId="{E03D3B4D-1D63-4924-87F3-FB551B66678E}"/>
    <dgm:cxn modelId="{BD2EEBBD-D2E4-474D-88B2-38A8BB8740BA}" type="presOf" srcId="{B886548B-745B-46F2-AD94-6D69A5B101B3}" destId="{78B351E0-99C5-4B23-8071-1522DFA8AE7B}" srcOrd="0" destOrd="0" presId="urn:microsoft.com/office/officeart/2017/3/layout/HorizontalPathTimeline"/>
    <dgm:cxn modelId="{BA5BB0CD-6C47-49E3-9F6E-A6CEFA2FA7A1}" srcId="{27A55072-65A5-4475-BCB7-495BE6790676}" destId="{0EC3F2D7-1376-47CF-BA6D-375DCEF077B7}" srcOrd="0" destOrd="0" parTransId="{6F8E6E31-1209-4B9D-8D3E-F94064150DD3}" sibTransId="{5C088B41-32A7-489D-94F4-E25B6B3ADAE4}"/>
    <dgm:cxn modelId="{2ED4A1D7-29E6-4832-9A91-873507867AD8}" type="presOf" srcId="{164E31FE-6E28-4E15-B1EB-31E53CD3A421}" destId="{AF5887EB-33C0-4B91-A88C-BB51D4DF745A}" srcOrd="0" destOrd="0" presId="urn:microsoft.com/office/officeart/2017/3/layout/HorizontalPathTimeline"/>
    <dgm:cxn modelId="{DA7993DA-9CCF-4AE3-BA82-2252A1B029CC}" type="presOf" srcId="{27A55072-65A5-4475-BCB7-495BE6790676}" destId="{ED4A3019-1B8A-4949-A3C5-98F9BD7904F1}" srcOrd="0" destOrd="0" presId="urn:microsoft.com/office/officeart/2017/3/layout/HorizontalPathTimeline"/>
    <dgm:cxn modelId="{5C5B06E2-CFF1-4050-BB11-DAEA53B07356}" type="presOf" srcId="{BEDE085D-899E-484B-A525-BB8BEA061382}" destId="{644BADFB-8FA0-4100-A11C-CD7BEF8578DE}" srcOrd="0" destOrd="0" presId="urn:microsoft.com/office/officeart/2017/3/layout/HorizontalPathTimeline"/>
    <dgm:cxn modelId="{E86365E4-9D25-49E3-A0A3-94A7D31A9F2F}" type="presOf" srcId="{C125B342-FFB1-4C9B-8A22-695E89761A98}" destId="{0158D29D-6DA2-41B8-97B3-23198FF2A252}" srcOrd="0" destOrd="0" presId="urn:microsoft.com/office/officeart/2017/3/layout/HorizontalPathTimeline"/>
    <dgm:cxn modelId="{7CCA9DEB-B8FF-4AF8-8470-1211E4211DDD}" srcId="{BEDE085D-899E-484B-A525-BB8BEA061382}" destId="{5CE956B9-CA48-476E-8DD7-5591BEE55CEA}" srcOrd="0" destOrd="0" parTransId="{2C8F42EC-5C62-43C1-81CA-C06B33BF5CCD}" sibTransId="{90161EB6-D062-49C4-8186-331C6E0A1A2A}"/>
    <dgm:cxn modelId="{DA5C74F3-9AC2-4963-A7B7-968D94EDE843}" srcId="{0DF33E3F-712F-4631-AB89-4BEA702A1E5C}" destId="{9AA57BA3-5179-47DD-86BE-4007B24EE2DB}" srcOrd="3" destOrd="0" parTransId="{104273A2-1D73-4CBE-AFB1-A13270AF7F8A}" sibTransId="{C9B7E0FC-DA2F-4097-AE0D-FA58BB819759}"/>
    <dgm:cxn modelId="{03F487FD-BA00-4C9A-9756-3AA5905A689C}" type="presParOf" srcId="{90E8D722-A2B4-4496-95D3-F9DBB9493FD6}" destId="{399C90EC-7ACC-455E-9626-ADAF2AE3AC38}" srcOrd="0" destOrd="0" presId="urn:microsoft.com/office/officeart/2017/3/layout/HorizontalPathTimeline"/>
    <dgm:cxn modelId="{1AD6CB51-0305-4EAF-8594-C8F7922B1867}" type="presParOf" srcId="{90E8D722-A2B4-4496-95D3-F9DBB9493FD6}" destId="{D264EABC-AF04-4F6C-AD77-A4D88825229E}" srcOrd="1" destOrd="0" presId="urn:microsoft.com/office/officeart/2017/3/layout/HorizontalPathTimeline"/>
    <dgm:cxn modelId="{792BB60A-1DF4-4B70-AA83-3B31F365307F}" type="presParOf" srcId="{D264EABC-AF04-4F6C-AD77-A4D88825229E}" destId="{3BFAAF7A-72E3-4462-B6E0-E4C795EDE580}" srcOrd="0" destOrd="0" presId="urn:microsoft.com/office/officeart/2017/3/layout/HorizontalPathTimeline"/>
    <dgm:cxn modelId="{7828D9F6-228C-4B8E-95BB-6B3FB5184849}" type="presParOf" srcId="{3BFAAF7A-72E3-4462-B6E0-E4C795EDE580}" destId="{430BA909-7599-4ADF-902F-8137CD814AFE}" srcOrd="0" destOrd="0" presId="urn:microsoft.com/office/officeart/2017/3/layout/HorizontalPathTimeline"/>
    <dgm:cxn modelId="{55A9E67A-08B9-4042-B280-7C70D7EE5A46}" type="presParOf" srcId="{3BFAAF7A-72E3-4462-B6E0-E4C795EDE580}" destId="{21145F52-93F5-42BD-B831-790E8C965B55}" srcOrd="1" destOrd="0" presId="urn:microsoft.com/office/officeart/2017/3/layout/HorizontalPathTimeline"/>
    <dgm:cxn modelId="{03643D80-71C0-45FF-BAF1-4EBF4891D7D6}" type="presParOf" srcId="{21145F52-93F5-42BD-B831-790E8C965B55}" destId="{0158D29D-6DA2-41B8-97B3-23198FF2A252}" srcOrd="0" destOrd="0" presId="urn:microsoft.com/office/officeart/2017/3/layout/HorizontalPathTimeline"/>
    <dgm:cxn modelId="{CAB25326-9F41-4D43-A4BB-6D5E2EAF047A}" type="presParOf" srcId="{21145F52-93F5-42BD-B831-790E8C965B55}" destId="{699FE519-B39B-40D9-A6C2-212297A39940}" srcOrd="1" destOrd="0" presId="urn:microsoft.com/office/officeart/2017/3/layout/HorizontalPathTimeline"/>
    <dgm:cxn modelId="{DACE43DC-F50C-46E1-88FF-113A0FA842BF}" type="presParOf" srcId="{3BFAAF7A-72E3-4462-B6E0-E4C795EDE580}" destId="{31AA373C-7D70-4BF2-A482-FA228F6710D2}" srcOrd="2" destOrd="0" presId="urn:microsoft.com/office/officeart/2017/3/layout/HorizontalPathTimeline"/>
    <dgm:cxn modelId="{293DF50D-FFAC-4B4D-A6D2-B56F2258240E}" type="presParOf" srcId="{3BFAAF7A-72E3-4462-B6E0-E4C795EDE580}" destId="{EE352F6C-B7F5-4714-A713-AA1C5AD0E511}" srcOrd="3" destOrd="0" presId="urn:microsoft.com/office/officeart/2017/3/layout/HorizontalPathTimeline"/>
    <dgm:cxn modelId="{C9948F48-B64D-4DC8-9FBD-293D7F8A7A26}" type="presParOf" srcId="{3BFAAF7A-72E3-4462-B6E0-E4C795EDE580}" destId="{E37454E7-1C3A-46C9-871C-6D6F4A3FE9F9}" srcOrd="4" destOrd="0" presId="urn:microsoft.com/office/officeart/2017/3/layout/HorizontalPathTimeline"/>
    <dgm:cxn modelId="{D7A15E25-9BFC-40BD-9C1B-E3F5FDBD022F}" type="presParOf" srcId="{D264EABC-AF04-4F6C-AD77-A4D88825229E}" destId="{E6FAA500-DBBF-4388-846B-0C8EF6F4B5BF}" srcOrd="1" destOrd="0" presId="urn:microsoft.com/office/officeart/2017/3/layout/HorizontalPathTimeline"/>
    <dgm:cxn modelId="{BA78F881-04B8-45EC-B51C-80144F8F831C}" type="presParOf" srcId="{D264EABC-AF04-4F6C-AD77-A4D88825229E}" destId="{CAF15B3F-CF45-4D22-B3F0-BFEB5CCFBA45}" srcOrd="2" destOrd="0" presId="urn:microsoft.com/office/officeart/2017/3/layout/HorizontalPathTimeline"/>
    <dgm:cxn modelId="{DC98EA43-F093-42A2-A9B4-41A596EE689E}" type="presParOf" srcId="{CAF15B3F-CF45-4D22-B3F0-BFEB5CCFBA45}" destId="{1558AF17-F7CD-41EC-9195-7C91B10A1054}" srcOrd="0" destOrd="0" presId="urn:microsoft.com/office/officeart/2017/3/layout/HorizontalPathTimeline"/>
    <dgm:cxn modelId="{3DA580E9-1DCB-48EC-810E-24289514971A}" type="presParOf" srcId="{CAF15B3F-CF45-4D22-B3F0-BFEB5CCFBA45}" destId="{E09C6737-D807-4D23-93C0-E919B455A552}" srcOrd="1" destOrd="0" presId="urn:microsoft.com/office/officeart/2017/3/layout/HorizontalPathTimeline"/>
    <dgm:cxn modelId="{C85F8263-87A8-4BCB-BE2C-818AB0522F1B}" type="presParOf" srcId="{E09C6737-D807-4D23-93C0-E919B455A552}" destId="{F90F7B3D-5CFB-425B-AF55-0879D7E0B8D3}" srcOrd="0" destOrd="0" presId="urn:microsoft.com/office/officeart/2017/3/layout/HorizontalPathTimeline"/>
    <dgm:cxn modelId="{B7BEBFC2-C509-41F3-88A5-265560DC9F9A}" type="presParOf" srcId="{E09C6737-D807-4D23-93C0-E919B455A552}" destId="{0B44A8D3-C570-4B42-958B-782FFE60FC33}" srcOrd="1" destOrd="0" presId="urn:microsoft.com/office/officeart/2017/3/layout/HorizontalPathTimeline"/>
    <dgm:cxn modelId="{909DEDC0-E249-4BE5-A1C1-FD0BD4968FCC}" type="presParOf" srcId="{CAF15B3F-CF45-4D22-B3F0-BFEB5CCFBA45}" destId="{CE9C55AB-588D-4C73-8DC4-79A3AE7E210E}" srcOrd="2" destOrd="0" presId="urn:microsoft.com/office/officeart/2017/3/layout/HorizontalPathTimeline"/>
    <dgm:cxn modelId="{D096A625-C93E-47F6-BE56-24681C37F6EF}" type="presParOf" srcId="{CAF15B3F-CF45-4D22-B3F0-BFEB5CCFBA45}" destId="{E67421BF-87E2-48C1-8F20-DDD265EF5848}" srcOrd="3" destOrd="0" presId="urn:microsoft.com/office/officeart/2017/3/layout/HorizontalPathTimeline"/>
    <dgm:cxn modelId="{9FF0D0F4-60F2-4977-86AE-32D7DF423DDC}" type="presParOf" srcId="{CAF15B3F-CF45-4D22-B3F0-BFEB5CCFBA45}" destId="{2F3E499A-0B93-46C2-8EBE-2454C2CE53B7}" srcOrd="4" destOrd="0" presId="urn:microsoft.com/office/officeart/2017/3/layout/HorizontalPathTimeline"/>
    <dgm:cxn modelId="{D9EC7E27-4446-4F43-962F-9FA44A0814EB}" type="presParOf" srcId="{D264EABC-AF04-4F6C-AD77-A4D88825229E}" destId="{525DF3D2-0D13-48A5-9472-790132D7268F}" srcOrd="3" destOrd="0" presId="urn:microsoft.com/office/officeart/2017/3/layout/HorizontalPathTimeline"/>
    <dgm:cxn modelId="{0E71B52F-6A00-4FFC-A490-026A49AAE970}" type="presParOf" srcId="{D264EABC-AF04-4F6C-AD77-A4D88825229E}" destId="{3F602922-F55E-4570-B11A-0D4EB35D84A4}" srcOrd="4" destOrd="0" presId="urn:microsoft.com/office/officeart/2017/3/layout/HorizontalPathTimeline"/>
    <dgm:cxn modelId="{77732BC5-2E4C-4309-A06F-5DC8F561057B}" type="presParOf" srcId="{3F602922-F55E-4570-B11A-0D4EB35D84A4}" destId="{F10C3D92-4AFF-4B9D-94F4-D57CA960B954}" srcOrd="0" destOrd="0" presId="urn:microsoft.com/office/officeart/2017/3/layout/HorizontalPathTimeline"/>
    <dgm:cxn modelId="{C6D6F490-484F-42CD-99D5-237A692F1E75}" type="presParOf" srcId="{3F602922-F55E-4570-B11A-0D4EB35D84A4}" destId="{BD7ACE5E-2B09-4DC2-BEF8-44A940D87DF1}" srcOrd="1" destOrd="0" presId="urn:microsoft.com/office/officeart/2017/3/layout/HorizontalPathTimeline"/>
    <dgm:cxn modelId="{E037646A-2F1A-416F-81EE-140CA76F644B}" type="presParOf" srcId="{BD7ACE5E-2B09-4DC2-BEF8-44A940D87DF1}" destId="{FFBFE12A-CA05-4273-9D68-85A5127ABD0F}" srcOrd="0" destOrd="0" presId="urn:microsoft.com/office/officeart/2017/3/layout/HorizontalPathTimeline"/>
    <dgm:cxn modelId="{5BA79EF7-301B-4520-91D2-36533D0B2F09}" type="presParOf" srcId="{BD7ACE5E-2B09-4DC2-BEF8-44A940D87DF1}" destId="{C15DC63A-9693-4C17-9F3E-C1F3D4A13FE8}" srcOrd="1" destOrd="0" presId="urn:microsoft.com/office/officeart/2017/3/layout/HorizontalPathTimeline"/>
    <dgm:cxn modelId="{63C1B127-6321-49A0-A7F2-FA083DC1377B}" type="presParOf" srcId="{3F602922-F55E-4570-B11A-0D4EB35D84A4}" destId="{65B5A9C1-EA0D-4D2B-8A60-8741B6F129A2}" srcOrd="2" destOrd="0" presId="urn:microsoft.com/office/officeart/2017/3/layout/HorizontalPathTimeline"/>
    <dgm:cxn modelId="{8AB52F46-AFDE-419B-9005-F9E2B8AD5331}" type="presParOf" srcId="{3F602922-F55E-4570-B11A-0D4EB35D84A4}" destId="{09C9F7DA-81DD-451D-88CF-F98259BCDD04}" srcOrd="3" destOrd="0" presId="urn:microsoft.com/office/officeart/2017/3/layout/HorizontalPathTimeline"/>
    <dgm:cxn modelId="{34405C86-B491-44DD-B9B4-23E85C35ECEB}" type="presParOf" srcId="{3F602922-F55E-4570-B11A-0D4EB35D84A4}" destId="{BB86E57B-D42E-4EA9-9A52-5DB68A7E1D72}" srcOrd="4" destOrd="0" presId="urn:microsoft.com/office/officeart/2017/3/layout/HorizontalPathTimeline"/>
    <dgm:cxn modelId="{FA7EECE6-E02F-4BBD-9460-A07E635E136A}" type="presParOf" srcId="{D264EABC-AF04-4F6C-AD77-A4D88825229E}" destId="{3EBADC02-92AA-4BD6-AD58-0637F3233062}" srcOrd="5" destOrd="0" presId="urn:microsoft.com/office/officeart/2017/3/layout/HorizontalPathTimeline"/>
    <dgm:cxn modelId="{9882A461-E79F-4039-BD3D-6322FB003B6C}" type="presParOf" srcId="{D264EABC-AF04-4F6C-AD77-A4D88825229E}" destId="{417D6089-FB4A-456E-9359-8B12D7DB6E09}" srcOrd="6" destOrd="0" presId="urn:microsoft.com/office/officeart/2017/3/layout/HorizontalPathTimeline"/>
    <dgm:cxn modelId="{10CA71AB-D991-408B-86D5-65EE6B9B4242}" type="presParOf" srcId="{417D6089-FB4A-456E-9359-8B12D7DB6E09}" destId="{E853BFED-4C01-481D-BC20-7BDB9EBC9234}" srcOrd="0" destOrd="0" presId="urn:microsoft.com/office/officeart/2017/3/layout/HorizontalPathTimeline"/>
    <dgm:cxn modelId="{DD41FF12-F179-45D4-8277-084D4356F684}" type="presParOf" srcId="{417D6089-FB4A-456E-9359-8B12D7DB6E09}" destId="{7F4E4454-7E11-4B2A-865F-24C4708D2663}" srcOrd="1" destOrd="0" presId="urn:microsoft.com/office/officeart/2017/3/layout/HorizontalPathTimeline"/>
    <dgm:cxn modelId="{BD967F53-3C01-4D13-9884-00B86FB1E5A7}" type="presParOf" srcId="{7F4E4454-7E11-4B2A-865F-24C4708D2663}" destId="{08AA34CE-B1AF-4D6A-A521-62FD40EC7B73}" srcOrd="0" destOrd="0" presId="urn:microsoft.com/office/officeart/2017/3/layout/HorizontalPathTimeline"/>
    <dgm:cxn modelId="{648F45FF-EC5D-4680-9F17-71A043DACD8C}" type="presParOf" srcId="{7F4E4454-7E11-4B2A-865F-24C4708D2663}" destId="{0C68D0C4-49FD-4D3D-980A-A32C9C59C0BC}" srcOrd="1" destOrd="0" presId="urn:microsoft.com/office/officeart/2017/3/layout/HorizontalPathTimeline"/>
    <dgm:cxn modelId="{BCEBDAD3-4AB3-4222-9AD5-8FE82AD0DFD5}" type="presParOf" srcId="{417D6089-FB4A-456E-9359-8B12D7DB6E09}" destId="{668881AA-5785-49C7-BB9E-B51F44CCC5C7}" srcOrd="2" destOrd="0" presId="urn:microsoft.com/office/officeart/2017/3/layout/HorizontalPathTimeline"/>
    <dgm:cxn modelId="{96593FEB-E008-4D41-8405-F5FA1FC114BE}" type="presParOf" srcId="{417D6089-FB4A-456E-9359-8B12D7DB6E09}" destId="{31F3B9F6-66A0-4B20-8038-FBAEBE0AF04A}" srcOrd="3" destOrd="0" presId="urn:microsoft.com/office/officeart/2017/3/layout/HorizontalPathTimeline"/>
    <dgm:cxn modelId="{C99D6B8A-6269-4E34-A589-F2189B712590}" type="presParOf" srcId="{417D6089-FB4A-456E-9359-8B12D7DB6E09}" destId="{1E0FECBC-EA2C-425A-A1A8-34DBCA0276DD}" srcOrd="4" destOrd="0" presId="urn:microsoft.com/office/officeart/2017/3/layout/HorizontalPathTimeline"/>
    <dgm:cxn modelId="{D7F8A755-D666-45C7-AC8B-0E4E15681010}" type="presParOf" srcId="{D264EABC-AF04-4F6C-AD77-A4D88825229E}" destId="{F578497D-823C-4794-8930-F18794C99FE0}" srcOrd="7" destOrd="0" presId="urn:microsoft.com/office/officeart/2017/3/layout/HorizontalPathTimeline"/>
    <dgm:cxn modelId="{7AAFD212-6DA5-4314-B681-CA3B09C58961}" type="presParOf" srcId="{D264EABC-AF04-4F6C-AD77-A4D88825229E}" destId="{FEF08B2D-DC9D-4956-9BD3-BE13D1184617}" srcOrd="8" destOrd="0" presId="urn:microsoft.com/office/officeart/2017/3/layout/HorizontalPathTimeline"/>
    <dgm:cxn modelId="{95F57399-4C55-42C7-9F38-8F8FE36E5BB3}" type="presParOf" srcId="{FEF08B2D-DC9D-4956-9BD3-BE13D1184617}" destId="{78B351E0-99C5-4B23-8071-1522DFA8AE7B}" srcOrd="0" destOrd="0" presId="urn:microsoft.com/office/officeart/2017/3/layout/HorizontalPathTimeline"/>
    <dgm:cxn modelId="{2C90D8F5-534F-473C-AF8F-99A6DDF4461A}" type="presParOf" srcId="{FEF08B2D-DC9D-4956-9BD3-BE13D1184617}" destId="{799F191E-16A1-4ABB-B156-03633D3301BB}" srcOrd="1" destOrd="0" presId="urn:microsoft.com/office/officeart/2017/3/layout/HorizontalPathTimeline"/>
    <dgm:cxn modelId="{12AE96B3-45D1-4BF6-9F47-29FFE68A6414}" type="presParOf" srcId="{799F191E-16A1-4ABB-B156-03633D3301BB}" destId="{05255DD6-F0F7-4D4D-B58C-96E1D4842D77}" srcOrd="0" destOrd="0" presId="urn:microsoft.com/office/officeart/2017/3/layout/HorizontalPathTimeline"/>
    <dgm:cxn modelId="{C92EF2EE-0B20-4286-A7ED-DE6439779DE2}" type="presParOf" srcId="{799F191E-16A1-4ABB-B156-03633D3301BB}" destId="{8B90CEC1-F65E-43B8-AD91-4DE0C5930767}" srcOrd="1" destOrd="0" presId="urn:microsoft.com/office/officeart/2017/3/layout/HorizontalPathTimeline"/>
    <dgm:cxn modelId="{3EAACAA8-711E-4C2D-8C01-C0B4D439E3CC}" type="presParOf" srcId="{FEF08B2D-DC9D-4956-9BD3-BE13D1184617}" destId="{4665974C-FB45-49B0-A443-497089C98491}" srcOrd="2" destOrd="0" presId="urn:microsoft.com/office/officeart/2017/3/layout/HorizontalPathTimeline"/>
    <dgm:cxn modelId="{A09DB291-E824-4EB1-A44E-2E151BD05BCE}" type="presParOf" srcId="{FEF08B2D-DC9D-4956-9BD3-BE13D1184617}" destId="{7C0AFFE2-7284-480A-A433-5E4A14EEFD5F}" srcOrd="3" destOrd="0" presId="urn:microsoft.com/office/officeart/2017/3/layout/HorizontalPathTimeline"/>
    <dgm:cxn modelId="{1E351F78-BA56-46F7-A3F8-33AB259DC085}" type="presParOf" srcId="{FEF08B2D-DC9D-4956-9BD3-BE13D1184617}" destId="{3EDF2EA2-20B4-406A-BF74-AD8CF74CAAE7}" srcOrd="4" destOrd="0" presId="urn:microsoft.com/office/officeart/2017/3/layout/HorizontalPathTimeline"/>
    <dgm:cxn modelId="{1DCFBDD1-F14F-4184-8EDE-E12053B90509}" type="presParOf" srcId="{D264EABC-AF04-4F6C-AD77-A4D88825229E}" destId="{B91A0D0B-5BF1-4252-9553-74E499481FA8}" srcOrd="9" destOrd="0" presId="urn:microsoft.com/office/officeart/2017/3/layout/HorizontalPathTimeline"/>
    <dgm:cxn modelId="{63C76883-2B4E-4E9D-913E-40C567DA69A7}" type="presParOf" srcId="{D264EABC-AF04-4F6C-AD77-A4D88825229E}" destId="{7E31D668-9AAA-4018-9220-FED504A59F80}" srcOrd="10" destOrd="0" presId="urn:microsoft.com/office/officeart/2017/3/layout/HorizontalPathTimeline"/>
    <dgm:cxn modelId="{C9CFCC39-F1D9-4497-A118-5D5B4F75604A}" type="presParOf" srcId="{7E31D668-9AAA-4018-9220-FED504A59F80}" destId="{644BADFB-8FA0-4100-A11C-CD7BEF8578DE}" srcOrd="0" destOrd="0" presId="urn:microsoft.com/office/officeart/2017/3/layout/HorizontalPathTimeline"/>
    <dgm:cxn modelId="{2E42358E-7E03-4A48-9FD5-CFCEBC908240}" type="presParOf" srcId="{7E31D668-9AAA-4018-9220-FED504A59F80}" destId="{E54DE5FC-99B9-4EC0-A998-33DB9880CC9D}" srcOrd="1" destOrd="0" presId="urn:microsoft.com/office/officeart/2017/3/layout/HorizontalPathTimeline"/>
    <dgm:cxn modelId="{9C12D7CA-9979-4D92-B13D-4C22F03855C0}" type="presParOf" srcId="{E54DE5FC-99B9-4EC0-A998-33DB9880CC9D}" destId="{2D8F257B-7B53-4A0E-9EB5-207AF0F4E9BF}" srcOrd="0" destOrd="0" presId="urn:microsoft.com/office/officeart/2017/3/layout/HorizontalPathTimeline"/>
    <dgm:cxn modelId="{F5286BF0-5AC4-4AAF-B971-4C476FBD0135}" type="presParOf" srcId="{E54DE5FC-99B9-4EC0-A998-33DB9880CC9D}" destId="{7DB6446A-B9DF-4B47-8E39-1151F931DD97}" srcOrd="1" destOrd="0" presId="urn:microsoft.com/office/officeart/2017/3/layout/HorizontalPathTimeline"/>
    <dgm:cxn modelId="{89B8DF22-AA8D-4DF5-AFA2-452DACD5873E}" type="presParOf" srcId="{7E31D668-9AAA-4018-9220-FED504A59F80}" destId="{B418D7DB-45DC-41F5-A105-CDD8399989A9}" srcOrd="2" destOrd="0" presId="urn:microsoft.com/office/officeart/2017/3/layout/HorizontalPathTimeline"/>
    <dgm:cxn modelId="{792BEA1B-950B-4ABD-988D-9DC74271F39C}" type="presParOf" srcId="{7E31D668-9AAA-4018-9220-FED504A59F80}" destId="{15051E15-5A73-42F5-B6B0-1E10901DA5CD}" srcOrd="3" destOrd="0" presId="urn:microsoft.com/office/officeart/2017/3/layout/HorizontalPathTimeline"/>
    <dgm:cxn modelId="{34BBFEB8-A82E-416F-A448-DB2D71474A44}" type="presParOf" srcId="{7E31D668-9AAA-4018-9220-FED504A59F80}" destId="{2787696B-938C-4B56-94C8-12DCCCB5110D}" srcOrd="4" destOrd="0" presId="urn:microsoft.com/office/officeart/2017/3/layout/HorizontalPathTimeline"/>
    <dgm:cxn modelId="{18A62495-1E35-4333-992A-E95907596959}" type="presParOf" srcId="{D264EABC-AF04-4F6C-AD77-A4D88825229E}" destId="{747029C3-19EA-4A80-8059-E649DB1C0701}" srcOrd="11" destOrd="0" presId="urn:microsoft.com/office/officeart/2017/3/layout/HorizontalPathTimeline"/>
    <dgm:cxn modelId="{0700F21D-9B0B-4E65-A566-B4A4E666892E}" type="presParOf" srcId="{D264EABC-AF04-4F6C-AD77-A4D88825229E}" destId="{EB06CD58-1DE6-45E5-BADE-4BD5BED18275}" srcOrd="12" destOrd="0" presId="urn:microsoft.com/office/officeart/2017/3/layout/HorizontalPathTimeline"/>
    <dgm:cxn modelId="{3818FF51-541B-4D5F-B568-9182807B1B97}" type="presParOf" srcId="{EB06CD58-1DE6-45E5-BADE-4BD5BED18275}" destId="{091EAD7D-50F2-4D72-8AF8-C073A4C6B880}" srcOrd="0" destOrd="0" presId="urn:microsoft.com/office/officeart/2017/3/layout/HorizontalPathTimeline"/>
    <dgm:cxn modelId="{DE22874B-99C1-495C-A175-FC8F98BB2381}" type="presParOf" srcId="{EB06CD58-1DE6-45E5-BADE-4BD5BED18275}" destId="{58A8C619-7F86-4B95-B560-C7271CD41E07}" srcOrd="1" destOrd="0" presId="urn:microsoft.com/office/officeart/2017/3/layout/HorizontalPathTimeline"/>
    <dgm:cxn modelId="{830222F2-7995-4222-82E4-3A074133EF47}" type="presParOf" srcId="{58A8C619-7F86-4B95-B560-C7271CD41E07}" destId="{AF5887EB-33C0-4B91-A88C-BB51D4DF745A}" srcOrd="0" destOrd="0" presId="urn:microsoft.com/office/officeart/2017/3/layout/HorizontalPathTimeline"/>
    <dgm:cxn modelId="{D8E80EE0-8B70-44D2-BE57-62DC3FD3C301}" type="presParOf" srcId="{58A8C619-7F86-4B95-B560-C7271CD41E07}" destId="{7C2BB4D4-AE4E-425A-9382-32C030C5BE97}" srcOrd="1" destOrd="0" presId="urn:microsoft.com/office/officeart/2017/3/layout/HorizontalPathTimeline"/>
    <dgm:cxn modelId="{0705672F-2845-4E83-86ED-7056B9823F05}" type="presParOf" srcId="{EB06CD58-1DE6-45E5-BADE-4BD5BED18275}" destId="{6F53F0C1-CDE4-4CB6-ABB7-71072C966D8E}" srcOrd="2" destOrd="0" presId="urn:microsoft.com/office/officeart/2017/3/layout/HorizontalPathTimeline"/>
    <dgm:cxn modelId="{3DF8DB88-7CB3-4227-B471-7A4881F82B7D}" type="presParOf" srcId="{EB06CD58-1DE6-45E5-BADE-4BD5BED18275}" destId="{3BDE5A36-F703-4DD0-B01C-A9B6CA9EB57A}" srcOrd="3" destOrd="0" presId="urn:microsoft.com/office/officeart/2017/3/layout/HorizontalPathTimeline"/>
    <dgm:cxn modelId="{850F789E-170F-42E7-92D6-19C6AB0087D7}" type="presParOf" srcId="{EB06CD58-1DE6-45E5-BADE-4BD5BED18275}" destId="{2076B68E-8047-4E39-847C-63639D2E8FFA}" srcOrd="4" destOrd="0" presId="urn:microsoft.com/office/officeart/2017/3/layout/HorizontalPathTimeline"/>
    <dgm:cxn modelId="{4C101C08-D139-49B8-A2DA-5FF5FABE825E}" type="presParOf" srcId="{D264EABC-AF04-4F6C-AD77-A4D88825229E}" destId="{D6D3E207-147E-440B-877D-9902D4BC5DB3}" srcOrd="13" destOrd="0" presId="urn:microsoft.com/office/officeart/2017/3/layout/HorizontalPathTimeline"/>
    <dgm:cxn modelId="{DBB80FFB-1065-47DC-A030-6D4D95F4AFB7}" type="presParOf" srcId="{D264EABC-AF04-4F6C-AD77-A4D88825229E}" destId="{FF374D00-3179-4184-A2AA-9F2D5C4F18DE}" srcOrd="14" destOrd="0" presId="urn:microsoft.com/office/officeart/2017/3/layout/HorizontalPathTimeline"/>
    <dgm:cxn modelId="{42737B34-794A-426B-A42A-D1038D2D7162}" type="presParOf" srcId="{FF374D00-3179-4184-A2AA-9F2D5C4F18DE}" destId="{ED4A3019-1B8A-4949-A3C5-98F9BD7904F1}" srcOrd="0" destOrd="0" presId="urn:microsoft.com/office/officeart/2017/3/layout/HorizontalPathTimeline"/>
    <dgm:cxn modelId="{B919F57B-F09E-4F89-8308-63410CD57C21}" type="presParOf" srcId="{FF374D00-3179-4184-A2AA-9F2D5C4F18DE}" destId="{7135E644-8141-4346-AD35-4C14C0B76342}" srcOrd="1" destOrd="0" presId="urn:microsoft.com/office/officeart/2017/3/layout/HorizontalPathTimeline"/>
    <dgm:cxn modelId="{508F4035-C4BB-48F7-86A0-B622627BAE8E}" type="presParOf" srcId="{7135E644-8141-4346-AD35-4C14C0B76342}" destId="{6140BB06-C70A-4FD9-AD91-C228BAA9194A}" srcOrd="0" destOrd="0" presId="urn:microsoft.com/office/officeart/2017/3/layout/HorizontalPathTimeline"/>
    <dgm:cxn modelId="{AA3CCC92-0CD4-4A74-ACAF-1ADEFDF68909}" type="presParOf" srcId="{7135E644-8141-4346-AD35-4C14C0B76342}" destId="{C9B7835D-0277-4926-B1F7-882ECB4EDD0D}" srcOrd="1" destOrd="0" presId="urn:microsoft.com/office/officeart/2017/3/layout/HorizontalPathTimeline"/>
    <dgm:cxn modelId="{A451CC4D-B79F-4FD6-873D-D60BA52503D9}" type="presParOf" srcId="{FF374D00-3179-4184-A2AA-9F2D5C4F18DE}" destId="{95C615D7-88F5-44C9-9B99-27D66AFC4992}" srcOrd="2" destOrd="0" presId="urn:microsoft.com/office/officeart/2017/3/layout/HorizontalPathTimeline"/>
    <dgm:cxn modelId="{B541C8B9-EFD1-44ED-A735-9B23FA609AC7}" type="presParOf" srcId="{FF374D00-3179-4184-A2AA-9F2D5C4F18DE}" destId="{02ABA847-4940-4238-A62A-C40C59212636}" srcOrd="3" destOrd="0" presId="urn:microsoft.com/office/officeart/2017/3/layout/HorizontalPathTimeline"/>
    <dgm:cxn modelId="{22CF99BF-25F9-4153-82D3-1BC96948A8F6}" type="presParOf" srcId="{FF374D00-3179-4184-A2AA-9F2D5C4F18DE}" destId="{F4BC9C19-1C28-4A39-8E13-9D8E7FCF8F8C}"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046393-BAC3-459C-AAFB-4A11206089DB}"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6B3BA422-D65E-40B9-9D2C-6B803D4060B6}">
      <dgm:prSet/>
      <dgm:spPr/>
      <dgm:t>
        <a:bodyPr/>
        <a:lstStyle/>
        <a:p>
          <a:pPr>
            <a:defRPr b="1"/>
          </a:pPr>
          <a:r>
            <a:rPr lang="en-US">
              <a:latin typeface="Gotham" panose="02000604040000020004" pitchFamily="50" charset="0"/>
            </a:rPr>
            <a:t>2010</a:t>
          </a:r>
        </a:p>
      </dgm:t>
    </dgm:pt>
    <dgm:pt modelId="{FE07F06F-99A4-4B8F-8E68-C973024267EE}" type="parTrans" cxnId="{8884044A-A94A-4E5E-A888-6D97D760BA7F}">
      <dgm:prSet/>
      <dgm:spPr/>
      <dgm:t>
        <a:bodyPr/>
        <a:lstStyle/>
        <a:p>
          <a:endParaRPr lang="en-US"/>
        </a:p>
      </dgm:t>
    </dgm:pt>
    <dgm:pt modelId="{643DA112-1C9A-4C3B-906B-848771520CFF}" type="sibTrans" cxnId="{8884044A-A94A-4E5E-A888-6D97D760BA7F}">
      <dgm:prSet/>
      <dgm:spPr/>
      <dgm:t>
        <a:bodyPr/>
        <a:lstStyle/>
        <a:p>
          <a:endParaRPr lang="en-US"/>
        </a:p>
      </dgm:t>
    </dgm:pt>
    <dgm:pt modelId="{FDBECE21-D01B-42AA-8A3C-4FB2D1789A03}">
      <dgm:prSet/>
      <dgm:spPr/>
      <dgm:t>
        <a:bodyPr/>
        <a:lstStyle/>
        <a:p>
          <a:r>
            <a:rPr lang="en-US">
              <a:latin typeface="Gotham" panose="02000604040000020004" pitchFamily="50" charset="0"/>
            </a:rPr>
            <a:t>The NSA starts drafting the first edition</a:t>
          </a:r>
        </a:p>
      </dgm:t>
    </dgm:pt>
    <dgm:pt modelId="{B2D0982D-9B42-46D9-A37B-DC765A0CB59A}" type="parTrans" cxnId="{10189C5B-CBE1-411D-8048-F4088BA4B8B3}">
      <dgm:prSet/>
      <dgm:spPr/>
      <dgm:t>
        <a:bodyPr/>
        <a:lstStyle/>
        <a:p>
          <a:endParaRPr lang="en-US"/>
        </a:p>
      </dgm:t>
    </dgm:pt>
    <dgm:pt modelId="{51A83751-9418-43AA-AC37-2292AFEF74A7}" type="sibTrans" cxnId="{10189C5B-CBE1-411D-8048-F4088BA4B8B3}">
      <dgm:prSet/>
      <dgm:spPr/>
      <dgm:t>
        <a:bodyPr/>
        <a:lstStyle/>
        <a:p>
          <a:endParaRPr lang="en-US"/>
        </a:p>
      </dgm:t>
    </dgm:pt>
    <dgm:pt modelId="{58C95C21-96A9-4589-9BDA-26229D394E6B}">
      <dgm:prSet/>
      <dgm:spPr/>
      <dgm:t>
        <a:bodyPr/>
        <a:lstStyle/>
        <a:p>
          <a:pPr>
            <a:defRPr b="1"/>
          </a:pPr>
          <a:r>
            <a:rPr lang="en-US">
              <a:latin typeface="Gotham" panose="02000604040000020004" pitchFamily="50" charset="0"/>
            </a:rPr>
            <a:t>2011</a:t>
          </a:r>
        </a:p>
      </dgm:t>
    </dgm:pt>
    <dgm:pt modelId="{853F92F9-417D-4112-B679-2E470226EE37}" type="parTrans" cxnId="{6F69B91E-5EA7-497A-AEC8-21A73B08E7B2}">
      <dgm:prSet/>
      <dgm:spPr/>
      <dgm:t>
        <a:bodyPr/>
        <a:lstStyle/>
        <a:p>
          <a:endParaRPr lang="en-US"/>
        </a:p>
      </dgm:t>
    </dgm:pt>
    <dgm:pt modelId="{4563AE37-FE34-485B-9676-A4BE41C589E6}" type="sibTrans" cxnId="{6F69B91E-5EA7-497A-AEC8-21A73B08E7B2}">
      <dgm:prSet/>
      <dgm:spPr/>
      <dgm:t>
        <a:bodyPr/>
        <a:lstStyle/>
        <a:p>
          <a:endParaRPr lang="en-US"/>
        </a:p>
      </dgm:t>
    </dgm:pt>
    <dgm:pt modelId="{5AE6D8CC-763B-41EC-8B91-F763ADEF25BA}">
      <dgm:prSet/>
      <dgm:spPr/>
      <dgm:t>
        <a:bodyPr/>
        <a:lstStyle/>
        <a:p>
          <a:r>
            <a:rPr lang="en-US">
              <a:latin typeface="Gotham" panose="02000604040000020004" pitchFamily="50" charset="0"/>
            </a:rPr>
            <a:t>The first edition is published</a:t>
          </a:r>
        </a:p>
      </dgm:t>
    </dgm:pt>
    <dgm:pt modelId="{F46495FE-E23A-44EB-857E-B3A99ED45AB1}" type="parTrans" cxnId="{3E80CF1D-58A4-4FC9-B93F-4A65272C1A74}">
      <dgm:prSet/>
      <dgm:spPr/>
      <dgm:t>
        <a:bodyPr/>
        <a:lstStyle/>
        <a:p>
          <a:endParaRPr lang="en-US"/>
        </a:p>
      </dgm:t>
    </dgm:pt>
    <dgm:pt modelId="{AB49B4B9-557B-4E38-9AB0-D2F24E8F2EC9}" type="sibTrans" cxnId="{3E80CF1D-58A4-4FC9-B93F-4A65272C1A74}">
      <dgm:prSet/>
      <dgm:spPr/>
      <dgm:t>
        <a:bodyPr/>
        <a:lstStyle/>
        <a:p>
          <a:endParaRPr lang="en-US"/>
        </a:p>
      </dgm:t>
    </dgm:pt>
    <dgm:pt modelId="{25FEDF2B-10C5-4684-A9EF-13B459775092}">
      <dgm:prSet/>
      <dgm:spPr/>
      <dgm:t>
        <a:bodyPr/>
        <a:lstStyle/>
        <a:p>
          <a:pPr>
            <a:defRPr b="1"/>
          </a:pPr>
          <a:r>
            <a:rPr lang="en-US">
              <a:latin typeface="Gotham" panose="02000604040000020004" pitchFamily="50" charset="0"/>
            </a:rPr>
            <a:t>2013</a:t>
          </a:r>
        </a:p>
      </dgm:t>
    </dgm:pt>
    <dgm:pt modelId="{3DAA9948-32C6-47D5-98AB-254A6546F82A}" type="parTrans" cxnId="{CDE46669-1D69-4EEC-9A03-B4478FC8206D}">
      <dgm:prSet/>
      <dgm:spPr/>
      <dgm:t>
        <a:bodyPr/>
        <a:lstStyle/>
        <a:p>
          <a:endParaRPr lang="en-US"/>
        </a:p>
      </dgm:t>
    </dgm:pt>
    <dgm:pt modelId="{0A2C6DF8-FBCD-40E4-B842-144E97AB2E6F}" type="sibTrans" cxnId="{CDE46669-1D69-4EEC-9A03-B4478FC8206D}">
      <dgm:prSet/>
      <dgm:spPr/>
      <dgm:t>
        <a:bodyPr/>
        <a:lstStyle/>
        <a:p>
          <a:endParaRPr lang="en-US"/>
        </a:p>
      </dgm:t>
    </dgm:pt>
    <dgm:pt modelId="{53E90BDF-E566-40A0-84CC-57AB591197DE}">
      <dgm:prSet/>
      <dgm:spPr/>
      <dgm:t>
        <a:bodyPr/>
        <a:lstStyle/>
        <a:p>
          <a:r>
            <a:rPr lang="en-US">
              <a:latin typeface="Gotham" panose="02000604040000020004" pitchFamily="50" charset="0"/>
            </a:rPr>
            <a:t>First revision</a:t>
          </a:r>
        </a:p>
      </dgm:t>
    </dgm:pt>
    <dgm:pt modelId="{39469504-142A-48C6-8B98-20FB35E30BC6}" type="parTrans" cxnId="{E42B56B7-14D3-40E0-8619-DE226847CB48}">
      <dgm:prSet/>
      <dgm:spPr/>
      <dgm:t>
        <a:bodyPr/>
        <a:lstStyle/>
        <a:p>
          <a:endParaRPr lang="en-US"/>
        </a:p>
      </dgm:t>
    </dgm:pt>
    <dgm:pt modelId="{36A3CC2A-3B2F-4BAC-8FA1-3CD6C57B4370}" type="sibTrans" cxnId="{E42B56B7-14D3-40E0-8619-DE226847CB48}">
      <dgm:prSet/>
      <dgm:spPr/>
      <dgm:t>
        <a:bodyPr/>
        <a:lstStyle/>
        <a:p>
          <a:endParaRPr lang="en-US"/>
        </a:p>
      </dgm:t>
    </dgm:pt>
    <dgm:pt modelId="{50AC924C-560B-4133-BE82-5A4CA60E24B5}">
      <dgm:prSet/>
      <dgm:spPr/>
      <dgm:t>
        <a:bodyPr/>
        <a:lstStyle/>
        <a:p>
          <a:pPr>
            <a:defRPr b="1"/>
          </a:pPr>
          <a:r>
            <a:rPr lang="en-US">
              <a:latin typeface="Gotham" panose="02000604040000020004" pitchFamily="50" charset="0"/>
            </a:rPr>
            <a:t>2015</a:t>
          </a:r>
        </a:p>
      </dgm:t>
    </dgm:pt>
    <dgm:pt modelId="{EB52E036-55AD-43EA-930D-5DD54F06386E}" type="parTrans" cxnId="{1D011BC7-2916-48BA-BBCF-AD3F62BECCD1}">
      <dgm:prSet/>
      <dgm:spPr/>
      <dgm:t>
        <a:bodyPr/>
        <a:lstStyle/>
        <a:p>
          <a:endParaRPr lang="en-US"/>
        </a:p>
      </dgm:t>
    </dgm:pt>
    <dgm:pt modelId="{A796AD90-E082-435E-9C99-18AFFF7C99F6}" type="sibTrans" cxnId="{1D011BC7-2916-48BA-BBCF-AD3F62BECCD1}">
      <dgm:prSet/>
      <dgm:spPr/>
      <dgm:t>
        <a:bodyPr/>
        <a:lstStyle/>
        <a:p>
          <a:endParaRPr lang="en-US"/>
        </a:p>
      </dgm:t>
    </dgm:pt>
    <dgm:pt modelId="{9D905FBB-317A-4A3D-834F-31695629425F}">
      <dgm:prSet/>
      <dgm:spPr/>
      <dgm:t>
        <a:bodyPr/>
        <a:lstStyle/>
        <a:p>
          <a:r>
            <a:rPr lang="en-US">
              <a:latin typeface="Gotham" panose="02000604040000020004" pitchFamily="50" charset="0"/>
            </a:rPr>
            <a:t>Second revision</a:t>
          </a:r>
        </a:p>
      </dgm:t>
    </dgm:pt>
    <dgm:pt modelId="{A891EF2E-9423-43C8-BC7A-2DF1CF60C295}" type="parTrans" cxnId="{02B47504-C15C-4485-9ACB-50FB0F8B1392}">
      <dgm:prSet/>
      <dgm:spPr/>
      <dgm:t>
        <a:bodyPr/>
        <a:lstStyle/>
        <a:p>
          <a:endParaRPr lang="en-US"/>
        </a:p>
      </dgm:t>
    </dgm:pt>
    <dgm:pt modelId="{6AFBB708-74CD-4FB4-8834-8B66247692B8}" type="sibTrans" cxnId="{02B47504-C15C-4485-9ACB-50FB0F8B1392}">
      <dgm:prSet/>
      <dgm:spPr/>
      <dgm:t>
        <a:bodyPr/>
        <a:lstStyle/>
        <a:p>
          <a:endParaRPr lang="en-US"/>
        </a:p>
      </dgm:t>
    </dgm:pt>
    <dgm:pt modelId="{1C104797-6281-42FE-A207-E6053BE55C19}">
      <dgm:prSet/>
      <dgm:spPr/>
      <dgm:t>
        <a:bodyPr/>
        <a:lstStyle/>
        <a:p>
          <a:pPr>
            <a:defRPr b="1"/>
          </a:pPr>
          <a:r>
            <a:rPr lang="en-US">
              <a:latin typeface="Gotham" panose="02000604040000020004" pitchFamily="50" charset="0"/>
            </a:rPr>
            <a:t>2018</a:t>
          </a:r>
        </a:p>
      </dgm:t>
    </dgm:pt>
    <dgm:pt modelId="{646C6698-CF99-4930-8A46-4A013324B6AC}" type="parTrans" cxnId="{EFC0DF2B-14B2-45A0-A418-BC6219EE1DCF}">
      <dgm:prSet/>
      <dgm:spPr/>
      <dgm:t>
        <a:bodyPr/>
        <a:lstStyle/>
        <a:p>
          <a:endParaRPr lang="en-US"/>
        </a:p>
      </dgm:t>
    </dgm:pt>
    <dgm:pt modelId="{138E3996-E2BB-4BBC-8363-E381EF2D572A}" type="sibTrans" cxnId="{EFC0DF2B-14B2-45A0-A418-BC6219EE1DCF}">
      <dgm:prSet/>
      <dgm:spPr/>
      <dgm:t>
        <a:bodyPr/>
        <a:lstStyle/>
        <a:p>
          <a:endParaRPr lang="en-US"/>
        </a:p>
      </dgm:t>
    </dgm:pt>
    <dgm:pt modelId="{2484ABD9-E3D7-4D33-8629-4E5F495D4C15}">
      <dgm:prSet/>
      <dgm:spPr/>
      <dgm:t>
        <a:bodyPr/>
        <a:lstStyle/>
        <a:p>
          <a:r>
            <a:rPr lang="en-US" dirty="0">
              <a:latin typeface="Gotham" panose="02000604040000020004" pitchFamily="50" charset="0"/>
            </a:rPr>
            <a:t>The plan becomes the joint plan of Æskulýðsvettvangurinn</a:t>
          </a:r>
        </a:p>
      </dgm:t>
    </dgm:pt>
    <dgm:pt modelId="{66035A65-61A4-4B7E-A838-D2E7665CADEA}" type="parTrans" cxnId="{F8FCF102-F57E-4CA4-B97B-BE8AE989C69A}">
      <dgm:prSet/>
      <dgm:spPr/>
      <dgm:t>
        <a:bodyPr/>
        <a:lstStyle/>
        <a:p>
          <a:endParaRPr lang="en-US"/>
        </a:p>
      </dgm:t>
    </dgm:pt>
    <dgm:pt modelId="{17614B61-1B28-4B51-B5D6-0E3ECD3ACB85}" type="sibTrans" cxnId="{F8FCF102-F57E-4CA4-B97B-BE8AE989C69A}">
      <dgm:prSet/>
      <dgm:spPr/>
      <dgm:t>
        <a:bodyPr/>
        <a:lstStyle/>
        <a:p>
          <a:endParaRPr lang="en-US"/>
        </a:p>
      </dgm:t>
    </dgm:pt>
    <dgm:pt modelId="{563EC321-3872-4BD7-896B-93155E6C8F92}">
      <dgm:prSet/>
      <dgm:spPr/>
      <dgm:t>
        <a:bodyPr/>
        <a:lstStyle/>
        <a:p>
          <a:pPr>
            <a:defRPr b="1"/>
          </a:pPr>
          <a:r>
            <a:rPr lang="en-US">
              <a:latin typeface="Gotham" panose="02000604040000020004" pitchFamily="50" charset="0"/>
            </a:rPr>
            <a:t>2020</a:t>
          </a:r>
        </a:p>
      </dgm:t>
    </dgm:pt>
    <dgm:pt modelId="{3B7876A6-74BA-432A-99AA-E2CBDB705DA2}" type="parTrans" cxnId="{918F859B-53F0-4290-9306-7FF8003E41CD}">
      <dgm:prSet/>
      <dgm:spPr/>
      <dgm:t>
        <a:bodyPr/>
        <a:lstStyle/>
        <a:p>
          <a:endParaRPr lang="en-US"/>
        </a:p>
      </dgm:t>
    </dgm:pt>
    <dgm:pt modelId="{13F28A0D-4F44-4628-82E8-E282BBE3DE95}" type="sibTrans" cxnId="{918F859B-53F0-4290-9306-7FF8003E41CD}">
      <dgm:prSet/>
      <dgm:spPr/>
      <dgm:t>
        <a:bodyPr/>
        <a:lstStyle/>
        <a:p>
          <a:endParaRPr lang="en-US"/>
        </a:p>
      </dgm:t>
    </dgm:pt>
    <dgm:pt modelId="{70BA31A7-F989-4B1D-99F2-2B4EE7C1EDA5}">
      <dgm:prSet/>
      <dgm:spPr/>
      <dgm:t>
        <a:bodyPr/>
        <a:lstStyle/>
        <a:p>
          <a:r>
            <a:rPr lang="en-US">
              <a:latin typeface="Gotham" panose="02000604040000020004" pitchFamily="50" charset="0"/>
            </a:rPr>
            <a:t>Supposed to be revised again</a:t>
          </a:r>
        </a:p>
      </dgm:t>
    </dgm:pt>
    <dgm:pt modelId="{4556FE52-F429-45C2-B901-67CE28E05055}" type="parTrans" cxnId="{4FB0AEEB-3D0B-46A8-B5DB-DAD8B8AB6A9D}">
      <dgm:prSet/>
      <dgm:spPr/>
      <dgm:t>
        <a:bodyPr/>
        <a:lstStyle/>
        <a:p>
          <a:endParaRPr lang="en-US"/>
        </a:p>
      </dgm:t>
    </dgm:pt>
    <dgm:pt modelId="{933E3114-FF4D-4ECF-9FD6-E41C2C4CD846}" type="sibTrans" cxnId="{4FB0AEEB-3D0B-46A8-B5DB-DAD8B8AB6A9D}">
      <dgm:prSet/>
      <dgm:spPr/>
      <dgm:t>
        <a:bodyPr/>
        <a:lstStyle/>
        <a:p>
          <a:endParaRPr lang="en-US"/>
        </a:p>
      </dgm:t>
    </dgm:pt>
    <dgm:pt modelId="{EFB026D4-1409-4786-AEBB-01FFB72314B4}">
      <dgm:prSet/>
      <dgm:spPr/>
      <dgm:t>
        <a:bodyPr/>
        <a:lstStyle/>
        <a:p>
          <a:pPr>
            <a:defRPr b="1"/>
          </a:pPr>
          <a:r>
            <a:rPr lang="en-US">
              <a:latin typeface="Gotham" panose="02000604040000020004" pitchFamily="50" charset="0"/>
            </a:rPr>
            <a:t>2020</a:t>
          </a:r>
        </a:p>
      </dgm:t>
    </dgm:pt>
    <dgm:pt modelId="{D95CCC20-0948-4B58-8942-752EA8D9300B}" type="parTrans" cxnId="{EC8D8312-C7EC-406B-91BA-697FBAB4D567}">
      <dgm:prSet/>
      <dgm:spPr/>
      <dgm:t>
        <a:bodyPr/>
        <a:lstStyle/>
        <a:p>
          <a:endParaRPr lang="en-US"/>
        </a:p>
      </dgm:t>
    </dgm:pt>
    <dgm:pt modelId="{A4291B96-08F2-4161-9DCE-92840F2AA2A6}" type="sibTrans" cxnId="{EC8D8312-C7EC-406B-91BA-697FBAB4D567}">
      <dgm:prSet/>
      <dgm:spPr/>
      <dgm:t>
        <a:bodyPr/>
        <a:lstStyle/>
        <a:p>
          <a:endParaRPr lang="en-US"/>
        </a:p>
      </dgm:t>
    </dgm:pt>
    <dgm:pt modelId="{E8D004CB-3312-46D2-A70C-66554A752F27}">
      <dgm:prSet/>
      <dgm:spPr/>
      <dgm:t>
        <a:bodyPr/>
        <a:lstStyle/>
        <a:p>
          <a:r>
            <a:rPr lang="en-US" dirty="0">
              <a:latin typeface="Gotham" panose="02000604040000020004" pitchFamily="50" charset="0"/>
            </a:rPr>
            <a:t>The embassy of </a:t>
          </a:r>
          <a:r>
            <a:rPr lang="en-US" b="1" i="0" dirty="0">
              <a:latin typeface="Gotham" panose="02000604040000020004" pitchFamily="50" charset="0"/>
            </a:rPr>
            <a:t>Sports and Youth Activities Communication Counselor </a:t>
          </a:r>
          <a:r>
            <a:rPr lang="en-US" dirty="0">
              <a:latin typeface="Gotham" panose="02000604040000020004" pitchFamily="50" charset="0"/>
            </a:rPr>
            <a:t>forms a taskforce to make a joint plan.</a:t>
          </a:r>
        </a:p>
      </dgm:t>
    </dgm:pt>
    <dgm:pt modelId="{425DFFE8-8FCF-4C67-B87B-EDED3AF641E3}" type="parTrans" cxnId="{872705A2-F964-46BC-BBCE-CADCF715947B}">
      <dgm:prSet/>
      <dgm:spPr/>
      <dgm:t>
        <a:bodyPr/>
        <a:lstStyle/>
        <a:p>
          <a:endParaRPr lang="en-US"/>
        </a:p>
      </dgm:t>
    </dgm:pt>
    <dgm:pt modelId="{BE57DC1A-30B2-49DE-A224-06CD4CE8C595}" type="sibTrans" cxnId="{872705A2-F964-46BC-BBCE-CADCF715947B}">
      <dgm:prSet/>
      <dgm:spPr/>
      <dgm:t>
        <a:bodyPr/>
        <a:lstStyle/>
        <a:p>
          <a:endParaRPr lang="en-US"/>
        </a:p>
      </dgm:t>
    </dgm:pt>
    <dgm:pt modelId="{99A8EBE8-3C58-4010-B6B7-134B7336CA7D}">
      <dgm:prSet/>
      <dgm:spPr/>
      <dgm:t>
        <a:bodyPr/>
        <a:lstStyle/>
        <a:p>
          <a:pPr>
            <a:defRPr b="1"/>
          </a:pPr>
          <a:r>
            <a:rPr lang="en-US">
              <a:latin typeface="Gotham" panose="02000604040000020004" pitchFamily="50" charset="0"/>
            </a:rPr>
            <a:t>2022</a:t>
          </a:r>
        </a:p>
      </dgm:t>
    </dgm:pt>
    <dgm:pt modelId="{B2DC6E11-0B3E-4877-8FA3-D2911C127F28}" type="parTrans" cxnId="{80AEA7E6-3F97-484A-BE5B-71E58340A1AB}">
      <dgm:prSet/>
      <dgm:spPr/>
      <dgm:t>
        <a:bodyPr/>
        <a:lstStyle/>
        <a:p>
          <a:endParaRPr lang="en-US"/>
        </a:p>
      </dgm:t>
    </dgm:pt>
    <dgm:pt modelId="{4D10DA7F-C982-4D55-ABA7-10EA70CB5985}" type="sibTrans" cxnId="{80AEA7E6-3F97-484A-BE5B-71E58340A1AB}">
      <dgm:prSet/>
      <dgm:spPr/>
      <dgm:t>
        <a:bodyPr/>
        <a:lstStyle/>
        <a:p>
          <a:endParaRPr lang="en-US"/>
        </a:p>
      </dgm:t>
    </dgm:pt>
    <dgm:pt modelId="{B1B6C7F4-9AFE-4B9B-8059-B25A70D0844C}">
      <dgm:prSet/>
      <dgm:spPr/>
      <dgm:t>
        <a:bodyPr/>
        <a:lstStyle/>
        <a:p>
          <a:r>
            <a:rPr lang="en-US">
              <a:latin typeface="Gotham" panose="02000604040000020004" pitchFamily="50" charset="0"/>
            </a:rPr>
            <a:t>The joint plan is published</a:t>
          </a:r>
        </a:p>
      </dgm:t>
    </dgm:pt>
    <dgm:pt modelId="{E9213D34-DC62-4DCB-A5A4-A646DEA5D29E}" type="parTrans" cxnId="{E8D9C6B1-67FE-44EB-B4C0-BF2482BEFC49}">
      <dgm:prSet/>
      <dgm:spPr/>
      <dgm:t>
        <a:bodyPr/>
        <a:lstStyle/>
        <a:p>
          <a:endParaRPr lang="en-US"/>
        </a:p>
      </dgm:t>
    </dgm:pt>
    <dgm:pt modelId="{7F14E951-DB6F-4CA2-B51E-9928B061D0CF}" type="sibTrans" cxnId="{E8D9C6B1-67FE-44EB-B4C0-BF2482BEFC49}">
      <dgm:prSet/>
      <dgm:spPr/>
      <dgm:t>
        <a:bodyPr/>
        <a:lstStyle/>
        <a:p>
          <a:endParaRPr lang="en-US"/>
        </a:p>
      </dgm:t>
    </dgm:pt>
    <dgm:pt modelId="{B2AE9CDB-BB15-42F3-8FFE-E1ABFDB5A764}" type="pres">
      <dgm:prSet presAssocID="{C7046393-BAC3-459C-AAFB-4A11206089DB}" presName="root" presStyleCnt="0">
        <dgm:presLayoutVars>
          <dgm:chMax/>
          <dgm:chPref/>
          <dgm:animLvl val="lvl"/>
        </dgm:presLayoutVars>
      </dgm:prSet>
      <dgm:spPr/>
    </dgm:pt>
    <dgm:pt modelId="{6014EC32-2253-4C56-86D0-336B66D3FDB2}" type="pres">
      <dgm:prSet presAssocID="{C7046393-BAC3-459C-AAFB-4A11206089DB}" presName="divider" presStyleLbl="node1" presStyleIdx="0" presStyleCnt="1"/>
      <dgm:spPr/>
    </dgm:pt>
    <dgm:pt modelId="{A0E1E6AE-B0E4-42BC-8BBD-9F60B40A68B2}" type="pres">
      <dgm:prSet presAssocID="{C7046393-BAC3-459C-AAFB-4A11206089DB}" presName="nodes" presStyleCnt="0">
        <dgm:presLayoutVars>
          <dgm:chMax/>
          <dgm:chPref/>
          <dgm:animLvl val="lvl"/>
        </dgm:presLayoutVars>
      </dgm:prSet>
      <dgm:spPr/>
    </dgm:pt>
    <dgm:pt modelId="{A26C5BEA-A690-4C19-A311-D11B657E0A51}" type="pres">
      <dgm:prSet presAssocID="{6B3BA422-D65E-40B9-9D2C-6B803D4060B6}" presName="composite" presStyleCnt="0"/>
      <dgm:spPr/>
    </dgm:pt>
    <dgm:pt modelId="{579DE177-FC17-4F7F-B7FF-2317BD73FEE8}" type="pres">
      <dgm:prSet presAssocID="{6B3BA422-D65E-40B9-9D2C-6B803D4060B6}" presName="L1TextContainer" presStyleLbl="revTx" presStyleIdx="0" presStyleCnt="8">
        <dgm:presLayoutVars>
          <dgm:chMax val="1"/>
          <dgm:chPref val="1"/>
          <dgm:bulletEnabled val="1"/>
        </dgm:presLayoutVars>
      </dgm:prSet>
      <dgm:spPr/>
    </dgm:pt>
    <dgm:pt modelId="{277B6BFA-4116-4575-8572-43233A025FD4}" type="pres">
      <dgm:prSet presAssocID="{6B3BA422-D65E-40B9-9D2C-6B803D4060B6}" presName="L2TextContainerWrapper" presStyleCnt="0">
        <dgm:presLayoutVars>
          <dgm:chMax val="0"/>
          <dgm:chPref val="0"/>
          <dgm:bulletEnabled val="1"/>
        </dgm:presLayoutVars>
      </dgm:prSet>
      <dgm:spPr/>
    </dgm:pt>
    <dgm:pt modelId="{9E3F9968-B4AB-4C5C-ACF5-B948F8155893}" type="pres">
      <dgm:prSet presAssocID="{6B3BA422-D65E-40B9-9D2C-6B803D4060B6}" presName="L2TextContainer" presStyleLbl="bgAccFollowNode1" presStyleIdx="0" presStyleCnt="8" custLinFactNeighborY="9768"/>
      <dgm:spPr/>
    </dgm:pt>
    <dgm:pt modelId="{A8E7E24A-E23F-4325-B81E-70111FEF0913}" type="pres">
      <dgm:prSet presAssocID="{6B3BA422-D65E-40B9-9D2C-6B803D4060B6}" presName="FlexibleEmptyPlaceHolder" presStyleCnt="0"/>
      <dgm:spPr/>
    </dgm:pt>
    <dgm:pt modelId="{F85A44A1-91E3-4499-88B5-65B04E9A7EFE}" type="pres">
      <dgm:prSet presAssocID="{6B3BA422-D65E-40B9-9D2C-6B803D4060B6}" presName="ConnectLine" presStyleLbl="alignNode1" presStyleIdx="0"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A099538-1FB2-4E76-9F4E-F90E46ACC7CE}" type="pres">
      <dgm:prSet presAssocID="{6B3BA422-D65E-40B9-9D2C-6B803D4060B6}" presName="ConnectorPoint" presStyleLbl="fgAcc1" presStyleIdx="0" presStyleCnt="8"/>
      <dgm:spPr>
        <a:solidFill>
          <a:schemeClr val="lt1">
            <a:alpha val="90000"/>
            <a:hueOff val="0"/>
            <a:satOff val="0"/>
            <a:lumOff val="0"/>
            <a:alphaOff val="0"/>
          </a:schemeClr>
        </a:solidFill>
        <a:ln w="12700" cap="flat" cmpd="sng" algn="ctr">
          <a:noFill/>
          <a:prstDash val="solid"/>
          <a:miter lim="800000"/>
        </a:ln>
        <a:effectLst/>
      </dgm:spPr>
    </dgm:pt>
    <dgm:pt modelId="{6BFF6912-8D55-488D-8A14-BA1FFA359EEB}" type="pres">
      <dgm:prSet presAssocID="{6B3BA422-D65E-40B9-9D2C-6B803D4060B6}" presName="EmptyPlaceHolder" presStyleCnt="0"/>
      <dgm:spPr/>
    </dgm:pt>
    <dgm:pt modelId="{EDE975AA-649E-472A-9B36-3BC7AE524753}" type="pres">
      <dgm:prSet presAssocID="{643DA112-1C9A-4C3B-906B-848771520CFF}" presName="spaceBetweenRectangles" presStyleCnt="0"/>
      <dgm:spPr/>
    </dgm:pt>
    <dgm:pt modelId="{2681CCDC-4EA9-4835-89EA-4A7651C3A7AB}" type="pres">
      <dgm:prSet presAssocID="{58C95C21-96A9-4589-9BDA-26229D394E6B}" presName="composite" presStyleCnt="0"/>
      <dgm:spPr/>
    </dgm:pt>
    <dgm:pt modelId="{C9F4CB32-3FD5-4E0E-BDA5-341C67ACD86F}" type="pres">
      <dgm:prSet presAssocID="{58C95C21-96A9-4589-9BDA-26229D394E6B}" presName="L1TextContainer" presStyleLbl="revTx" presStyleIdx="1" presStyleCnt="8">
        <dgm:presLayoutVars>
          <dgm:chMax val="1"/>
          <dgm:chPref val="1"/>
          <dgm:bulletEnabled val="1"/>
        </dgm:presLayoutVars>
      </dgm:prSet>
      <dgm:spPr/>
    </dgm:pt>
    <dgm:pt modelId="{B8E53987-052E-4B96-B8B5-BFF90D3C9B7B}" type="pres">
      <dgm:prSet presAssocID="{58C95C21-96A9-4589-9BDA-26229D394E6B}" presName="L2TextContainerWrapper" presStyleCnt="0">
        <dgm:presLayoutVars>
          <dgm:chMax val="0"/>
          <dgm:chPref val="0"/>
          <dgm:bulletEnabled val="1"/>
        </dgm:presLayoutVars>
      </dgm:prSet>
      <dgm:spPr/>
    </dgm:pt>
    <dgm:pt modelId="{C96905E0-506A-4700-BB5F-94C2B621DC0C}" type="pres">
      <dgm:prSet presAssocID="{58C95C21-96A9-4589-9BDA-26229D394E6B}" presName="L2TextContainer" presStyleLbl="bgAccFollowNode1" presStyleIdx="1" presStyleCnt="8"/>
      <dgm:spPr/>
    </dgm:pt>
    <dgm:pt modelId="{392B112C-81FF-48E2-90A5-3E138D6ED305}" type="pres">
      <dgm:prSet presAssocID="{58C95C21-96A9-4589-9BDA-26229D394E6B}" presName="FlexibleEmptyPlaceHolder" presStyleCnt="0"/>
      <dgm:spPr/>
    </dgm:pt>
    <dgm:pt modelId="{81FE9C83-19BD-497F-B326-0984043B763E}" type="pres">
      <dgm:prSet presAssocID="{58C95C21-96A9-4589-9BDA-26229D394E6B}" presName="ConnectLine" presStyleLbl="alignNode1" presStyleIdx="1"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919FCC3-64EA-496D-9B65-B0A1ACE93EDC}" type="pres">
      <dgm:prSet presAssocID="{58C95C21-96A9-4589-9BDA-26229D394E6B}" presName="ConnectorPoint"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B1358A6D-DC72-4A9C-A1E6-2327DE257565}" type="pres">
      <dgm:prSet presAssocID="{58C95C21-96A9-4589-9BDA-26229D394E6B}" presName="EmptyPlaceHolder" presStyleCnt="0"/>
      <dgm:spPr/>
    </dgm:pt>
    <dgm:pt modelId="{E98FBD3E-7A4C-4D24-B707-F2BC891F4A75}" type="pres">
      <dgm:prSet presAssocID="{4563AE37-FE34-485B-9676-A4BE41C589E6}" presName="spaceBetweenRectangles" presStyleCnt="0"/>
      <dgm:spPr/>
    </dgm:pt>
    <dgm:pt modelId="{045AF069-888E-4415-A3D6-873F29B87012}" type="pres">
      <dgm:prSet presAssocID="{25FEDF2B-10C5-4684-A9EF-13B459775092}" presName="composite" presStyleCnt="0"/>
      <dgm:spPr/>
    </dgm:pt>
    <dgm:pt modelId="{306AF7E8-5413-46B9-A744-988F52AE78F2}" type="pres">
      <dgm:prSet presAssocID="{25FEDF2B-10C5-4684-A9EF-13B459775092}" presName="L1TextContainer" presStyleLbl="revTx" presStyleIdx="2" presStyleCnt="8">
        <dgm:presLayoutVars>
          <dgm:chMax val="1"/>
          <dgm:chPref val="1"/>
          <dgm:bulletEnabled val="1"/>
        </dgm:presLayoutVars>
      </dgm:prSet>
      <dgm:spPr/>
    </dgm:pt>
    <dgm:pt modelId="{A4B5807A-4D0A-4227-B987-311947482DC6}" type="pres">
      <dgm:prSet presAssocID="{25FEDF2B-10C5-4684-A9EF-13B459775092}" presName="L2TextContainerWrapper" presStyleCnt="0">
        <dgm:presLayoutVars>
          <dgm:chMax val="0"/>
          <dgm:chPref val="0"/>
          <dgm:bulletEnabled val="1"/>
        </dgm:presLayoutVars>
      </dgm:prSet>
      <dgm:spPr/>
    </dgm:pt>
    <dgm:pt modelId="{001011BA-7571-491B-8F24-0BCC9D1D2CE8}" type="pres">
      <dgm:prSet presAssocID="{25FEDF2B-10C5-4684-A9EF-13B459775092}" presName="L2TextContainer" presStyleLbl="bgAccFollowNode1" presStyleIdx="2" presStyleCnt="8"/>
      <dgm:spPr/>
    </dgm:pt>
    <dgm:pt modelId="{9ECA6C72-AA96-49F3-B6EB-189D9BC63749}" type="pres">
      <dgm:prSet presAssocID="{25FEDF2B-10C5-4684-A9EF-13B459775092}" presName="FlexibleEmptyPlaceHolder" presStyleCnt="0"/>
      <dgm:spPr/>
    </dgm:pt>
    <dgm:pt modelId="{434F000F-8283-4C29-B59D-BF153C7E8AD5}" type="pres">
      <dgm:prSet presAssocID="{25FEDF2B-10C5-4684-A9EF-13B459775092}" presName="ConnectLine" presStyleLbl="alignNode1" presStyleIdx="2"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9316E1D-BB81-49FB-959D-E6F1BFEFA342}" type="pres">
      <dgm:prSet presAssocID="{25FEDF2B-10C5-4684-A9EF-13B459775092}" presName="ConnectorPoint"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221F3E2E-DB13-479F-8A0B-CC8BAF928AB9}" type="pres">
      <dgm:prSet presAssocID="{25FEDF2B-10C5-4684-A9EF-13B459775092}" presName="EmptyPlaceHolder" presStyleCnt="0"/>
      <dgm:spPr/>
    </dgm:pt>
    <dgm:pt modelId="{C82EC942-AF1A-42E4-B333-BCA8F64B5036}" type="pres">
      <dgm:prSet presAssocID="{0A2C6DF8-FBCD-40E4-B842-144E97AB2E6F}" presName="spaceBetweenRectangles" presStyleCnt="0"/>
      <dgm:spPr/>
    </dgm:pt>
    <dgm:pt modelId="{E65E1578-D096-4B0E-883A-32105EA09227}" type="pres">
      <dgm:prSet presAssocID="{50AC924C-560B-4133-BE82-5A4CA60E24B5}" presName="composite" presStyleCnt="0"/>
      <dgm:spPr/>
    </dgm:pt>
    <dgm:pt modelId="{1C1BBC48-78F4-4A08-8DCD-70C53BFA4FB8}" type="pres">
      <dgm:prSet presAssocID="{50AC924C-560B-4133-BE82-5A4CA60E24B5}" presName="L1TextContainer" presStyleLbl="revTx" presStyleIdx="3" presStyleCnt="8">
        <dgm:presLayoutVars>
          <dgm:chMax val="1"/>
          <dgm:chPref val="1"/>
          <dgm:bulletEnabled val="1"/>
        </dgm:presLayoutVars>
      </dgm:prSet>
      <dgm:spPr/>
    </dgm:pt>
    <dgm:pt modelId="{B4BD18EA-1AB0-4100-B89F-B48DBE70D512}" type="pres">
      <dgm:prSet presAssocID="{50AC924C-560B-4133-BE82-5A4CA60E24B5}" presName="L2TextContainerWrapper" presStyleCnt="0">
        <dgm:presLayoutVars>
          <dgm:chMax val="0"/>
          <dgm:chPref val="0"/>
          <dgm:bulletEnabled val="1"/>
        </dgm:presLayoutVars>
      </dgm:prSet>
      <dgm:spPr/>
    </dgm:pt>
    <dgm:pt modelId="{AF4462A7-83EB-41DB-881C-4AF8C8260357}" type="pres">
      <dgm:prSet presAssocID="{50AC924C-560B-4133-BE82-5A4CA60E24B5}" presName="L2TextContainer" presStyleLbl="bgAccFollowNode1" presStyleIdx="3" presStyleCnt="8"/>
      <dgm:spPr/>
    </dgm:pt>
    <dgm:pt modelId="{D97032D0-B39D-42CE-943A-CBF12D32B27E}" type="pres">
      <dgm:prSet presAssocID="{50AC924C-560B-4133-BE82-5A4CA60E24B5}" presName="FlexibleEmptyPlaceHolder" presStyleCnt="0"/>
      <dgm:spPr/>
    </dgm:pt>
    <dgm:pt modelId="{DEE56453-68B8-4E39-B3AF-C183EFC2697D}" type="pres">
      <dgm:prSet presAssocID="{50AC924C-560B-4133-BE82-5A4CA60E24B5}" presName="ConnectLine" presStyleLbl="alignNode1" presStyleIdx="3"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A26FFBC-70B7-4DC7-BC84-FFC8CD6D4EEA}" type="pres">
      <dgm:prSet presAssocID="{50AC924C-560B-4133-BE82-5A4CA60E24B5}" presName="ConnectorPoint"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EA4C9376-BE90-47AE-8581-BF6F25010062}" type="pres">
      <dgm:prSet presAssocID="{50AC924C-560B-4133-BE82-5A4CA60E24B5}" presName="EmptyPlaceHolder" presStyleCnt="0"/>
      <dgm:spPr/>
    </dgm:pt>
    <dgm:pt modelId="{91DDC3E9-3ED9-4884-AC79-D73B7CD5319B}" type="pres">
      <dgm:prSet presAssocID="{A796AD90-E082-435E-9C99-18AFFF7C99F6}" presName="spaceBetweenRectangles" presStyleCnt="0"/>
      <dgm:spPr/>
    </dgm:pt>
    <dgm:pt modelId="{30EEE026-CD78-4AD7-B770-F8203FAC4D6D}" type="pres">
      <dgm:prSet presAssocID="{1C104797-6281-42FE-A207-E6053BE55C19}" presName="composite" presStyleCnt="0"/>
      <dgm:spPr/>
    </dgm:pt>
    <dgm:pt modelId="{738DA2C4-B3EC-496D-BB0A-977546BCF0CA}" type="pres">
      <dgm:prSet presAssocID="{1C104797-6281-42FE-A207-E6053BE55C19}" presName="L1TextContainer" presStyleLbl="revTx" presStyleIdx="4" presStyleCnt="8">
        <dgm:presLayoutVars>
          <dgm:chMax val="1"/>
          <dgm:chPref val="1"/>
          <dgm:bulletEnabled val="1"/>
        </dgm:presLayoutVars>
      </dgm:prSet>
      <dgm:spPr/>
    </dgm:pt>
    <dgm:pt modelId="{D235B174-30CA-4019-9D69-73B6F006A369}" type="pres">
      <dgm:prSet presAssocID="{1C104797-6281-42FE-A207-E6053BE55C19}" presName="L2TextContainerWrapper" presStyleCnt="0">
        <dgm:presLayoutVars>
          <dgm:chMax val="0"/>
          <dgm:chPref val="0"/>
          <dgm:bulletEnabled val="1"/>
        </dgm:presLayoutVars>
      </dgm:prSet>
      <dgm:spPr/>
    </dgm:pt>
    <dgm:pt modelId="{3F66E3C9-D7BA-4EFE-9ECD-1E147B3FCE51}" type="pres">
      <dgm:prSet presAssocID="{1C104797-6281-42FE-A207-E6053BE55C19}" presName="L2TextContainer" presStyleLbl="bgAccFollowNode1" presStyleIdx="4" presStyleCnt="8" custScaleY="120466"/>
      <dgm:spPr/>
    </dgm:pt>
    <dgm:pt modelId="{FD4D354B-895A-43A3-AF83-B27E33CF7B28}" type="pres">
      <dgm:prSet presAssocID="{1C104797-6281-42FE-A207-E6053BE55C19}" presName="FlexibleEmptyPlaceHolder" presStyleCnt="0"/>
      <dgm:spPr/>
    </dgm:pt>
    <dgm:pt modelId="{E146BBC7-248B-4D05-BB6E-709217C7BE7C}" type="pres">
      <dgm:prSet presAssocID="{1C104797-6281-42FE-A207-E6053BE55C19}" presName="ConnectLine" presStyleLbl="alignNode1" presStyleIdx="4"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E72DF79-56B1-46DE-A139-C7A35B704410}" type="pres">
      <dgm:prSet presAssocID="{1C104797-6281-42FE-A207-E6053BE55C19}" presName="ConnectorPoint"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9E5E885E-1D98-48AD-A5F0-05C8614EFEEE}" type="pres">
      <dgm:prSet presAssocID="{1C104797-6281-42FE-A207-E6053BE55C19}" presName="EmptyPlaceHolder" presStyleCnt="0"/>
      <dgm:spPr/>
    </dgm:pt>
    <dgm:pt modelId="{820E22E7-D882-4C64-B7D1-B57E1319045A}" type="pres">
      <dgm:prSet presAssocID="{138E3996-E2BB-4BBC-8363-E381EF2D572A}" presName="spaceBetweenRectangles" presStyleCnt="0"/>
      <dgm:spPr/>
    </dgm:pt>
    <dgm:pt modelId="{88A71497-8640-4ACD-AC18-B2166A530871}" type="pres">
      <dgm:prSet presAssocID="{563EC321-3872-4BD7-896B-93155E6C8F92}" presName="composite" presStyleCnt="0"/>
      <dgm:spPr/>
    </dgm:pt>
    <dgm:pt modelId="{18AF81A9-D8C2-45C2-B2C2-9A4A3FA46121}" type="pres">
      <dgm:prSet presAssocID="{563EC321-3872-4BD7-896B-93155E6C8F92}" presName="L1TextContainer" presStyleLbl="revTx" presStyleIdx="5" presStyleCnt="8">
        <dgm:presLayoutVars>
          <dgm:chMax val="1"/>
          <dgm:chPref val="1"/>
          <dgm:bulletEnabled val="1"/>
        </dgm:presLayoutVars>
      </dgm:prSet>
      <dgm:spPr/>
    </dgm:pt>
    <dgm:pt modelId="{545CA9FD-438F-4898-A40C-B1B6370F1781}" type="pres">
      <dgm:prSet presAssocID="{563EC321-3872-4BD7-896B-93155E6C8F92}" presName="L2TextContainerWrapper" presStyleCnt="0">
        <dgm:presLayoutVars>
          <dgm:chMax val="0"/>
          <dgm:chPref val="0"/>
          <dgm:bulletEnabled val="1"/>
        </dgm:presLayoutVars>
      </dgm:prSet>
      <dgm:spPr/>
    </dgm:pt>
    <dgm:pt modelId="{92D054D8-571A-4AAD-9430-EEE231A2833B}" type="pres">
      <dgm:prSet presAssocID="{563EC321-3872-4BD7-896B-93155E6C8F92}" presName="L2TextContainer" presStyleLbl="bgAccFollowNode1" presStyleIdx="5" presStyleCnt="8"/>
      <dgm:spPr/>
    </dgm:pt>
    <dgm:pt modelId="{518D039A-8048-4F48-872D-C876A36542E0}" type="pres">
      <dgm:prSet presAssocID="{563EC321-3872-4BD7-896B-93155E6C8F92}" presName="FlexibleEmptyPlaceHolder" presStyleCnt="0"/>
      <dgm:spPr/>
    </dgm:pt>
    <dgm:pt modelId="{6245EA74-09DA-4F8A-BB72-A0842D359DB3}" type="pres">
      <dgm:prSet presAssocID="{563EC321-3872-4BD7-896B-93155E6C8F92}" presName="ConnectLine" presStyleLbl="alignNode1" presStyleIdx="5"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3198DAC-FC3F-41B5-9E30-48735E8B5B40}" type="pres">
      <dgm:prSet presAssocID="{563EC321-3872-4BD7-896B-93155E6C8F92}" presName="ConnectorPoint"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6C2D0343-6C08-4C12-B08A-53B97DC94181}" type="pres">
      <dgm:prSet presAssocID="{563EC321-3872-4BD7-896B-93155E6C8F92}" presName="EmptyPlaceHolder" presStyleCnt="0"/>
      <dgm:spPr/>
    </dgm:pt>
    <dgm:pt modelId="{0CC8232A-685A-4ABC-8BA7-8C28010CE531}" type="pres">
      <dgm:prSet presAssocID="{13F28A0D-4F44-4628-82E8-E282BBE3DE95}" presName="spaceBetweenRectangles" presStyleCnt="0"/>
      <dgm:spPr/>
    </dgm:pt>
    <dgm:pt modelId="{636F0C4E-371D-44EB-B5A1-E209269C898D}" type="pres">
      <dgm:prSet presAssocID="{EFB026D4-1409-4786-AEBB-01FFB72314B4}" presName="composite" presStyleCnt="0"/>
      <dgm:spPr/>
    </dgm:pt>
    <dgm:pt modelId="{00BEF783-188E-46F2-81DA-7AD50DEF4261}" type="pres">
      <dgm:prSet presAssocID="{EFB026D4-1409-4786-AEBB-01FFB72314B4}" presName="L1TextContainer" presStyleLbl="revTx" presStyleIdx="6" presStyleCnt="8">
        <dgm:presLayoutVars>
          <dgm:chMax val="1"/>
          <dgm:chPref val="1"/>
          <dgm:bulletEnabled val="1"/>
        </dgm:presLayoutVars>
      </dgm:prSet>
      <dgm:spPr/>
    </dgm:pt>
    <dgm:pt modelId="{20BE277F-4946-44C8-AC83-99FD52CB6468}" type="pres">
      <dgm:prSet presAssocID="{EFB026D4-1409-4786-AEBB-01FFB72314B4}" presName="L2TextContainerWrapper" presStyleCnt="0">
        <dgm:presLayoutVars>
          <dgm:chMax val="0"/>
          <dgm:chPref val="0"/>
          <dgm:bulletEnabled val="1"/>
        </dgm:presLayoutVars>
      </dgm:prSet>
      <dgm:spPr/>
    </dgm:pt>
    <dgm:pt modelId="{51B5A674-2CC1-430B-B076-12C8A9CB2401}" type="pres">
      <dgm:prSet presAssocID="{EFB026D4-1409-4786-AEBB-01FFB72314B4}" presName="L2TextContainer" presStyleLbl="bgAccFollowNode1" presStyleIdx="6" presStyleCnt="8"/>
      <dgm:spPr/>
    </dgm:pt>
    <dgm:pt modelId="{72991889-CE3A-4FE2-9A71-B57EF0766637}" type="pres">
      <dgm:prSet presAssocID="{EFB026D4-1409-4786-AEBB-01FFB72314B4}" presName="FlexibleEmptyPlaceHolder" presStyleCnt="0"/>
      <dgm:spPr/>
    </dgm:pt>
    <dgm:pt modelId="{21A0CC52-DFC4-4729-A08B-8E8CA8BB6747}" type="pres">
      <dgm:prSet presAssocID="{EFB026D4-1409-4786-AEBB-01FFB72314B4}" presName="ConnectLine" presStyleLbl="alignNode1" presStyleIdx="6"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260A00B-EBF7-4118-8289-EAD577FEE776}" type="pres">
      <dgm:prSet presAssocID="{EFB026D4-1409-4786-AEBB-01FFB72314B4}" presName="ConnectorPoint"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9249E25B-5C90-4211-AD8B-5241C2979C9A}" type="pres">
      <dgm:prSet presAssocID="{EFB026D4-1409-4786-AEBB-01FFB72314B4}" presName="EmptyPlaceHolder" presStyleCnt="0"/>
      <dgm:spPr/>
    </dgm:pt>
    <dgm:pt modelId="{F966D713-51F6-4915-9E04-8235687CE9AC}" type="pres">
      <dgm:prSet presAssocID="{A4291B96-08F2-4161-9DCE-92840F2AA2A6}" presName="spaceBetweenRectangles" presStyleCnt="0"/>
      <dgm:spPr/>
    </dgm:pt>
    <dgm:pt modelId="{24A9D7FF-BB1E-4F6A-B4D7-05CD1F1A04AD}" type="pres">
      <dgm:prSet presAssocID="{99A8EBE8-3C58-4010-B6B7-134B7336CA7D}" presName="composite" presStyleCnt="0"/>
      <dgm:spPr/>
    </dgm:pt>
    <dgm:pt modelId="{449DA04B-1DE1-49FE-9555-DEB3177F492F}" type="pres">
      <dgm:prSet presAssocID="{99A8EBE8-3C58-4010-B6B7-134B7336CA7D}" presName="L1TextContainer" presStyleLbl="revTx" presStyleIdx="7" presStyleCnt="8">
        <dgm:presLayoutVars>
          <dgm:chMax val="1"/>
          <dgm:chPref val="1"/>
          <dgm:bulletEnabled val="1"/>
        </dgm:presLayoutVars>
      </dgm:prSet>
      <dgm:spPr/>
    </dgm:pt>
    <dgm:pt modelId="{5BA89B98-FAFB-4AB3-B739-0FAA04199C63}" type="pres">
      <dgm:prSet presAssocID="{99A8EBE8-3C58-4010-B6B7-134B7336CA7D}" presName="L2TextContainerWrapper" presStyleCnt="0">
        <dgm:presLayoutVars>
          <dgm:chMax val="0"/>
          <dgm:chPref val="0"/>
          <dgm:bulletEnabled val="1"/>
        </dgm:presLayoutVars>
      </dgm:prSet>
      <dgm:spPr/>
    </dgm:pt>
    <dgm:pt modelId="{9C7F1C11-E456-40E3-864E-4246D794A585}" type="pres">
      <dgm:prSet presAssocID="{99A8EBE8-3C58-4010-B6B7-134B7336CA7D}" presName="L2TextContainer" presStyleLbl="bgAccFollowNode1" presStyleIdx="7" presStyleCnt="8"/>
      <dgm:spPr/>
    </dgm:pt>
    <dgm:pt modelId="{C4EA1236-23E7-420D-9614-BA81B89F34B6}" type="pres">
      <dgm:prSet presAssocID="{99A8EBE8-3C58-4010-B6B7-134B7336CA7D}" presName="FlexibleEmptyPlaceHolder" presStyleCnt="0"/>
      <dgm:spPr/>
    </dgm:pt>
    <dgm:pt modelId="{7A0AE0E2-8E0E-428F-A26F-7BCD5D1FB7D3}" type="pres">
      <dgm:prSet presAssocID="{99A8EBE8-3C58-4010-B6B7-134B7336CA7D}" presName="ConnectLine" presStyleLbl="alignNode1" presStyleIdx="7"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EFFDCBD6-67FD-43C5-948B-BF4D694EB6B6}" type="pres">
      <dgm:prSet presAssocID="{99A8EBE8-3C58-4010-B6B7-134B7336CA7D}" presName="ConnectorPoint"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622FE471-8D5F-4405-B630-1E4310CF7A04}" type="pres">
      <dgm:prSet presAssocID="{99A8EBE8-3C58-4010-B6B7-134B7336CA7D}" presName="EmptyPlaceHolder" presStyleCnt="0"/>
      <dgm:spPr/>
    </dgm:pt>
  </dgm:ptLst>
  <dgm:cxnLst>
    <dgm:cxn modelId="{F8FCF102-F57E-4CA4-B97B-BE8AE989C69A}" srcId="{1C104797-6281-42FE-A207-E6053BE55C19}" destId="{2484ABD9-E3D7-4D33-8629-4E5F495D4C15}" srcOrd="0" destOrd="0" parTransId="{66035A65-61A4-4B7E-A838-D2E7665CADEA}" sibTransId="{17614B61-1B28-4B51-B5D6-0E3ECD3ACB85}"/>
    <dgm:cxn modelId="{02B47504-C15C-4485-9ACB-50FB0F8B1392}" srcId="{50AC924C-560B-4133-BE82-5A4CA60E24B5}" destId="{9D905FBB-317A-4A3D-834F-31695629425F}" srcOrd="0" destOrd="0" parTransId="{A891EF2E-9423-43C8-BC7A-2DF1CF60C295}" sibTransId="{6AFBB708-74CD-4FB4-8834-8B66247692B8}"/>
    <dgm:cxn modelId="{CDC6DB08-4739-4ECE-A47C-CF3923527F5C}" type="presOf" srcId="{B1B6C7F4-9AFE-4B9B-8059-B25A70D0844C}" destId="{9C7F1C11-E456-40E3-864E-4246D794A585}" srcOrd="0" destOrd="0" presId="urn:microsoft.com/office/officeart/2017/3/layout/HorizontalPathTimeline"/>
    <dgm:cxn modelId="{E5F1E60B-1ACF-4FF1-9982-8415B1DD8354}" type="presOf" srcId="{FDBECE21-D01B-42AA-8A3C-4FB2D1789A03}" destId="{9E3F9968-B4AB-4C5C-ACF5-B948F8155893}" srcOrd="0" destOrd="0" presId="urn:microsoft.com/office/officeart/2017/3/layout/HorizontalPathTimeline"/>
    <dgm:cxn modelId="{1D1D690C-6ED6-4BD9-B858-334793E0E961}" type="presOf" srcId="{58C95C21-96A9-4589-9BDA-26229D394E6B}" destId="{C9F4CB32-3FD5-4E0E-BDA5-341C67ACD86F}" srcOrd="0" destOrd="0" presId="urn:microsoft.com/office/officeart/2017/3/layout/HorizontalPathTimeline"/>
    <dgm:cxn modelId="{EC8D8312-C7EC-406B-91BA-697FBAB4D567}" srcId="{C7046393-BAC3-459C-AAFB-4A11206089DB}" destId="{EFB026D4-1409-4786-AEBB-01FFB72314B4}" srcOrd="6" destOrd="0" parTransId="{D95CCC20-0948-4B58-8942-752EA8D9300B}" sibTransId="{A4291B96-08F2-4161-9DCE-92840F2AA2A6}"/>
    <dgm:cxn modelId="{3E80CF1D-58A4-4FC9-B93F-4A65272C1A74}" srcId="{58C95C21-96A9-4589-9BDA-26229D394E6B}" destId="{5AE6D8CC-763B-41EC-8B91-F763ADEF25BA}" srcOrd="0" destOrd="0" parTransId="{F46495FE-E23A-44EB-857E-B3A99ED45AB1}" sibTransId="{AB49B4B9-557B-4E38-9AB0-D2F24E8F2EC9}"/>
    <dgm:cxn modelId="{6F69B91E-5EA7-497A-AEC8-21A73B08E7B2}" srcId="{C7046393-BAC3-459C-AAFB-4A11206089DB}" destId="{58C95C21-96A9-4589-9BDA-26229D394E6B}" srcOrd="1" destOrd="0" parTransId="{853F92F9-417D-4112-B679-2E470226EE37}" sibTransId="{4563AE37-FE34-485B-9676-A4BE41C589E6}"/>
    <dgm:cxn modelId="{49446621-DDE3-485F-BBE6-1986320C1265}" type="presOf" srcId="{E8D004CB-3312-46D2-A70C-66554A752F27}" destId="{51B5A674-2CC1-430B-B076-12C8A9CB2401}" srcOrd="0" destOrd="0" presId="urn:microsoft.com/office/officeart/2017/3/layout/HorizontalPathTimeline"/>
    <dgm:cxn modelId="{40FCFC23-C5A8-40E5-9900-2FE980C6C15B}" type="presOf" srcId="{C7046393-BAC3-459C-AAFB-4A11206089DB}" destId="{B2AE9CDB-BB15-42F3-8FFE-E1ABFDB5A764}" srcOrd="0" destOrd="0" presId="urn:microsoft.com/office/officeart/2017/3/layout/HorizontalPathTimeline"/>
    <dgm:cxn modelId="{EFC0DF2B-14B2-45A0-A418-BC6219EE1DCF}" srcId="{C7046393-BAC3-459C-AAFB-4A11206089DB}" destId="{1C104797-6281-42FE-A207-E6053BE55C19}" srcOrd="4" destOrd="0" parTransId="{646C6698-CF99-4930-8A46-4A013324B6AC}" sibTransId="{138E3996-E2BB-4BBC-8363-E381EF2D572A}"/>
    <dgm:cxn modelId="{D4C16137-B098-4DC2-A881-B118D6AE9C4B}" type="presOf" srcId="{563EC321-3872-4BD7-896B-93155E6C8F92}" destId="{18AF81A9-D8C2-45C2-B2C2-9A4A3FA46121}" srcOrd="0" destOrd="0" presId="urn:microsoft.com/office/officeart/2017/3/layout/HorizontalPathTimeline"/>
    <dgm:cxn modelId="{10189C5B-CBE1-411D-8048-F4088BA4B8B3}" srcId="{6B3BA422-D65E-40B9-9D2C-6B803D4060B6}" destId="{FDBECE21-D01B-42AA-8A3C-4FB2D1789A03}" srcOrd="0" destOrd="0" parTransId="{B2D0982D-9B42-46D9-A37B-DC765A0CB59A}" sibTransId="{51A83751-9418-43AA-AC37-2292AFEF74A7}"/>
    <dgm:cxn modelId="{1EDCD95F-631B-431B-8DC1-5C05B4431EE0}" type="presOf" srcId="{99A8EBE8-3C58-4010-B6B7-134B7336CA7D}" destId="{449DA04B-1DE1-49FE-9555-DEB3177F492F}" srcOrd="0" destOrd="0" presId="urn:microsoft.com/office/officeart/2017/3/layout/HorizontalPathTimeline"/>
    <dgm:cxn modelId="{CDE46669-1D69-4EEC-9A03-B4478FC8206D}" srcId="{C7046393-BAC3-459C-AAFB-4A11206089DB}" destId="{25FEDF2B-10C5-4684-A9EF-13B459775092}" srcOrd="2" destOrd="0" parTransId="{3DAA9948-32C6-47D5-98AB-254A6546F82A}" sibTransId="{0A2C6DF8-FBCD-40E4-B842-144E97AB2E6F}"/>
    <dgm:cxn modelId="{8884044A-A94A-4E5E-A888-6D97D760BA7F}" srcId="{C7046393-BAC3-459C-AAFB-4A11206089DB}" destId="{6B3BA422-D65E-40B9-9D2C-6B803D4060B6}" srcOrd="0" destOrd="0" parTransId="{FE07F06F-99A4-4B8F-8E68-C973024267EE}" sibTransId="{643DA112-1C9A-4C3B-906B-848771520CFF}"/>
    <dgm:cxn modelId="{277BAC7C-8064-4B04-B23D-976CEAA6F032}" type="presOf" srcId="{2484ABD9-E3D7-4D33-8629-4E5F495D4C15}" destId="{3F66E3C9-D7BA-4EFE-9ECD-1E147B3FCE51}" srcOrd="0" destOrd="0" presId="urn:microsoft.com/office/officeart/2017/3/layout/HorizontalPathTimeline"/>
    <dgm:cxn modelId="{8122867E-606F-4838-A0F2-54901E94C253}" type="presOf" srcId="{6B3BA422-D65E-40B9-9D2C-6B803D4060B6}" destId="{579DE177-FC17-4F7F-B7FF-2317BD73FEE8}" srcOrd="0" destOrd="0" presId="urn:microsoft.com/office/officeart/2017/3/layout/HorizontalPathTimeline"/>
    <dgm:cxn modelId="{C6A20D83-4BE2-4003-8F34-90FAC15237F6}" type="presOf" srcId="{5AE6D8CC-763B-41EC-8B91-F763ADEF25BA}" destId="{C96905E0-506A-4700-BB5F-94C2B621DC0C}" srcOrd="0" destOrd="0" presId="urn:microsoft.com/office/officeart/2017/3/layout/HorizontalPathTimeline"/>
    <dgm:cxn modelId="{918F859B-53F0-4290-9306-7FF8003E41CD}" srcId="{C7046393-BAC3-459C-AAFB-4A11206089DB}" destId="{563EC321-3872-4BD7-896B-93155E6C8F92}" srcOrd="5" destOrd="0" parTransId="{3B7876A6-74BA-432A-99AA-E2CBDB705DA2}" sibTransId="{13F28A0D-4F44-4628-82E8-E282BBE3DE95}"/>
    <dgm:cxn modelId="{872705A2-F964-46BC-BBCE-CADCF715947B}" srcId="{EFB026D4-1409-4786-AEBB-01FFB72314B4}" destId="{E8D004CB-3312-46D2-A70C-66554A752F27}" srcOrd="0" destOrd="0" parTransId="{425DFFE8-8FCF-4C67-B87B-EDED3AF641E3}" sibTransId="{BE57DC1A-30B2-49DE-A224-06CD4CE8C595}"/>
    <dgm:cxn modelId="{BACCC9A4-956B-4049-98B9-153F03324799}" type="presOf" srcId="{EFB026D4-1409-4786-AEBB-01FFB72314B4}" destId="{00BEF783-188E-46F2-81DA-7AD50DEF4261}" srcOrd="0" destOrd="0" presId="urn:microsoft.com/office/officeart/2017/3/layout/HorizontalPathTimeline"/>
    <dgm:cxn modelId="{E8D9C6B1-67FE-44EB-B4C0-BF2482BEFC49}" srcId="{99A8EBE8-3C58-4010-B6B7-134B7336CA7D}" destId="{B1B6C7F4-9AFE-4B9B-8059-B25A70D0844C}" srcOrd="0" destOrd="0" parTransId="{E9213D34-DC62-4DCB-A5A4-A646DEA5D29E}" sibTransId="{7F14E951-DB6F-4CA2-B51E-9928B061D0CF}"/>
    <dgm:cxn modelId="{E42B56B7-14D3-40E0-8619-DE226847CB48}" srcId="{25FEDF2B-10C5-4684-A9EF-13B459775092}" destId="{53E90BDF-E566-40A0-84CC-57AB591197DE}" srcOrd="0" destOrd="0" parTransId="{39469504-142A-48C6-8B98-20FB35E30BC6}" sibTransId="{36A3CC2A-3B2F-4BAC-8FA1-3CD6C57B4370}"/>
    <dgm:cxn modelId="{49B91DBA-F9B2-4F5B-B6DE-409B6734A546}" type="presOf" srcId="{9D905FBB-317A-4A3D-834F-31695629425F}" destId="{AF4462A7-83EB-41DB-881C-4AF8C8260357}" srcOrd="0" destOrd="0" presId="urn:microsoft.com/office/officeart/2017/3/layout/HorizontalPathTimeline"/>
    <dgm:cxn modelId="{DF7820BF-9C56-4E4B-B30F-511DDCF7D6A0}" type="presOf" srcId="{25FEDF2B-10C5-4684-A9EF-13B459775092}" destId="{306AF7E8-5413-46B9-A744-988F52AE78F2}" srcOrd="0" destOrd="0" presId="urn:microsoft.com/office/officeart/2017/3/layout/HorizontalPathTimeline"/>
    <dgm:cxn modelId="{4B4F15C4-4B1F-4FF1-88B9-FA54D1ED6C2E}" type="presOf" srcId="{53E90BDF-E566-40A0-84CC-57AB591197DE}" destId="{001011BA-7571-491B-8F24-0BCC9D1D2CE8}" srcOrd="0" destOrd="0" presId="urn:microsoft.com/office/officeart/2017/3/layout/HorizontalPathTimeline"/>
    <dgm:cxn modelId="{1D011BC7-2916-48BA-BBCF-AD3F62BECCD1}" srcId="{C7046393-BAC3-459C-AAFB-4A11206089DB}" destId="{50AC924C-560B-4133-BE82-5A4CA60E24B5}" srcOrd="3" destOrd="0" parTransId="{EB52E036-55AD-43EA-930D-5DD54F06386E}" sibTransId="{A796AD90-E082-435E-9C99-18AFFF7C99F6}"/>
    <dgm:cxn modelId="{4EE0ACCB-52E2-4EC1-B799-DBCD42528DB7}" type="presOf" srcId="{1C104797-6281-42FE-A207-E6053BE55C19}" destId="{738DA2C4-B3EC-496D-BB0A-977546BCF0CA}" srcOrd="0" destOrd="0" presId="urn:microsoft.com/office/officeart/2017/3/layout/HorizontalPathTimeline"/>
    <dgm:cxn modelId="{80AEA7E6-3F97-484A-BE5B-71E58340A1AB}" srcId="{C7046393-BAC3-459C-AAFB-4A11206089DB}" destId="{99A8EBE8-3C58-4010-B6B7-134B7336CA7D}" srcOrd="7" destOrd="0" parTransId="{B2DC6E11-0B3E-4877-8FA3-D2911C127F28}" sibTransId="{4D10DA7F-C982-4D55-ABA7-10EA70CB5985}"/>
    <dgm:cxn modelId="{4FB0AEEB-3D0B-46A8-B5DB-DAD8B8AB6A9D}" srcId="{563EC321-3872-4BD7-896B-93155E6C8F92}" destId="{70BA31A7-F989-4B1D-99F2-2B4EE7C1EDA5}" srcOrd="0" destOrd="0" parTransId="{4556FE52-F429-45C2-B901-67CE28E05055}" sibTransId="{933E3114-FF4D-4ECF-9FD6-E41C2C4CD846}"/>
    <dgm:cxn modelId="{EE4DD5F0-78F7-42EF-854A-B4D1E04213A1}" type="presOf" srcId="{50AC924C-560B-4133-BE82-5A4CA60E24B5}" destId="{1C1BBC48-78F4-4A08-8DCD-70C53BFA4FB8}" srcOrd="0" destOrd="0" presId="urn:microsoft.com/office/officeart/2017/3/layout/HorizontalPathTimeline"/>
    <dgm:cxn modelId="{800A55F6-A038-48C1-8639-C9C179B0005F}" type="presOf" srcId="{70BA31A7-F989-4B1D-99F2-2B4EE7C1EDA5}" destId="{92D054D8-571A-4AAD-9430-EEE231A2833B}" srcOrd="0" destOrd="0" presId="urn:microsoft.com/office/officeart/2017/3/layout/HorizontalPathTimeline"/>
    <dgm:cxn modelId="{94AD5DF7-E957-4CD0-BFF8-39C117A01883}" type="presParOf" srcId="{B2AE9CDB-BB15-42F3-8FFE-E1ABFDB5A764}" destId="{6014EC32-2253-4C56-86D0-336B66D3FDB2}" srcOrd="0" destOrd="0" presId="urn:microsoft.com/office/officeart/2017/3/layout/HorizontalPathTimeline"/>
    <dgm:cxn modelId="{D3134E3C-825F-4BDB-911A-7971EFE24181}" type="presParOf" srcId="{B2AE9CDB-BB15-42F3-8FFE-E1ABFDB5A764}" destId="{A0E1E6AE-B0E4-42BC-8BBD-9F60B40A68B2}" srcOrd="1" destOrd="0" presId="urn:microsoft.com/office/officeart/2017/3/layout/HorizontalPathTimeline"/>
    <dgm:cxn modelId="{58C73F97-A25F-4F53-92ED-9559EFA8C908}" type="presParOf" srcId="{A0E1E6AE-B0E4-42BC-8BBD-9F60B40A68B2}" destId="{A26C5BEA-A690-4C19-A311-D11B657E0A51}" srcOrd="0" destOrd="0" presId="urn:microsoft.com/office/officeart/2017/3/layout/HorizontalPathTimeline"/>
    <dgm:cxn modelId="{E82BAC9C-F736-4E55-BFF9-0F65707E05B3}" type="presParOf" srcId="{A26C5BEA-A690-4C19-A311-D11B657E0A51}" destId="{579DE177-FC17-4F7F-B7FF-2317BD73FEE8}" srcOrd="0" destOrd="0" presId="urn:microsoft.com/office/officeart/2017/3/layout/HorizontalPathTimeline"/>
    <dgm:cxn modelId="{3FEE317A-D6C9-4817-A8BA-C0B367865B13}" type="presParOf" srcId="{A26C5BEA-A690-4C19-A311-D11B657E0A51}" destId="{277B6BFA-4116-4575-8572-43233A025FD4}" srcOrd="1" destOrd="0" presId="urn:microsoft.com/office/officeart/2017/3/layout/HorizontalPathTimeline"/>
    <dgm:cxn modelId="{572F0BD1-7181-40A7-AD8B-AFE1F35C23F9}" type="presParOf" srcId="{277B6BFA-4116-4575-8572-43233A025FD4}" destId="{9E3F9968-B4AB-4C5C-ACF5-B948F8155893}" srcOrd="0" destOrd="0" presId="urn:microsoft.com/office/officeart/2017/3/layout/HorizontalPathTimeline"/>
    <dgm:cxn modelId="{66382CBC-BC35-4401-85A2-837B26E9A740}" type="presParOf" srcId="{277B6BFA-4116-4575-8572-43233A025FD4}" destId="{A8E7E24A-E23F-4325-B81E-70111FEF0913}" srcOrd="1" destOrd="0" presId="urn:microsoft.com/office/officeart/2017/3/layout/HorizontalPathTimeline"/>
    <dgm:cxn modelId="{FBE50591-A417-47BC-BA5D-5B4FC61FFFBF}" type="presParOf" srcId="{A26C5BEA-A690-4C19-A311-D11B657E0A51}" destId="{F85A44A1-91E3-4499-88B5-65B04E9A7EFE}" srcOrd="2" destOrd="0" presId="urn:microsoft.com/office/officeart/2017/3/layout/HorizontalPathTimeline"/>
    <dgm:cxn modelId="{5FC966E9-9745-4B28-8D14-DBBBCF6B0694}" type="presParOf" srcId="{A26C5BEA-A690-4C19-A311-D11B657E0A51}" destId="{2A099538-1FB2-4E76-9F4E-F90E46ACC7CE}" srcOrd="3" destOrd="0" presId="urn:microsoft.com/office/officeart/2017/3/layout/HorizontalPathTimeline"/>
    <dgm:cxn modelId="{AD6E5CD3-2AA2-423D-BE63-BCB41617EBB0}" type="presParOf" srcId="{A26C5BEA-A690-4C19-A311-D11B657E0A51}" destId="{6BFF6912-8D55-488D-8A14-BA1FFA359EEB}" srcOrd="4" destOrd="0" presId="urn:microsoft.com/office/officeart/2017/3/layout/HorizontalPathTimeline"/>
    <dgm:cxn modelId="{A0F68AAD-FA78-42AF-9540-EFE83D87D1F1}" type="presParOf" srcId="{A0E1E6AE-B0E4-42BC-8BBD-9F60B40A68B2}" destId="{EDE975AA-649E-472A-9B36-3BC7AE524753}" srcOrd="1" destOrd="0" presId="urn:microsoft.com/office/officeart/2017/3/layout/HorizontalPathTimeline"/>
    <dgm:cxn modelId="{98ABCA2E-35D9-4FEE-A233-0F7F5648AE68}" type="presParOf" srcId="{A0E1E6AE-B0E4-42BC-8BBD-9F60B40A68B2}" destId="{2681CCDC-4EA9-4835-89EA-4A7651C3A7AB}" srcOrd="2" destOrd="0" presId="urn:microsoft.com/office/officeart/2017/3/layout/HorizontalPathTimeline"/>
    <dgm:cxn modelId="{520C9CA7-FFD4-426E-A041-229AF89BDFC6}" type="presParOf" srcId="{2681CCDC-4EA9-4835-89EA-4A7651C3A7AB}" destId="{C9F4CB32-3FD5-4E0E-BDA5-341C67ACD86F}" srcOrd="0" destOrd="0" presId="urn:microsoft.com/office/officeart/2017/3/layout/HorizontalPathTimeline"/>
    <dgm:cxn modelId="{2477D788-6160-4EB3-B63A-FA3CA8C3A672}" type="presParOf" srcId="{2681CCDC-4EA9-4835-89EA-4A7651C3A7AB}" destId="{B8E53987-052E-4B96-B8B5-BFF90D3C9B7B}" srcOrd="1" destOrd="0" presId="urn:microsoft.com/office/officeart/2017/3/layout/HorizontalPathTimeline"/>
    <dgm:cxn modelId="{36009D55-DFFB-4E59-BE7B-6AE1515DB382}" type="presParOf" srcId="{B8E53987-052E-4B96-B8B5-BFF90D3C9B7B}" destId="{C96905E0-506A-4700-BB5F-94C2B621DC0C}" srcOrd="0" destOrd="0" presId="urn:microsoft.com/office/officeart/2017/3/layout/HorizontalPathTimeline"/>
    <dgm:cxn modelId="{655271DA-97C6-47CF-862B-9CFF8208DFE4}" type="presParOf" srcId="{B8E53987-052E-4B96-B8B5-BFF90D3C9B7B}" destId="{392B112C-81FF-48E2-90A5-3E138D6ED305}" srcOrd="1" destOrd="0" presId="urn:microsoft.com/office/officeart/2017/3/layout/HorizontalPathTimeline"/>
    <dgm:cxn modelId="{2E8A7E78-BD91-438D-BD77-C53E3D344DF1}" type="presParOf" srcId="{2681CCDC-4EA9-4835-89EA-4A7651C3A7AB}" destId="{81FE9C83-19BD-497F-B326-0984043B763E}" srcOrd="2" destOrd="0" presId="urn:microsoft.com/office/officeart/2017/3/layout/HorizontalPathTimeline"/>
    <dgm:cxn modelId="{5ACFCCDD-AEF7-4722-8A2B-0EEBED0A9A2F}" type="presParOf" srcId="{2681CCDC-4EA9-4835-89EA-4A7651C3A7AB}" destId="{6919FCC3-64EA-496D-9B65-B0A1ACE93EDC}" srcOrd="3" destOrd="0" presId="urn:microsoft.com/office/officeart/2017/3/layout/HorizontalPathTimeline"/>
    <dgm:cxn modelId="{76D4CC29-15B3-4102-907F-5444F5EAE982}" type="presParOf" srcId="{2681CCDC-4EA9-4835-89EA-4A7651C3A7AB}" destId="{B1358A6D-DC72-4A9C-A1E6-2327DE257565}" srcOrd="4" destOrd="0" presId="urn:microsoft.com/office/officeart/2017/3/layout/HorizontalPathTimeline"/>
    <dgm:cxn modelId="{077D4CF1-743E-4805-8CA0-108BC3C63276}" type="presParOf" srcId="{A0E1E6AE-B0E4-42BC-8BBD-9F60B40A68B2}" destId="{E98FBD3E-7A4C-4D24-B707-F2BC891F4A75}" srcOrd="3" destOrd="0" presId="urn:microsoft.com/office/officeart/2017/3/layout/HorizontalPathTimeline"/>
    <dgm:cxn modelId="{5246E5D4-5A34-4CAC-8EB9-9FCF9CA7A83A}" type="presParOf" srcId="{A0E1E6AE-B0E4-42BC-8BBD-9F60B40A68B2}" destId="{045AF069-888E-4415-A3D6-873F29B87012}" srcOrd="4" destOrd="0" presId="urn:microsoft.com/office/officeart/2017/3/layout/HorizontalPathTimeline"/>
    <dgm:cxn modelId="{311D8644-9A0C-41D9-A0C0-EDBAC2F69EFF}" type="presParOf" srcId="{045AF069-888E-4415-A3D6-873F29B87012}" destId="{306AF7E8-5413-46B9-A744-988F52AE78F2}" srcOrd="0" destOrd="0" presId="urn:microsoft.com/office/officeart/2017/3/layout/HorizontalPathTimeline"/>
    <dgm:cxn modelId="{0595D47F-B36A-4101-9059-8FB35E098956}" type="presParOf" srcId="{045AF069-888E-4415-A3D6-873F29B87012}" destId="{A4B5807A-4D0A-4227-B987-311947482DC6}" srcOrd="1" destOrd="0" presId="urn:microsoft.com/office/officeart/2017/3/layout/HorizontalPathTimeline"/>
    <dgm:cxn modelId="{DCBDE4D4-BDCD-481D-B761-CDEB523C8A00}" type="presParOf" srcId="{A4B5807A-4D0A-4227-B987-311947482DC6}" destId="{001011BA-7571-491B-8F24-0BCC9D1D2CE8}" srcOrd="0" destOrd="0" presId="urn:microsoft.com/office/officeart/2017/3/layout/HorizontalPathTimeline"/>
    <dgm:cxn modelId="{5CD6166C-D163-408F-A894-25DFBBEE2BB4}" type="presParOf" srcId="{A4B5807A-4D0A-4227-B987-311947482DC6}" destId="{9ECA6C72-AA96-49F3-B6EB-189D9BC63749}" srcOrd="1" destOrd="0" presId="urn:microsoft.com/office/officeart/2017/3/layout/HorizontalPathTimeline"/>
    <dgm:cxn modelId="{E76BB740-43BA-40BA-8304-022169873288}" type="presParOf" srcId="{045AF069-888E-4415-A3D6-873F29B87012}" destId="{434F000F-8283-4C29-B59D-BF153C7E8AD5}" srcOrd="2" destOrd="0" presId="urn:microsoft.com/office/officeart/2017/3/layout/HorizontalPathTimeline"/>
    <dgm:cxn modelId="{DD9F40EA-492B-460F-AB9D-DA81F75CEC16}" type="presParOf" srcId="{045AF069-888E-4415-A3D6-873F29B87012}" destId="{D9316E1D-BB81-49FB-959D-E6F1BFEFA342}" srcOrd="3" destOrd="0" presId="urn:microsoft.com/office/officeart/2017/3/layout/HorizontalPathTimeline"/>
    <dgm:cxn modelId="{1F9659A3-ABEC-4330-ABBC-A5EA232982B2}" type="presParOf" srcId="{045AF069-888E-4415-A3D6-873F29B87012}" destId="{221F3E2E-DB13-479F-8A0B-CC8BAF928AB9}" srcOrd="4" destOrd="0" presId="urn:microsoft.com/office/officeart/2017/3/layout/HorizontalPathTimeline"/>
    <dgm:cxn modelId="{AE3355D4-27FA-4966-9E86-24417EB20B49}" type="presParOf" srcId="{A0E1E6AE-B0E4-42BC-8BBD-9F60B40A68B2}" destId="{C82EC942-AF1A-42E4-B333-BCA8F64B5036}" srcOrd="5" destOrd="0" presId="urn:microsoft.com/office/officeart/2017/3/layout/HorizontalPathTimeline"/>
    <dgm:cxn modelId="{B2F0F872-C379-4F3B-99B7-935B3006D84F}" type="presParOf" srcId="{A0E1E6AE-B0E4-42BC-8BBD-9F60B40A68B2}" destId="{E65E1578-D096-4B0E-883A-32105EA09227}" srcOrd="6" destOrd="0" presId="urn:microsoft.com/office/officeart/2017/3/layout/HorizontalPathTimeline"/>
    <dgm:cxn modelId="{1F9298E6-8F90-43DF-95D1-85700E961A16}" type="presParOf" srcId="{E65E1578-D096-4B0E-883A-32105EA09227}" destId="{1C1BBC48-78F4-4A08-8DCD-70C53BFA4FB8}" srcOrd="0" destOrd="0" presId="urn:microsoft.com/office/officeart/2017/3/layout/HorizontalPathTimeline"/>
    <dgm:cxn modelId="{7D54ABEA-12D3-4A62-9803-068B3D417DD5}" type="presParOf" srcId="{E65E1578-D096-4B0E-883A-32105EA09227}" destId="{B4BD18EA-1AB0-4100-B89F-B48DBE70D512}" srcOrd="1" destOrd="0" presId="urn:microsoft.com/office/officeart/2017/3/layout/HorizontalPathTimeline"/>
    <dgm:cxn modelId="{0A5EF75B-A1C8-4ACD-A425-D9400B3B7372}" type="presParOf" srcId="{B4BD18EA-1AB0-4100-B89F-B48DBE70D512}" destId="{AF4462A7-83EB-41DB-881C-4AF8C8260357}" srcOrd="0" destOrd="0" presId="urn:microsoft.com/office/officeart/2017/3/layout/HorizontalPathTimeline"/>
    <dgm:cxn modelId="{A665604A-0D52-4895-AED6-64E314D68354}" type="presParOf" srcId="{B4BD18EA-1AB0-4100-B89F-B48DBE70D512}" destId="{D97032D0-B39D-42CE-943A-CBF12D32B27E}" srcOrd="1" destOrd="0" presId="urn:microsoft.com/office/officeart/2017/3/layout/HorizontalPathTimeline"/>
    <dgm:cxn modelId="{78EB1A49-E71D-4D08-BDBD-47D3F7A8F463}" type="presParOf" srcId="{E65E1578-D096-4B0E-883A-32105EA09227}" destId="{DEE56453-68B8-4E39-B3AF-C183EFC2697D}" srcOrd="2" destOrd="0" presId="urn:microsoft.com/office/officeart/2017/3/layout/HorizontalPathTimeline"/>
    <dgm:cxn modelId="{DCDB8B52-2FD7-422A-98F8-795022A31196}" type="presParOf" srcId="{E65E1578-D096-4B0E-883A-32105EA09227}" destId="{AA26FFBC-70B7-4DC7-BC84-FFC8CD6D4EEA}" srcOrd="3" destOrd="0" presId="urn:microsoft.com/office/officeart/2017/3/layout/HorizontalPathTimeline"/>
    <dgm:cxn modelId="{CC576F55-6C6A-46EA-B93F-832CE41BDAD6}" type="presParOf" srcId="{E65E1578-D096-4B0E-883A-32105EA09227}" destId="{EA4C9376-BE90-47AE-8581-BF6F25010062}" srcOrd="4" destOrd="0" presId="urn:microsoft.com/office/officeart/2017/3/layout/HorizontalPathTimeline"/>
    <dgm:cxn modelId="{78F3160E-1331-4C54-8740-2BBDCDB7762F}" type="presParOf" srcId="{A0E1E6AE-B0E4-42BC-8BBD-9F60B40A68B2}" destId="{91DDC3E9-3ED9-4884-AC79-D73B7CD5319B}" srcOrd="7" destOrd="0" presId="urn:microsoft.com/office/officeart/2017/3/layout/HorizontalPathTimeline"/>
    <dgm:cxn modelId="{C2DF92AE-0C15-4381-B4BC-A4B8AC1F02F8}" type="presParOf" srcId="{A0E1E6AE-B0E4-42BC-8BBD-9F60B40A68B2}" destId="{30EEE026-CD78-4AD7-B770-F8203FAC4D6D}" srcOrd="8" destOrd="0" presId="urn:microsoft.com/office/officeart/2017/3/layout/HorizontalPathTimeline"/>
    <dgm:cxn modelId="{C1BB8755-0D10-44BA-94AF-7472D8CB288A}" type="presParOf" srcId="{30EEE026-CD78-4AD7-B770-F8203FAC4D6D}" destId="{738DA2C4-B3EC-496D-BB0A-977546BCF0CA}" srcOrd="0" destOrd="0" presId="urn:microsoft.com/office/officeart/2017/3/layout/HorizontalPathTimeline"/>
    <dgm:cxn modelId="{D52B1876-199D-40A7-8D85-410EB7E4357F}" type="presParOf" srcId="{30EEE026-CD78-4AD7-B770-F8203FAC4D6D}" destId="{D235B174-30CA-4019-9D69-73B6F006A369}" srcOrd="1" destOrd="0" presId="urn:microsoft.com/office/officeart/2017/3/layout/HorizontalPathTimeline"/>
    <dgm:cxn modelId="{1CC36943-9B02-4895-BD39-6CD856BB0B5B}" type="presParOf" srcId="{D235B174-30CA-4019-9D69-73B6F006A369}" destId="{3F66E3C9-D7BA-4EFE-9ECD-1E147B3FCE51}" srcOrd="0" destOrd="0" presId="urn:microsoft.com/office/officeart/2017/3/layout/HorizontalPathTimeline"/>
    <dgm:cxn modelId="{44F1C473-570A-4A9C-B2B5-EB982703A5B7}" type="presParOf" srcId="{D235B174-30CA-4019-9D69-73B6F006A369}" destId="{FD4D354B-895A-43A3-AF83-B27E33CF7B28}" srcOrd="1" destOrd="0" presId="urn:microsoft.com/office/officeart/2017/3/layout/HorizontalPathTimeline"/>
    <dgm:cxn modelId="{AF439D1C-09DA-4352-95C4-47319E1FFAD8}" type="presParOf" srcId="{30EEE026-CD78-4AD7-B770-F8203FAC4D6D}" destId="{E146BBC7-248B-4D05-BB6E-709217C7BE7C}" srcOrd="2" destOrd="0" presId="urn:microsoft.com/office/officeart/2017/3/layout/HorizontalPathTimeline"/>
    <dgm:cxn modelId="{C15CD94A-66BE-4B71-A15D-0BB23A1A53D1}" type="presParOf" srcId="{30EEE026-CD78-4AD7-B770-F8203FAC4D6D}" destId="{0E72DF79-56B1-46DE-A139-C7A35B704410}" srcOrd="3" destOrd="0" presId="urn:microsoft.com/office/officeart/2017/3/layout/HorizontalPathTimeline"/>
    <dgm:cxn modelId="{FB4E7A3E-4317-4BF6-929A-5C898666D686}" type="presParOf" srcId="{30EEE026-CD78-4AD7-B770-F8203FAC4D6D}" destId="{9E5E885E-1D98-48AD-A5F0-05C8614EFEEE}" srcOrd="4" destOrd="0" presId="urn:microsoft.com/office/officeart/2017/3/layout/HorizontalPathTimeline"/>
    <dgm:cxn modelId="{9F65A2D6-A8F6-4B6C-A69B-BC92AD844A93}" type="presParOf" srcId="{A0E1E6AE-B0E4-42BC-8BBD-9F60B40A68B2}" destId="{820E22E7-D882-4C64-B7D1-B57E1319045A}" srcOrd="9" destOrd="0" presId="urn:microsoft.com/office/officeart/2017/3/layout/HorizontalPathTimeline"/>
    <dgm:cxn modelId="{859D34D0-2CA2-41DD-8C76-69207F94AA87}" type="presParOf" srcId="{A0E1E6AE-B0E4-42BC-8BBD-9F60B40A68B2}" destId="{88A71497-8640-4ACD-AC18-B2166A530871}" srcOrd="10" destOrd="0" presId="urn:microsoft.com/office/officeart/2017/3/layout/HorizontalPathTimeline"/>
    <dgm:cxn modelId="{A07B0CC3-00B6-4C7B-B55A-12253E5B609B}" type="presParOf" srcId="{88A71497-8640-4ACD-AC18-B2166A530871}" destId="{18AF81A9-D8C2-45C2-B2C2-9A4A3FA46121}" srcOrd="0" destOrd="0" presId="urn:microsoft.com/office/officeart/2017/3/layout/HorizontalPathTimeline"/>
    <dgm:cxn modelId="{01ACEB78-1D1E-49C9-88FE-7306487B40EF}" type="presParOf" srcId="{88A71497-8640-4ACD-AC18-B2166A530871}" destId="{545CA9FD-438F-4898-A40C-B1B6370F1781}" srcOrd="1" destOrd="0" presId="urn:microsoft.com/office/officeart/2017/3/layout/HorizontalPathTimeline"/>
    <dgm:cxn modelId="{B276EB1B-1EBA-4FDC-A438-A44A09D11002}" type="presParOf" srcId="{545CA9FD-438F-4898-A40C-B1B6370F1781}" destId="{92D054D8-571A-4AAD-9430-EEE231A2833B}" srcOrd="0" destOrd="0" presId="urn:microsoft.com/office/officeart/2017/3/layout/HorizontalPathTimeline"/>
    <dgm:cxn modelId="{84A6AAED-39A0-4FA0-B890-182F50FEB3BA}" type="presParOf" srcId="{545CA9FD-438F-4898-A40C-B1B6370F1781}" destId="{518D039A-8048-4F48-872D-C876A36542E0}" srcOrd="1" destOrd="0" presId="urn:microsoft.com/office/officeart/2017/3/layout/HorizontalPathTimeline"/>
    <dgm:cxn modelId="{E4CBBA62-C80E-4B06-99A5-E7C20B311BA0}" type="presParOf" srcId="{88A71497-8640-4ACD-AC18-B2166A530871}" destId="{6245EA74-09DA-4F8A-BB72-A0842D359DB3}" srcOrd="2" destOrd="0" presId="urn:microsoft.com/office/officeart/2017/3/layout/HorizontalPathTimeline"/>
    <dgm:cxn modelId="{A0BE1F46-B32A-43D0-9DF3-C051AF163997}" type="presParOf" srcId="{88A71497-8640-4ACD-AC18-B2166A530871}" destId="{03198DAC-FC3F-41B5-9E30-48735E8B5B40}" srcOrd="3" destOrd="0" presId="urn:microsoft.com/office/officeart/2017/3/layout/HorizontalPathTimeline"/>
    <dgm:cxn modelId="{872E088E-2276-445D-8535-15DC4F2D512D}" type="presParOf" srcId="{88A71497-8640-4ACD-AC18-B2166A530871}" destId="{6C2D0343-6C08-4C12-B08A-53B97DC94181}" srcOrd="4" destOrd="0" presId="urn:microsoft.com/office/officeart/2017/3/layout/HorizontalPathTimeline"/>
    <dgm:cxn modelId="{439BA82A-9075-4E09-98D0-F03BBF7A8E5B}" type="presParOf" srcId="{A0E1E6AE-B0E4-42BC-8BBD-9F60B40A68B2}" destId="{0CC8232A-685A-4ABC-8BA7-8C28010CE531}" srcOrd="11" destOrd="0" presId="urn:microsoft.com/office/officeart/2017/3/layout/HorizontalPathTimeline"/>
    <dgm:cxn modelId="{ECF478BC-FC26-4195-A062-33E208CDBA27}" type="presParOf" srcId="{A0E1E6AE-B0E4-42BC-8BBD-9F60B40A68B2}" destId="{636F0C4E-371D-44EB-B5A1-E209269C898D}" srcOrd="12" destOrd="0" presId="urn:microsoft.com/office/officeart/2017/3/layout/HorizontalPathTimeline"/>
    <dgm:cxn modelId="{741FD545-91A3-40C9-A880-5B58F59819DE}" type="presParOf" srcId="{636F0C4E-371D-44EB-B5A1-E209269C898D}" destId="{00BEF783-188E-46F2-81DA-7AD50DEF4261}" srcOrd="0" destOrd="0" presId="urn:microsoft.com/office/officeart/2017/3/layout/HorizontalPathTimeline"/>
    <dgm:cxn modelId="{6F3C69F5-EF1B-431D-971B-B6F5AF8104D1}" type="presParOf" srcId="{636F0C4E-371D-44EB-B5A1-E209269C898D}" destId="{20BE277F-4946-44C8-AC83-99FD52CB6468}" srcOrd="1" destOrd="0" presId="urn:microsoft.com/office/officeart/2017/3/layout/HorizontalPathTimeline"/>
    <dgm:cxn modelId="{21F1CFCE-4BC6-43A7-847F-12E43DCAC99A}" type="presParOf" srcId="{20BE277F-4946-44C8-AC83-99FD52CB6468}" destId="{51B5A674-2CC1-430B-B076-12C8A9CB2401}" srcOrd="0" destOrd="0" presId="urn:microsoft.com/office/officeart/2017/3/layout/HorizontalPathTimeline"/>
    <dgm:cxn modelId="{79CCA81F-3C3D-4D7D-95F6-1F068C74F2EE}" type="presParOf" srcId="{20BE277F-4946-44C8-AC83-99FD52CB6468}" destId="{72991889-CE3A-4FE2-9A71-B57EF0766637}" srcOrd="1" destOrd="0" presId="urn:microsoft.com/office/officeart/2017/3/layout/HorizontalPathTimeline"/>
    <dgm:cxn modelId="{608C2A5D-4CB8-4285-BC54-F57405C8B645}" type="presParOf" srcId="{636F0C4E-371D-44EB-B5A1-E209269C898D}" destId="{21A0CC52-DFC4-4729-A08B-8E8CA8BB6747}" srcOrd="2" destOrd="0" presId="urn:microsoft.com/office/officeart/2017/3/layout/HorizontalPathTimeline"/>
    <dgm:cxn modelId="{8CB70CB1-2413-42D6-AE04-361B3249E54A}" type="presParOf" srcId="{636F0C4E-371D-44EB-B5A1-E209269C898D}" destId="{A260A00B-EBF7-4118-8289-EAD577FEE776}" srcOrd="3" destOrd="0" presId="urn:microsoft.com/office/officeart/2017/3/layout/HorizontalPathTimeline"/>
    <dgm:cxn modelId="{3D4F5773-5AD1-4182-919E-577643D1335B}" type="presParOf" srcId="{636F0C4E-371D-44EB-B5A1-E209269C898D}" destId="{9249E25B-5C90-4211-AD8B-5241C2979C9A}" srcOrd="4" destOrd="0" presId="urn:microsoft.com/office/officeart/2017/3/layout/HorizontalPathTimeline"/>
    <dgm:cxn modelId="{A746218E-914C-462B-A76B-289CE9735BD0}" type="presParOf" srcId="{A0E1E6AE-B0E4-42BC-8BBD-9F60B40A68B2}" destId="{F966D713-51F6-4915-9E04-8235687CE9AC}" srcOrd="13" destOrd="0" presId="urn:microsoft.com/office/officeart/2017/3/layout/HorizontalPathTimeline"/>
    <dgm:cxn modelId="{5AED46E9-E4F8-41B3-833F-C1A2147F4798}" type="presParOf" srcId="{A0E1E6AE-B0E4-42BC-8BBD-9F60B40A68B2}" destId="{24A9D7FF-BB1E-4F6A-B4D7-05CD1F1A04AD}" srcOrd="14" destOrd="0" presId="urn:microsoft.com/office/officeart/2017/3/layout/HorizontalPathTimeline"/>
    <dgm:cxn modelId="{86D91FD3-5BD8-4C5E-AC6E-47FBEB6F9806}" type="presParOf" srcId="{24A9D7FF-BB1E-4F6A-B4D7-05CD1F1A04AD}" destId="{449DA04B-1DE1-49FE-9555-DEB3177F492F}" srcOrd="0" destOrd="0" presId="urn:microsoft.com/office/officeart/2017/3/layout/HorizontalPathTimeline"/>
    <dgm:cxn modelId="{CAFCA04A-3BBC-4043-918A-D2FC62B8851C}" type="presParOf" srcId="{24A9D7FF-BB1E-4F6A-B4D7-05CD1F1A04AD}" destId="{5BA89B98-FAFB-4AB3-B739-0FAA04199C63}" srcOrd="1" destOrd="0" presId="urn:microsoft.com/office/officeart/2017/3/layout/HorizontalPathTimeline"/>
    <dgm:cxn modelId="{D3EBFA28-CEA6-4C48-8F1E-DE93CAE991A7}" type="presParOf" srcId="{5BA89B98-FAFB-4AB3-B739-0FAA04199C63}" destId="{9C7F1C11-E456-40E3-864E-4246D794A585}" srcOrd="0" destOrd="0" presId="urn:microsoft.com/office/officeart/2017/3/layout/HorizontalPathTimeline"/>
    <dgm:cxn modelId="{4950696C-0FB5-4373-A454-CA0515481893}" type="presParOf" srcId="{5BA89B98-FAFB-4AB3-B739-0FAA04199C63}" destId="{C4EA1236-23E7-420D-9614-BA81B89F34B6}" srcOrd="1" destOrd="0" presId="urn:microsoft.com/office/officeart/2017/3/layout/HorizontalPathTimeline"/>
    <dgm:cxn modelId="{F20050D2-19BC-4303-B8F1-DE44CEAB02B5}" type="presParOf" srcId="{24A9D7FF-BB1E-4F6A-B4D7-05CD1F1A04AD}" destId="{7A0AE0E2-8E0E-428F-A26F-7BCD5D1FB7D3}" srcOrd="2" destOrd="0" presId="urn:microsoft.com/office/officeart/2017/3/layout/HorizontalPathTimeline"/>
    <dgm:cxn modelId="{9730F57C-A563-48CA-A0A4-DB34522D8324}" type="presParOf" srcId="{24A9D7FF-BB1E-4F6A-B4D7-05CD1F1A04AD}" destId="{EFFDCBD6-67FD-43C5-948B-BF4D694EB6B6}" srcOrd="3" destOrd="0" presId="urn:microsoft.com/office/officeart/2017/3/layout/HorizontalPathTimeline"/>
    <dgm:cxn modelId="{E78BF02C-1855-472E-818A-EBEBD61C5155}" type="presParOf" srcId="{24A9D7FF-BB1E-4F6A-B4D7-05CD1F1A04AD}" destId="{622FE471-8D5F-4405-B630-1E4310CF7A04}"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BA909-7599-4ADF-902F-8137CD814AFE}">
      <dsp:nvSpPr>
        <dsp:cNvPr id="0" name=""/>
        <dsp:cNvSpPr/>
      </dsp:nvSpPr>
      <dsp:spPr>
        <a:xfrm>
          <a:off x="234906" y="2336668"/>
          <a:ext cx="1868983"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2010</a:t>
          </a:r>
        </a:p>
      </dsp:txBody>
      <dsp:txXfrm>
        <a:off x="234906" y="2336668"/>
        <a:ext cx="1868983" cy="491701"/>
      </dsp:txXfrm>
    </dsp:sp>
    <dsp:sp modelId="{399C90EC-7ACC-455E-9626-ADAF2AE3AC38}">
      <dsp:nvSpPr>
        <dsp:cNvPr id="0" name=""/>
        <dsp:cNvSpPr/>
      </dsp:nvSpPr>
      <dsp:spPr>
        <a:xfrm>
          <a:off x="0" y="2088642"/>
          <a:ext cx="10515600" cy="1740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58D29D-6DA2-41B8-97B3-23198FF2A252}">
      <dsp:nvSpPr>
        <dsp:cNvPr id="0" name=""/>
        <dsp:cNvSpPr/>
      </dsp:nvSpPr>
      <dsp:spPr>
        <a:xfrm>
          <a:off x="141457" y="741903"/>
          <a:ext cx="2055881" cy="60701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Gotham" panose="02000604040000020004" pitchFamily="50" charset="0"/>
            </a:rPr>
            <a:t>The NSA starts drafting the first edition</a:t>
          </a:r>
        </a:p>
      </dsp:txBody>
      <dsp:txXfrm>
        <a:off x="141457" y="741903"/>
        <a:ext cx="2055881" cy="607011"/>
      </dsp:txXfrm>
    </dsp:sp>
    <dsp:sp modelId="{31AA373C-7D70-4BF2-A482-FA228F6710D2}">
      <dsp:nvSpPr>
        <dsp:cNvPr id="0" name=""/>
        <dsp:cNvSpPr/>
      </dsp:nvSpPr>
      <dsp:spPr>
        <a:xfrm>
          <a:off x="1169398"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558AF17-F7CD-41EC-9195-7C91B10A1054}">
      <dsp:nvSpPr>
        <dsp:cNvPr id="0" name=""/>
        <dsp:cNvSpPr/>
      </dsp:nvSpPr>
      <dsp:spPr>
        <a:xfrm>
          <a:off x="1403021" y="1522968"/>
          <a:ext cx="1868983"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2011</a:t>
          </a:r>
        </a:p>
      </dsp:txBody>
      <dsp:txXfrm>
        <a:off x="1403021" y="1522968"/>
        <a:ext cx="1868983" cy="491701"/>
      </dsp:txXfrm>
    </dsp:sp>
    <dsp:sp modelId="{F90F7B3D-5CFB-425B-AF55-0879D7E0B8D3}">
      <dsp:nvSpPr>
        <dsp:cNvPr id="0" name=""/>
        <dsp:cNvSpPr/>
      </dsp:nvSpPr>
      <dsp:spPr>
        <a:xfrm>
          <a:off x="1309572" y="3002423"/>
          <a:ext cx="2055881" cy="6828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Gotham" panose="02000604040000020004" pitchFamily="50" charset="0"/>
            </a:rPr>
            <a:t>The code is finalized in coalition with Æskulýðsvettvangurinn</a:t>
          </a:r>
        </a:p>
      </dsp:txBody>
      <dsp:txXfrm>
        <a:off x="1309572" y="3002423"/>
        <a:ext cx="2055881" cy="682888"/>
      </dsp:txXfrm>
    </dsp:sp>
    <dsp:sp modelId="{CE9C55AB-588D-4C73-8DC4-79A3AE7E210E}">
      <dsp:nvSpPr>
        <dsp:cNvPr id="0" name=""/>
        <dsp:cNvSpPr/>
      </dsp:nvSpPr>
      <dsp:spPr>
        <a:xfrm>
          <a:off x="2337513"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E352F6C-B7F5-4714-A713-AA1C5AD0E511}">
      <dsp:nvSpPr>
        <dsp:cNvPr id="0" name=""/>
        <dsp:cNvSpPr/>
      </dsp:nvSpPr>
      <dsp:spPr>
        <a:xfrm>
          <a:off x="1115006"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67421BF-87E2-48C1-8F20-DDD265EF5848}">
      <dsp:nvSpPr>
        <dsp:cNvPr id="0" name=""/>
        <dsp:cNvSpPr/>
      </dsp:nvSpPr>
      <dsp:spPr>
        <a:xfrm>
          <a:off x="2283121"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10C3D92-4AFF-4B9D-94F4-D57CA960B954}">
      <dsp:nvSpPr>
        <dsp:cNvPr id="0" name=""/>
        <dsp:cNvSpPr/>
      </dsp:nvSpPr>
      <dsp:spPr>
        <a:xfrm>
          <a:off x="2571136" y="2336668"/>
          <a:ext cx="1868983"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2013</a:t>
          </a:r>
        </a:p>
      </dsp:txBody>
      <dsp:txXfrm>
        <a:off x="2571136" y="2336668"/>
        <a:ext cx="1868983" cy="491701"/>
      </dsp:txXfrm>
    </dsp:sp>
    <dsp:sp modelId="{FFBFE12A-CA05-4273-9D68-85A5127ABD0F}">
      <dsp:nvSpPr>
        <dsp:cNvPr id="0" name=""/>
        <dsp:cNvSpPr/>
      </dsp:nvSpPr>
      <dsp:spPr>
        <a:xfrm>
          <a:off x="2477686" y="741903"/>
          <a:ext cx="2055881" cy="60701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Gotham" panose="02000604040000020004" pitchFamily="50" charset="0"/>
            </a:rPr>
            <a:t>The code is revised again</a:t>
          </a:r>
        </a:p>
      </dsp:txBody>
      <dsp:txXfrm>
        <a:off x="2477686" y="741903"/>
        <a:ext cx="2055881" cy="607011"/>
      </dsp:txXfrm>
    </dsp:sp>
    <dsp:sp modelId="{65B5A9C1-EA0D-4D2B-8A60-8741B6F129A2}">
      <dsp:nvSpPr>
        <dsp:cNvPr id="0" name=""/>
        <dsp:cNvSpPr/>
      </dsp:nvSpPr>
      <dsp:spPr>
        <a:xfrm>
          <a:off x="3505627"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853BFED-4C01-481D-BC20-7BDB9EBC9234}">
      <dsp:nvSpPr>
        <dsp:cNvPr id="0" name=""/>
        <dsp:cNvSpPr/>
      </dsp:nvSpPr>
      <dsp:spPr>
        <a:xfrm>
          <a:off x="3739250" y="1522968"/>
          <a:ext cx="1868983"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2013</a:t>
          </a:r>
        </a:p>
      </dsp:txBody>
      <dsp:txXfrm>
        <a:off x="3739250" y="1522968"/>
        <a:ext cx="1868983" cy="491701"/>
      </dsp:txXfrm>
    </dsp:sp>
    <dsp:sp modelId="{08AA34CE-B1AF-4D6A-A521-62FD40EC7B73}">
      <dsp:nvSpPr>
        <dsp:cNvPr id="0" name=""/>
        <dsp:cNvSpPr/>
      </dsp:nvSpPr>
      <dsp:spPr>
        <a:xfrm>
          <a:off x="3645801" y="3002423"/>
          <a:ext cx="2055881" cy="6828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Gotham" panose="02000604040000020004" pitchFamily="50" charset="0"/>
            </a:rPr>
            <a:t>The general assembly codifies them as NSA guidelines</a:t>
          </a:r>
        </a:p>
      </dsp:txBody>
      <dsp:txXfrm>
        <a:off x="3645801" y="3002423"/>
        <a:ext cx="2055881" cy="682888"/>
      </dsp:txXfrm>
    </dsp:sp>
    <dsp:sp modelId="{668881AA-5785-49C7-BB9E-B51F44CCC5C7}">
      <dsp:nvSpPr>
        <dsp:cNvPr id="0" name=""/>
        <dsp:cNvSpPr/>
      </dsp:nvSpPr>
      <dsp:spPr>
        <a:xfrm>
          <a:off x="4673742"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9C9F7DA-81DD-451D-88CF-F98259BCDD04}">
      <dsp:nvSpPr>
        <dsp:cNvPr id="0" name=""/>
        <dsp:cNvSpPr/>
      </dsp:nvSpPr>
      <dsp:spPr>
        <a:xfrm>
          <a:off x="3451236"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1F3B9F6-66A0-4B20-8038-FBAEBE0AF04A}">
      <dsp:nvSpPr>
        <dsp:cNvPr id="0" name=""/>
        <dsp:cNvSpPr/>
      </dsp:nvSpPr>
      <dsp:spPr>
        <a:xfrm>
          <a:off x="4619350"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8B351E0-99C5-4B23-8071-1522DFA8AE7B}">
      <dsp:nvSpPr>
        <dsp:cNvPr id="0" name=""/>
        <dsp:cNvSpPr/>
      </dsp:nvSpPr>
      <dsp:spPr>
        <a:xfrm>
          <a:off x="4907365" y="2336668"/>
          <a:ext cx="1868983"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2018</a:t>
          </a:r>
        </a:p>
      </dsp:txBody>
      <dsp:txXfrm>
        <a:off x="4907365" y="2336668"/>
        <a:ext cx="1868983" cy="491701"/>
      </dsp:txXfrm>
    </dsp:sp>
    <dsp:sp modelId="{05255DD6-F0F7-4D4D-B58C-96E1D4842D77}">
      <dsp:nvSpPr>
        <dsp:cNvPr id="0" name=""/>
        <dsp:cNvSpPr/>
      </dsp:nvSpPr>
      <dsp:spPr>
        <a:xfrm>
          <a:off x="4813916" y="741903"/>
          <a:ext cx="2055881" cy="60701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Gotham" panose="02000604040000020004" pitchFamily="50" charset="0"/>
            </a:rPr>
            <a:t>The code is revised again</a:t>
          </a:r>
        </a:p>
      </dsp:txBody>
      <dsp:txXfrm>
        <a:off x="4813916" y="741903"/>
        <a:ext cx="2055881" cy="607011"/>
      </dsp:txXfrm>
    </dsp:sp>
    <dsp:sp modelId="{4665974C-FB45-49B0-A443-497089C98491}">
      <dsp:nvSpPr>
        <dsp:cNvPr id="0" name=""/>
        <dsp:cNvSpPr/>
      </dsp:nvSpPr>
      <dsp:spPr>
        <a:xfrm>
          <a:off x="5841857"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44BADFB-8FA0-4100-A11C-CD7BEF8578DE}">
      <dsp:nvSpPr>
        <dsp:cNvPr id="0" name=""/>
        <dsp:cNvSpPr/>
      </dsp:nvSpPr>
      <dsp:spPr>
        <a:xfrm>
          <a:off x="6075480" y="1522968"/>
          <a:ext cx="1868983"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2022</a:t>
          </a:r>
        </a:p>
      </dsp:txBody>
      <dsp:txXfrm>
        <a:off x="6075480" y="1522968"/>
        <a:ext cx="1868983" cy="491701"/>
      </dsp:txXfrm>
    </dsp:sp>
    <dsp:sp modelId="{2D8F257B-7B53-4A0E-9EB5-207AF0F4E9BF}">
      <dsp:nvSpPr>
        <dsp:cNvPr id="0" name=""/>
        <dsp:cNvSpPr/>
      </dsp:nvSpPr>
      <dsp:spPr>
        <a:xfrm>
          <a:off x="5982031" y="3002423"/>
          <a:ext cx="2055881" cy="60701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Gotham" panose="02000604040000020004" pitchFamily="50" charset="0"/>
            </a:rPr>
            <a:t>The code is certefied as part of the NSA bylaws</a:t>
          </a:r>
        </a:p>
      </dsp:txBody>
      <dsp:txXfrm>
        <a:off x="5982031" y="3002423"/>
        <a:ext cx="2055881" cy="607011"/>
      </dsp:txXfrm>
    </dsp:sp>
    <dsp:sp modelId="{B418D7DB-45DC-41F5-A105-CDD8399989A9}">
      <dsp:nvSpPr>
        <dsp:cNvPr id="0" name=""/>
        <dsp:cNvSpPr/>
      </dsp:nvSpPr>
      <dsp:spPr>
        <a:xfrm>
          <a:off x="7009972"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C0AFFE2-7284-480A-A433-5E4A14EEFD5F}">
      <dsp:nvSpPr>
        <dsp:cNvPr id="0" name=""/>
        <dsp:cNvSpPr/>
      </dsp:nvSpPr>
      <dsp:spPr>
        <a:xfrm>
          <a:off x="5787465"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5051E15-5A73-42F5-B6B0-1E10901DA5CD}">
      <dsp:nvSpPr>
        <dsp:cNvPr id="0" name=""/>
        <dsp:cNvSpPr/>
      </dsp:nvSpPr>
      <dsp:spPr>
        <a:xfrm>
          <a:off x="6955580"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1EAD7D-50F2-4D72-8AF8-C073A4C6B880}">
      <dsp:nvSpPr>
        <dsp:cNvPr id="0" name=""/>
        <dsp:cNvSpPr/>
      </dsp:nvSpPr>
      <dsp:spPr>
        <a:xfrm>
          <a:off x="7243595" y="2336668"/>
          <a:ext cx="1868983"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2022</a:t>
          </a:r>
        </a:p>
      </dsp:txBody>
      <dsp:txXfrm>
        <a:off x="7243595" y="2336668"/>
        <a:ext cx="1868983" cy="491701"/>
      </dsp:txXfrm>
    </dsp:sp>
    <dsp:sp modelId="{AF5887EB-33C0-4B91-A88C-BB51D4DF745A}">
      <dsp:nvSpPr>
        <dsp:cNvPr id="0" name=""/>
        <dsp:cNvSpPr/>
      </dsp:nvSpPr>
      <dsp:spPr>
        <a:xfrm>
          <a:off x="7150145" y="741903"/>
          <a:ext cx="2055881" cy="60701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Gotham" panose="02000604040000020004" pitchFamily="50" charset="0"/>
            </a:rPr>
            <a:t>The code is revised again</a:t>
          </a:r>
        </a:p>
      </dsp:txBody>
      <dsp:txXfrm>
        <a:off x="7150145" y="741903"/>
        <a:ext cx="2055881" cy="607011"/>
      </dsp:txXfrm>
    </dsp:sp>
    <dsp:sp modelId="{6F53F0C1-CDE4-4CB6-ABB7-71072C966D8E}">
      <dsp:nvSpPr>
        <dsp:cNvPr id="0" name=""/>
        <dsp:cNvSpPr/>
      </dsp:nvSpPr>
      <dsp:spPr>
        <a:xfrm>
          <a:off x="8178086"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D4A3019-1B8A-4949-A3C5-98F9BD7904F1}">
      <dsp:nvSpPr>
        <dsp:cNvPr id="0" name=""/>
        <dsp:cNvSpPr/>
      </dsp:nvSpPr>
      <dsp:spPr>
        <a:xfrm>
          <a:off x="8411709" y="1522968"/>
          <a:ext cx="1868983"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2023</a:t>
          </a:r>
        </a:p>
      </dsp:txBody>
      <dsp:txXfrm>
        <a:off x="8411709" y="1522968"/>
        <a:ext cx="1868983" cy="491701"/>
      </dsp:txXfrm>
    </dsp:sp>
    <dsp:sp modelId="{6140BB06-C70A-4FD9-AD91-C228BAA9194A}">
      <dsp:nvSpPr>
        <dsp:cNvPr id="0" name=""/>
        <dsp:cNvSpPr/>
      </dsp:nvSpPr>
      <dsp:spPr>
        <a:xfrm>
          <a:off x="8318260" y="3002423"/>
          <a:ext cx="2055881" cy="60701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Gotham" panose="02000604040000020004" pitchFamily="50" charset="0"/>
            </a:rPr>
            <a:t>ÆV general meeting certifies recent changes</a:t>
          </a:r>
        </a:p>
      </dsp:txBody>
      <dsp:txXfrm>
        <a:off x="8318260" y="3002423"/>
        <a:ext cx="2055881" cy="607011"/>
      </dsp:txXfrm>
    </dsp:sp>
    <dsp:sp modelId="{95C615D7-88F5-44C9-9B99-27D66AFC4992}">
      <dsp:nvSpPr>
        <dsp:cNvPr id="0" name=""/>
        <dsp:cNvSpPr/>
      </dsp:nvSpPr>
      <dsp:spPr>
        <a:xfrm>
          <a:off x="9346201"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BDE5A36-F703-4DD0-B01C-A9B6CA9EB57A}">
      <dsp:nvSpPr>
        <dsp:cNvPr id="0" name=""/>
        <dsp:cNvSpPr/>
      </dsp:nvSpPr>
      <dsp:spPr>
        <a:xfrm>
          <a:off x="8123695"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2ABA847-4940-4238-A62A-C40C59212636}">
      <dsp:nvSpPr>
        <dsp:cNvPr id="0" name=""/>
        <dsp:cNvSpPr/>
      </dsp:nvSpPr>
      <dsp:spPr>
        <a:xfrm>
          <a:off x="9291809"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DE177-FC17-4F7F-B7FF-2317BD73FEE8}">
      <dsp:nvSpPr>
        <dsp:cNvPr id="0" name=""/>
        <dsp:cNvSpPr/>
      </dsp:nvSpPr>
      <dsp:spPr>
        <a:xfrm>
          <a:off x="234906" y="2456868"/>
          <a:ext cx="1868983" cy="516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2010</a:t>
          </a:r>
        </a:p>
      </dsp:txBody>
      <dsp:txXfrm>
        <a:off x="234906" y="2456868"/>
        <a:ext cx="1868983" cy="516994"/>
      </dsp:txXfrm>
    </dsp:sp>
    <dsp:sp modelId="{6014EC32-2253-4C56-86D0-336B66D3FDB2}">
      <dsp:nvSpPr>
        <dsp:cNvPr id="0" name=""/>
        <dsp:cNvSpPr/>
      </dsp:nvSpPr>
      <dsp:spPr>
        <a:xfrm>
          <a:off x="0" y="2196084"/>
          <a:ext cx="10515600" cy="1830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3F9968-B4AB-4C5C-ACF5-B948F8155893}">
      <dsp:nvSpPr>
        <dsp:cNvPr id="0" name=""/>
        <dsp:cNvSpPr/>
      </dsp:nvSpPr>
      <dsp:spPr>
        <a:xfrm>
          <a:off x="141457" y="842410"/>
          <a:ext cx="2055881" cy="63823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Gotham" panose="02000604040000020004" pitchFamily="50" charset="0"/>
            </a:rPr>
            <a:t>The NSA starts drafting the first edition</a:t>
          </a:r>
        </a:p>
      </dsp:txBody>
      <dsp:txXfrm>
        <a:off x="141457" y="842410"/>
        <a:ext cx="2055881" cy="638236"/>
      </dsp:txXfrm>
    </dsp:sp>
    <dsp:sp modelId="{F85A44A1-91E3-4499-88B5-65B04E9A7EFE}">
      <dsp:nvSpPr>
        <dsp:cNvPr id="0" name=""/>
        <dsp:cNvSpPr/>
      </dsp:nvSpPr>
      <dsp:spPr>
        <a:xfrm>
          <a:off x="1169398" y="1418304"/>
          <a:ext cx="0" cy="77777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9F4CB32-3FD5-4E0E-BDA5-341C67ACD86F}">
      <dsp:nvSpPr>
        <dsp:cNvPr id="0" name=""/>
        <dsp:cNvSpPr/>
      </dsp:nvSpPr>
      <dsp:spPr>
        <a:xfrm>
          <a:off x="1403021" y="1601311"/>
          <a:ext cx="1868983" cy="516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2011</a:t>
          </a:r>
        </a:p>
      </dsp:txBody>
      <dsp:txXfrm>
        <a:off x="1403021" y="1601311"/>
        <a:ext cx="1868983" cy="516994"/>
      </dsp:txXfrm>
    </dsp:sp>
    <dsp:sp modelId="{C96905E0-506A-4700-BB5F-94C2B621DC0C}">
      <dsp:nvSpPr>
        <dsp:cNvPr id="0" name=""/>
        <dsp:cNvSpPr/>
      </dsp:nvSpPr>
      <dsp:spPr>
        <a:xfrm>
          <a:off x="1309572" y="3156870"/>
          <a:ext cx="2055881" cy="63823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Gotham" panose="02000604040000020004" pitchFamily="50" charset="0"/>
            </a:rPr>
            <a:t>The first edition is published</a:t>
          </a:r>
        </a:p>
      </dsp:txBody>
      <dsp:txXfrm>
        <a:off x="1309572" y="3156870"/>
        <a:ext cx="2055881" cy="638236"/>
      </dsp:txXfrm>
    </dsp:sp>
    <dsp:sp modelId="{81FE9C83-19BD-497F-B326-0984043B763E}">
      <dsp:nvSpPr>
        <dsp:cNvPr id="0" name=""/>
        <dsp:cNvSpPr/>
      </dsp:nvSpPr>
      <dsp:spPr>
        <a:xfrm>
          <a:off x="2337513" y="2379090"/>
          <a:ext cx="0" cy="77777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A099538-1FB2-4E76-9F4E-F90E46ACC7CE}">
      <dsp:nvSpPr>
        <dsp:cNvPr id="0" name=""/>
        <dsp:cNvSpPr/>
      </dsp:nvSpPr>
      <dsp:spPr>
        <a:xfrm>
          <a:off x="1112208" y="2230397"/>
          <a:ext cx="114379" cy="1143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919FCC3-64EA-496D-9B65-B0A1ACE93EDC}">
      <dsp:nvSpPr>
        <dsp:cNvPr id="0" name=""/>
        <dsp:cNvSpPr/>
      </dsp:nvSpPr>
      <dsp:spPr>
        <a:xfrm>
          <a:off x="2280323" y="2230397"/>
          <a:ext cx="114379" cy="1143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06AF7E8-5413-46B9-A744-988F52AE78F2}">
      <dsp:nvSpPr>
        <dsp:cNvPr id="0" name=""/>
        <dsp:cNvSpPr/>
      </dsp:nvSpPr>
      <dsp:spPr>
        <a:xfrm>
          <a:off x="2571136" y="2456868"/>
          <a:ext cx="1868983" cy="516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2013</a:t>
          </a:r>
        </a:p>
      </dsp:txBody>
      <dsp:txXfrm>
        <a:off x="2571136" y="2456868"/>
        <a:ext cx="1868983" cy="516994"/>
      </dsp:txXfrm>
    </dsp:sp>
    <dsp:sp modelId="{001011BA-7571-491B-8F24-0BCC9D1D2CE8}">
      <dsp:nvSpPr>
        <dsp:cNvPr id="0" name=""/>
        <dsp:cNvSpPr/>
      </dsp:nvSpPr>
      <dsp:spPr>
        <a:xfrm>
          <a:off x="2477686" y="780067"/>
          <a:ext cx="2055881" cy="63823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Gotham" panose="02000604040000020004" pitchFamily="50" charset="0"/>
            </a:rPr>
            <a:t>First revision</a:t>
          </a:r>
        </a:p>
      </dsp:txBody>
      <dsp:txXfrm>
        <a:off x="2477686" y="780067"/>
        <a:ext cx="2055881" cy="638236"/>
      </dsp:txXfrm>
    </dsp:sp>
    <dsp:sp modelId="{434F000F-8283-4C29-B59D-BF153C7E8AD5}">
      <dsp:nvSpPr>
        <dsp:cNvPr id="0" name=""/>
        <dsp:cNvSpPr/>
      </dsp:nvSpPr>
      <dsp:spPr>
        <a:xfrm>
          <a:off x="3505627" y="1418304"/>
          <a:ext cx="0" cy="77777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C1BBC48-78F4-4A08-8DCD-70C53BFA4FB8}">
      <dsp:nvSpPr>
        <dsp:cNvPr id="0" name=""/>
        <dsp:cNvSpPr/>
      </dsp:nvSpPr>
      <dsp:spPr>
        <a:xfrm>
          <a:off x="3739250" y="1601311"/>
          <a:ext cx="1868983" cy="516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2015</a:t>
          </a:r>
        </a:p>
      </dsp:txBody>
      <dsp:txXfrm>
        <a:off x="3739250" y="1601311"/>
        <a:ext cx="1868983" cy="516994"/>
      </dsp:txXfrm>
    </dsp:sp>
    <dsp:sp modelId="{AF4462A7-83EB-41DB-881C-4AF8C8260357}">
      <dsp:nvSpPr>
        <dsp:cNvPr id="0" name=""/>
        <dsp:cNvSpPr/>
      </dsp:nvSpPr>
      <dsp:spPr>
        <a:xfrm>
          <a:off x="3645801" y="3156870"/>
          <a:ext cx="2055881" cy="63823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Gotham" panose="02000604040000020004" pitchFamily="50" charset="0"/>
            </a:rPr>
            <a:t>Second revision</a:t>
          </a:r>
        </a:p>
      </dsp:txBody>
      <dsp:txXfrm>
        <a:off x="3645801" y="3156870"/>
        <a:ext cx="2055881" cy="638236"/>
      </dsp:txXfrm>
    </dsp:sp>
    <dsp:sp modelId="{DEE56453-68B8-4E39-B3AF-C183EFC2697D}">
      <dsp:nvSpPr>
        <dsp:cNvPr id="0" name=""/>
        <dsp:cNvSpPr/>
      </dsp:nvSpPr>
      <dsp:spPr>
        <a:xfrm>
          <a:off x="4673742" y="2379090"/>
          <a:ext cx="0" cy="77777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9316E1D-BB81-49FB-959D-E6F1BFEFA342}">
      <dsp:nvSpPr>
        <dsp:cNvPr id="0" name=""/>
        <dsp:cNvSpPr/>
      </dsp:nvSpPr>
      <dsp:spPr>
        <a:xfrm>
          <a:off x="3448438" y="2230397"/>
          <a:ext cx="114379" cy="1143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A26FFBC-70B7-4DC7-BC84-FFC8CD6D4EEA}">
      <dsp:nvSpPr>
        <dsp:cNvPr id="0" name=""/>
        <dsp:cNvSpPr/>
      </dsp:nvSpPr>
      <dsp:spPr>
        <a:xfrm>
          <a:off x="4616552" y="2230397"/>
          <a:ext cx="114379" cy="1143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38DA2C4-B3EC-496D-BB0A-977546BCF0CA}">
      <dsp:nvSpPr>
        <dsp:cNvPr id="0" name=""/>
        <dsp:cNvSpPr/>
      </dsp:nvSpPr>
      <dsp:spPr>
        <a:xfrm>
          <a:off x="4907365" y="2475617"/>
          <a:ext cx="1868983" cy="510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2018</a:t>
          </a:r>
        </a:p>
      </dsp:txBody>
      <dsp:txXfrm>
        <a:off x="4907365" y="2475617"/>
        <a:ext cx="1868983" cy="510746"/>
      </dsp:txXfrm>
    </dsp:sp>
    <dsp:sp modelId="{3F66E3C9-D7BA-4EFE-9ECD-1E147B3FCE51}">
      <dsp:nvSpPr>
        <dsp:cNvPr id="0" name=""/>
        <dsp:cNvSpPr/>
      </dsp:nvSpPr>
      <dsp:spPr>
        <a:xfrm>
          <a:off x="4813916" y="641561"/>
          <a:ext cx="2055881" cy="8307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Gotham" panose="02000604040000020004" pitchFamily="50" charset="0"/>
            </a:rPr>
            <a:t>The plan becomes the joint plan of Æskulýðsvettvangurinn</a:t>
          </a:r>
        </a:p>
      </dsp:txBody>
      <dsp:txXfrm>
        <a:off x="4813916" y="641561"/>
        <a:ext cx="2055881" cy="830775"/>
      </dsp:txXfrm>
    </dsp:sp>
    <dsp:sp modelId="{E146BBC7-248B-4D05-BB6E-709217C7BE7C}">
      <dsp:nvSpPr>
        <dsp:cNvPr id="0" name=""/>
        <dsp:cNvSpPr/>
      </dsp:nvSpPr>
      <dsp:spPr>
        <a:xfrm>
          <a:off x="5841857" y="1437052"/>
          <a:ext cx="0" cy="76837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8AF81A9-D8C2-45C2-B2C2-9A4A3FA46121}">
      <dsp:nvSpPr>
        <dsp:cNvPr id="0" name=""/>
        <dsp:cNvSpPr/>
      </dsp:nvSpPr>
      <dsp:spPr>
        <a:xfrm>
          <a:off x="6075480" y="1601311"/>
          <a:ext cx="1868983" cy="516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2020</a:t>
          </a:r>
        </a:p>
      </dsp:txBody>
      <dsp:txXfrm>
        <a:off x="6075480" y="1601311"/>
        <a:ext cx="1868983" cy="516994"/>
      </dsp:txXfrm>
    </dsp:sp>
    <dsp:sp modelId="{92D054D8-571A-4AAD-9430-EEE231A2833B}">
      <dsp:nvSpPr>
        <dsp:cNvPr id="0" name=""/>
        <dsp:cNvSpPr/>
      </dsp:nvSpPr>
      <dsp:spPr>
        <a:xfrm>
          <a:off x="5982031" y="3156870"/>
          <a:ext cx="2055881" cy="63823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Gotham" panose="02000604040000020004" pitchFamily="50" charset="0"/>
            </a:rPr>
            <a:t>Supposed to be revised again</a:t>
          </a:r>
        </a:p>
      </dsp:txBody>
      <dsp:txXfrm>
        <a:off x="5982031" y="3156870"/>
        <a:ext cx="2055881" cy="638236"/>
      </dsp:txXfrm>
    </dsp:sp>
    <dsp:sp modelId="{6245EA74-09DA-4F8A-BB72-A0842D359DB3}">
      <dsp:nvSpPr>
        <dsp:cNvPr id="0" name=""/>
        <dsp:cNvSpPr/>
      </dsp:nvSpPr>
      <dsp:spPr>
        <a:xfrm>
          <a:off x="7009972" y="2379090"/>
          <a:ext cx="0" cy="77777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E72DF79-56B1-46DE-A139-C7A35B704410}">
      <dsp:nvSpPr>
        <dsp:cNvPr id="0" name=""/>
        <dsp:cNvSpPr/>
      </dsp:nvSpPr>
      <dsp:spPr>
        <a:xfrm>
          <a:off x="5784667" y="2249837"/>
          <a:ext cx="114379" cy="11299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3198DAC-FC3F-41B5-9E30-48735E8B5B40}">
      <dsp:nvSpPr>
        <dsp:cNvPr id="0" name=""/>
        <dsp:cNvSpPr/>
      </dsp:nvSpPr>
      <dsp:spPr>
        <a:xfrm>
          <a:off x="6952782" y="2230397"/>
          <a:ext cx="114379" cy="1143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0BEF783-188E-46F2-81DA-7AD50DEF4261}">
      <dsp:nvSpPr>
        <dsp:cNvPr id="0" name=""/>
        <dsp:cNvSpPr/>
      </dsp:nvSpPr>
      <dsp:spPr>
        <a:xfrm>
          <a:off x="7243595" y="2456868"/>
          <a:ext cx="1868983" cy="516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2020</a:t>
          </a:r>
        </a:p>
      </dsp:txBody>
      <dsp:txXfrm>
        <a:off x="7243595" y="2456868"/>
        <a:ext cx="1868983" cy="516994"/>
      </dsp:txXfrm>
    </dsp:sp>
    <dsp:sp modelId="{51B5A674-2CC1-430B-B076-12C8A9CB2401}">
      <dsp:nvSpPr>
        <dsp:cNvPr id="0" name=""/>
        <dsp:cNvSpPr/>
      </dsp:nvSpPr>
      <dsp:spPr>
        <a:xfrm>
          <a:off x="7150145" y="261499"/>
          <a:ext cx="2055881" cy="11568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Gotham" panose="02000604040000020004" pitchFamily="50" charset="0"/>
            </a:rPr>
            <a:t>The embassy of </a:t>
          </a:r>
          <a:r>
            <a:rPr lang="en-US" sz="1200" b="1" i="0" kern="1200" dirty="0">
              <a:latin typeface="Gotham" panose="02000604040000020004" pitchFamily="50" charset="0"/>
            </a:rPr>
            <a:t>Sports and Youth Activities Communication Counselor </a:t>
          </a:r>
          <a:r>
            <a:rPr lang="en-US" sz="1200" kern="1200" dirty="0">
              <a:latin typeface="Gotham" panose="02000604040000020004" pitchFamily="50" charset="0"/>
            </a:rPr>
            <a:t>forms a taskforce to make a joint plan.</a:t>
          </a:r>
        </a:p>
      </dsp:txBody>
      <dsp:txXfrm>
        <a:off x="7150145" y="261499"/>
        <a:ext cx="2055881" cy="1156804"/>
      </dsp:txXfrm>
    </dsp:sp>
    <dsp:sp modelId="{21A0CC52-DFC4-4729-A08B-8E8CA8BB6747}">
      <dsp:nvSpPr>
        <dsp:cNvPr id="0" name=""/>
        <dsp:cNvSpPr/>
      </dsp:nvSpPr>
      <dsp:spPr>
        <a:xfrm>
          <a:off x="8178086" y="1418304"/>
          <a:ext cx="0" cy="77777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49DA04B-1DE1-49FE-9555-DEB3177F492F}">
      <dsp:nvSpPr>
        <dsp:cNvPr id="0" name=""/>
        <dsp:cNvSpPr/>
      </dsp:nvSpPr>
      <dsp:spPr>
        <a:xfrm>
          <a:off x="8411709" y="1601311"/>
          <a:ext cx="1868983" cy="516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latin typeface="Gotham" panose="02000604040000020004" pitchFamily="50" charset="0"/>
            </a:rPr>
            <a:t>2022</a:t>
          </a:r>
        </a:p>
      </dsp:txBody>
      <dsp:txXfrm>
        <a:off x="8411709" y="1601311"/>
        <a:ext cx="1868983" cy="516994"/>
      </dsp:txXfrm>
    </dsp:sp>
    <dsp:sp modelId="{9C7F1C11-E456-40E3-864E-4246D794A585}">
      <dsp:nvSpPr>
        <dsp:cNvPr id="0" name=""/>
        <dsp:cNvSpPr/>
      </dsp:nvSpPr>
      <dsp:spPr>
        <a:xfrm>
          <a:off x="8318260" y="3156870"/>
          <a:ext cx="2055881" cy="63823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Gotham" panose="02000604040000020004" pitchFamily="50" charset="0"/>
            </a:rPr>
            <a:t>The joint plan is published</a:t>
          </a:r>
        </a:p>
      </dsp:txBody>
      <dsp:txXfrm>
        <a:off x="8318260" y="3156870"/>
        <a:ext cx="2055881" cy="638236"/>
      </dsp:txXfrm>
    </dsp:sp>
    <dsp:sp modelId="{7A0AE0E2-8E0E-428F-A26F-7BCD5D1FB7D3}">
      <dsp:nvSpPr>
        <dsp:cNvPr id="0" name=""/>
        <dsp:cNvSpPr/>
      </dsp:nvSpPr>
      <dsp:spPr>
        <a:xfrm>
          <a:off x="9346201" y="2379090"/>
          <a:ext cx="0" cy="77777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260A00B-EBF7-4118-8289-EAD577FEE776}">
      <dsp:nvSpPr>
        <dsp:cNvPr id="0" name=""/>
        <dsp:cNvSpPr/>
      </dsp:nvSpPr>
      <dsp:spPr>
        <a:xfrm>
          <a:off x="8120897" y="2230397"/>
          <a:ext cx="114379" cy="1143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FFDCBD6-67FD-43C5-948B-BF4D694EB6B6}">
      <dsp:nvSpPr>
        <dsp:cNvPr id="0" name=""/>
        <dsp:cNvSpPr/>
      </dsp:nvSpPr>
      <dsp:spPr>
        <a:xfrm>
          <a:off x="9289011" y="2230397"/>
          <a:ext cx="114379" cy="1143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B4DA9-9F71-47A4-8749-1BE193CAF9B9}"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74A9B-265A-4FA1-946A-B4AC139D81D2}" type="slidenum">
              <a:rPr lang="en-US" smtClean="0"/>
              <a:t>‹#›</a:t>
            </a:fld>
            <a:endParaRPr lang="en-US"/>
          </a:p>
        </p:txBody>
      </p:sp>
    </p:spTree>
    <p:extLst>
      <p:ext uri="{BB962C8B-B14F-4D97-AF65-F5344CB8AC3E}">
        <p14:creationId xmlns:p14="http://schemas.microsoft.com/office/powerpoint/2010/main" val="4222318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174A9B-265A-4FA1-946A-B4AC139D81D2}" type="slidenum">
              <a:rPr lang="en-US" smtClean="0"/>
              <a:t>1</a:t>
            </a:fld>
            <a:endParaRPr lang="en-US"/>
          </a:p>
        </p:txBody>
      </p:sp>
    </p:spTree>
    <p:extLst>
      <p:ext uri="{BB962C8B-B14F-4D97-AF65-F5344CB8AC3E}">
        <p14:creationId xmlns:p14="http://schemas.microsoft.com/office/powerpoint/2010/main" val="383531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endParaRPr lang="is-IS" dirty="0"/>
          </a:p>
        </p:txBody>
      </p:sp>
      <p:sp>
        <p:nvSpPr>
          <p:cNvPr id="4" name="Skyggnunúmersstaðgengill 3"/>
          <p:cNvSpPr>
            <a:spLocks noGrp="1"/>
          </p:cNvSpPr>
          <p:nvPr>
            <p:ph type="sldNum" sz="quarter" idx="5"/>
          </p:nvPr>
        </p:nvSpPr>
        <p:spPr/>
        <p:txBody>
          <a:bodyPr/>
          <a:lstStyle/>
          <a:p>
            <a:fld id="{85174A9B-265A-4FA1-946A-B4AC139D81D2}" type="slidenum">
              <a:rPr lang="en-US" smtClean="0"/>
              <a:t>19</a:t>
            </a:fld>
            <a:endParaRPr lang="en-US"/>
          </a:p>
        </p:txBody>
      </p:sp>
    </p:spTree>
    <p:extLst>
      <p:ext uri="{BB962C8B-B14F-4D97-AF65-F5344CB8AC3E}">
        <p14:creationId xmlns:p14="http://schemas.microsoft.com/office/powerpoint/2010/main" val="2736764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endParaRPr lang="is-IS" dirty="0"/>
          </a:p>
        </p:txBody>
      </p:sp>
      <p:sp>
        <p:nvSpPr>
          <p:cNvPr id="4" name="Skyggnunúmersstaðgengill 3"/>
          <p:cNvSpPr>
            <a:spLocks noGrp="1"/>
          </p:cNvSpPr>
          <p:nvPr>
            <p:ph type="sldNum" sz="quarter" idx="5"/>
          </p:nvPr>
        </p:nvSpPr>
        <p:spPr/>
        <p:txBody>
          <a:bodyPr/>
          <a:lstStyle/>
          <a:p>
            <a:fld id="{85174A9B-265A-4FA1-946A-B4AC139D81D2}" type="slidenum">
              <a:rPr lang="en-US" smtClean="0"/>
              <a:t>23</a:t>
            </a:fld>
            <a:endParaRPr lang="en-US"/>
          </a:p>
        </p:txBody>
      </p:sp>
    </p:spTree>
    <p:extLst>
      <p:ext uri="{BB962C8B-B14F-4D97-AF65-F5344CB8AC3E}">
        <p14:creationId xmlns:p14="http://schemas.microsoft.com/office/powerpoint/2010/main" val="2044976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dirty="0"/>
              <a:t>Minnast á hvað Barnahús er</a:t>
            </a:r>
          </a:p>
          <a:p>
            <a:r>
              <a:rPr lang="is-IS" dirty="0"/>
              <a:t>Tala um hvernig það sé farið yfir eðlismun milli aldursflokka</a:t>
            </a:r>
          </a:p>
          <a:p>
            <a:endParaRPr lang="is-IS" dirty="0"/>
          </a:p>
        </p:txBody>
      </p:sp>
      <p:sp>
        <p:nvSpPr>
          <p:cNvPr id="4" name="Skyggnunúmersstaðgengill 3"/>
          <p:cNvSpPr>
            <a:spLocks noGrp="1"/>
          </p:cNvSpPr>
          <p:nvPr>
            <p:ph type="sldNum" sz="quarter" idx="5"/>
          </p:nvPr>
        </p:nvSpPr>
        <p:spPr/>
        <p:txBody>
          <a:bodyPr/>
          <a:lstStyle/>
          <a:p>
            <a:fld id="{85174A9B-265A-4FA1-946A-B4AC139D81D2}" type="slidenum">
              <a:rPr lang="en-US" smtClean="0"/>
              <a:t>28</a:t>
            </a:fld>
            <a:endParaRPr lang="en-US"/>
          </a:p>
        </p:txBody>
      </p:sp>
    </p:spTree>
    <p:extLst>
      <p:ext uri="{BB962C8B-B14F-4D97-AF65-F5344CB8AC3E}">
        <p14:creationId xmlns:p14="http://schemas.microsoft.com/office/powerpoint/2010/main" val="188329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endParaRPr lang="is-IS" dirty="0"/>
          </a:p>
        </p:txBody>
      </p:sp>
      <p:sp>
        <p:nvSpPr>
          <p:cNvPr id="4" name="Skyggnunúmersstaðgengill 3"/>
          <p:cNvSpPr>
            <a:spLocks noGrp="1"/>
          </p:cNvSpPr>
          <p:nvPr>
            <p:ph type="sldNum" sz="quarter" idx="5"/>
          </p:nvPr>
        </p:nvSpPr>
        <p:spPr/>
        <p:txBody>
          <a:bodyPr/>
          <a:lstStyle/>
          <a:p>
            <a:fld id="{85174A9B-265A-4FA1-946A-B4AC139D81D2}" type="slidenum">
              <a:rPr lang="en-US" smtClean="0"/>
              <a:t>30</a:t>
            </a:fld>
            <a:endParaRPr lang="en-US"/>
          </a:p>
        </p:txBody>
      </p:sp>
    </p:spTree>
    <p:extLst>
      <p:ext uri="{BB962C8B-B14F-4D97-AF65-F5344CB8AC3E}">
        <p14:creationId xmlns:p14="http://schemas.microsoft.com/office/powerpoint/2010/main" val="3370800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3F482-AFCD-4597-BD0D-A763EC1C6F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A6BD1A-2984-49AD-8A5D-F3CC2681A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8A84FF-0E81-4C63-982C-2BBD329B050A}"/>
              </a:ext>
            </a:extLst>
          </p:cNvPr>
          <p:cNvSpPr>
            <a:spLocks noGrp="1"/>
          </p:cNvSpPr>
          <p:nvPr>
            <p:ph type="dt" sz="half" idx="10"/>
          </p:nvPr>
        </p:nvSpPr>
        <p:spPr/>
        <p:txBody>
          <a:bodyPr/>
          <a:lstStyle/>
          <a:p>
            <a:fld id="{EE6C9E7C-D2A6-447B-AC89-73766CD6D127}" type="datetimeFigureOut">
              <a:rPr lang="en-US" smtClean="0"/>
              <a:t>4/30/2024</a:t>
            </a:fld>
            <a:endParaRPr lang="en-US"/>
          </a:p>
        </p:txBody>
      </p:sp>
      <p:sp>
        <p:nvSpPr>
          <p:cNvPr id="5" name="Footer Placeholder 4">
            <a:extLst>
              <a:ext uri="{FF2B5EF4-FFF2-40B4-BE49-F238E27FC236}">
                <a16:creationId xmlns:a16="http://schemas.microsoft.com/office/drawing/2014/main" id="{8435D857-6194-493C-B2C6-5ECD9246B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BF4D8-40EE-4BAA-B3E6-887783E49B5F}"/>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2333422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0774-11C6-44BC-B203-F79344E47A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FC9B1-50BF-4D57-9EAE-DE270119BC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274F4-89F9-41BD-B1D1-BF9F537986C0}"/>
              </a:ext>
            </a:extLst>
          </p:cNvPr>
          <p:cNvSpPr>
            <a:spLocks noGrp="1"/>
          </p:cNvSpPr>
          <p:nvPr>
            <p:ph type="dt" sz="half" idx="10"/>
          </p:nvPr>
        </p:nvSpPr>
        <p:spPr/>
        <p:txBody>
          <a:bodyPr/>
          <a:lstStyle/>
          <a:p>
            <a:fld id="{EE6C9E7C-D2A6-447B-AC89-73766CD6D127}" type="datetimeFigureOut">
              <a:rPr lang="en-US" smtClean="0"/>
              <a:t>4/30/2024</a:t>
            </a:fld>
            <a:endParaRPr lang="en-US"/>
          </a:p>
        </p:txBody>
      </p:sp>
      <p:sp>
        <p:nvSpPr>
          <p:cNvPr id="5" name="Footer Placeholder 4">
            <a:extLst>
              <a:ext uri="{FF2B5EF4-FFF2-40B4-BE49-F238E27FC236}">
                <a16:creationId xmlns:a16="http://schemas.microsoft.com/office/drawing/2014/main" id="{AC2064C0-AA39-4056-8925-D5BF37BEE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C0D58-04B5-41D1-8F95-EFF1CC56F372}"/>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1377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2C6E57-D7BB-45E9-B68C-0CAFC2AEE2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FF9CC-CBF7-4054-B090-2EECD63B0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C07EB-CDB9-495A-8797-1FC1F43A07BD}"/>
              </a:ext>
            </a:extLst>
          </p:cNvPr>
          <p:cNvSpPr>
            <a:spLocks noGrp="1"/>
          </p:cNvSpPr>
          <p:nvPr>
            <p:ph type="dt" sz="half" idx="10"/>
          </p:nvPr>
        </p:nvSpPr>
        <p:spPr/>
        <p:txBody>
          <a:bodyPr/>
          <a:lstStyle/>
          <a:p>
            <a:fld id="{EE6C9E7C-D2A6-447B-AC89-73766CD6D127}" type="datetimeFigureOut">
              <a:rPr lang="en-US" smtClean="0"/>
              <a:t>4/30/2024</a:t>
            </a:fld>
            <a:endParaRPr lang="en-US"/>
          </a:p>
        </p:txBody>
      </p:sp>
      <p:sp>
        <p:nvSpPr>
          <p:cNvPr id="5" name="Footer Placeholder 4">
            <a:extLst>
              <a:ext uri="{FF2B5EF4-FFF2-40B4-BE49-F238E27FC236}">
                <a16:creationId xmlns:a16="http://schemas.microsoft.com/office/drawing/2014/main" id="{A627D7B2-F548-446D-B46C-304EFABD6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D2180-5B5A-498D-9883-4496ED6B6CD5}"/>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1047796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3F482-AFCD-4597-BD0D-A763EC1C6F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A6BD1A-2984-49AD-8A5D-F3CC2681A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8A84FF-0E81-4C63-982C-2BBD329B050A}"/>
              </a:ext>
            </a:extLst>
          </p:cNvPr>
          <p:cNvSpPr>
            <a:spLocks noGrp="1"/>
          </p:cNvSpPr>
          <p:nvPr>
            <p:ph type="dt" sz="half" idx="10"/>
          </p:nvPr>
        </p:nvSpPr>
        <p:spPr/>
        <p:txBody>
          <a:bodyPr/>
          <a:lstStyle/>
          <a:p>
            <a:fld id="{EE6C9E7C-D2A6-447B-AC89-73766CD6D127}" type="datetimeFigureOut">
              <a:rPr lang="en-US" smtClean="0"/>
              <a:t>5/7/2024</a:t>
            </a:fld>
            <a:endParaRPr lang="en-US"/>
          </a:p>
        </p:txBody>
      </p:sp>
      <p:sp>
        <p:nvSpPr>
          <p:cNvPr id="5" name="Footer Placeholder 4">
            <a:extLst>
              <a:ext uri="{FF2B5EF4-FFF2-40B4-BE49-F238E27FC236}">
                <a16:creationId xmlns:a16="http://schemas.microsoft.com/office/drawing/2014/main" id="{8435D857-6194-493C-B2C6-5ECD9246B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BF4D8-40EE-4BAA-B3E6-887783E49B5F}"/>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2480549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FEBD-3F8B-47EC-912B-B7A640318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AA55D6-3963-45D4-8C01-480D4CA6D1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E22C0-9FA0-4232-83EC-B871573028E2}"/>
              </a:ext>
            </a:extLst>
          </p:cNvPr>
          <p:cNvSpPr>
            <a:spLocks noGrp="1"/>
          </p:cNvSpPr>
          <p:nvPr>
            <p:ph type="dt" sz="half" idx="10"/>
          </p:nvPr>
        </p:nvSpPr>
        <p:spPr/>
        <p:txBody>
          <a:bodyPr/>
          <a:lstStyle/>
          <a:p>
            <a:fld id="{EE6C9E7C-D2A6-447B-AC89-73766CD6D127}" type="datetimeFigureOut">
              <a:rPr lang="en-US" smtClean="0"/>
              <a:t>5/7/2024</a:t>
            </a:fld>
            <a:endParaRPr lang="en-US"/>
          </a:p>
        </p:txBody>
      </p:sp>
      <p:sp>
        <p:nvSpPr>
          <p:cNvPr id="5" name="Footer Placeholder 4">
            <a:extLst>
              <a:ext uri="{FF2B5EF4-FFF2-40B4-BE49-F238E27FC236}">
                <a16:creationId xmlns:a16="http://schemas.microsoft.com/office/drawing/2014/main" id="{F6C65D67-3839-428D-B536-391ACD95A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5549A0-D681-417E-95BA-ABC3557DF0BA}"/>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672149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2305-C1C4-40E9-A663-3D963120A7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835A00-152C-4086-9F23-4A9D8E10F7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CEEBC6-090B-475C-8F60-8CD0C8EDE6C2}"/>
              </a:ext>
            </a:extLst>
          </p:cNvPr>
          <p:cNvSpPr>
            <a:spLocks noGrp="1"/>
          </p:cNvSpPr>
          <p:nvPr>
            <p:ph type="dt" sz="half" idx="10"/>
          </p:nvPr>
        </p:nvSpPr>
        <p:spPr/>
        <p:txBody>
          <a:bodyPr/>
          <a:lstStyle/>
          <a:p>
            <a:fld id="{EE6C9E7C-D2A6-447B-AC89-73766CD6D127}" type="datetimeFigureOut">
              <a:rPr lang="en-US" smtClean="0"/>
              <a:t>5/7/2024</a:t>
            </a:fld>
            <a:endParaRPr lang="en-US"/>
          </a:p>
        </p:txBody>
      </p:sp>
      <p:sp>
        <p:nvSpPr>
          <p:cNvPr id="5" name="Footer Placeholder 4">
            <a:extLst>
              <a:ext uri="{FF2B5EF4-FFF2-40B4-BE49-F238E27FC236}">
                <a16:creationId xmlns:a16="http://schemas.microsoft.com/office/drawing/2014/main" id="{1EF0535B-34F9-42E2-AD2B-FA63184FA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C8384-F279-4AD8-A801-4A9A51AE5D09}"/>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703630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35C41-B80A-413A-ACAA-D1FF08B66C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6666A2-7D27-4350-8AD5-99500415CF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5167AB-2FDD-4102-BE12-F02888E805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A0D620-3D33-458A-BA42-A6F964DAF4A5}"/>
              </a:ext>
            </a:extLst>
          </p:cNvPr>
          <p:cNvSpPr>
            <a:spLocks noGrp="1"/>
          </p:cNvSpPr>
          <p:nvPr>
            <p:ph type="dt" sz="half" idx="10"/>
          </p:nvPr>
        </p:nvSpPr>
        <p:spPr/>
        <p:txBody>
          <a:bodyPr/>
          <a:lstStyle/>
          <a:p>
            <a:fld id="{EE6C9E7C-D2A6-447B-AC89-73766CD6D127}" type="datetimeFigureOut">
              <a:rPr lang="en-US" smtClean="0"/>
              <a:t>5/7/2024</a:t>
            </a:fld>
            <a:endParaRPr lang="en-US"/>
          </a:p>
        </p:txBody>
      </p:sp>
      <p:sp>
        <p:nvSpPr>
          <p:cNvPr id="6" name="Footer Placeholder 5">
            <a:extLst>
              <a:ext uri="{FF2B5EF4-FFF2-40B4-BE49-F238E27FC236}">
                <a16:creationId xmlns:a16="http://schemas.microsoft.com/office/drawing/2014/main" id="{C65BD25F-676B-43C4-AFCD-96442786A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FFEA3A-CA68-4A0E-94F5-FD4162D9D493}"/>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1516041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C715A-1B71-4706-B217-2EA047278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163909-8EAD-4859-BD28-AE2013CA5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7CD605-E3BA-4229-B8AD-7A415B569A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844D79-45EC-4592-BBC5-5A0F3E2497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509C6-9128-4F6D-94A1-29CB240BEA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F7B30-1591-461A-AAE4-2B8838E4D35B}"/>
              </a:ext>
            </a:extLst>
          </p:cNvPr>
          <p:cNvSpPr>
            <a:spLocks noGrp="1"/>
          </p:cNvSpPr>
          <p:nvPr>
            <p:ph type="dt" sz="half" idx="10"/>
          </p:nvPr>
        </p:nvSpPr>
        <p:spPr/>
        <p:txBody>
          <a:bodyPr/>
          <a:lstStyle/>
          <a:p>
            <a:fld id="{EE6C9E7C-D2A6-447B-AC89-73766CD6D127}" type="datetimeFigureOut">
              <a:rPr lang="en-US" smtClean="0"/>
              <a:t>5/7/2024</a:t>
            </a:fld>
            <a:endParaRPr lang="en-US"/>
          </a:p>
        </p:txBody>
      </p:sp>
      <p:sp>
        <p:nvSpPr>
          <p:cNvPr id="8" name="Footer Placeholder 7">
            <a:extLst>
              <a:ext uri="{FF2B5EF4-FFF2-40B4-BE49-F238E27FC236}">
                <a16:creationId xmlns:a16="http://schemas.microsoft.com/office/drawing/2014/main" id="{DAF2ABA0-C6F6-4181-A0EB-4A7DEC9C72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13CD8C-CF34-48B9-8EBB-3EC2954BC610}"/>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2571265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88EE4-266E-427F-90C5-A8E842FCAA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96F32-8901-4CDA-81C2-64633F50BBB4}"/>
              </a:ext>
            </a:extLst>
          </p:cNvPr>
          <p:cNvSpPr>
            <a:spLocks noGrp="1"/>
          </p:cNvSpPr>
          <p:nvPr>
            <p:ph type="dt" sz="half" idx="10"/>
          </p:nvPr>
        </p:nvSpPr>
        <p:spPr/>
        <p:txBody>
          <a:bodyPr/>
          <a:lstStyle/>
          <a:p>
            <a:fld id="{EE6C9E7C-D2A6-447B-AC89-73766CD6D127}" type="datetimeFigureOut">
              <a:rPr lang="en-US" smtClean="0"/>
              <a:t>5/7/2024</a:t>
            </a:fld>
            <a:endParaRPr lang="en-US"/>
          </a:p>
        </p:txBody>
      </p:sp>
      <p:sp>
        <p:nvSpPr>
          <p:cNvPr id="4" name="Footer Placeholder 3">
            <a:extLst>
              <a:ext uri="{FF2B5EF4-FFF2-40B4-BE49-F238E27FC236}">
                <a16:creationId xmlns:a16="http://schemas.microsoft.com/office/drawing/2014/main" id="{0685CCDB-3922-465D-9CBF-F039AE3703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1F03C5-EA1D-4FBA-8DE7-BC7A4233FCF6}"/>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3676441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507BAA-35A2-4D6A-B36A-35AC255CB2E3}"/>
              </a:ext>
            </a:extLst>
          </p:cNvPr>
          <p:cNvSpPr>
            <a:spLocks noGrp="1"/>
          </p:cNvSpPr>
          <p:nvPr>
            <p:ph type="dt" sz="half" idx="10"/>
          </p:nvPr>
        </p:nvSpPr>
        <p:spPr/>
        <p:txBody>
          <a:bodyPr/>
          <a:lstStyle/>
          <a:p>
            <a:fld id="{EE6C9E7C-D2A6-447B-AC89-73766CD6D127}" type="datetimeFigureOut">
              <a:rPr lang="en-US" smtClean="0"/>
              <a:t>5/7/2024</a:t>
            </a:fld>
            <a:endParaRPr lang="en-US"/>
          </a:p>
        </p:txBody>
      </p:sp>
      <p:sp>
        <p:nvSpPr>
          <p:cNvPr id="3" name="Footer Placeholder 2">
            <a:extLst>
              <a:ext uri="{FF2B5EF4-FFF2-40B4-BE49-F238E27FC236}">
                <a16:creationId xmlns:a16="http://schemas.microsoft.com/office/drawing/2014/main" id="{C57B1389-3B3B-4E56-8295-6E52CDC95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3461DA-CEE5-4258-A843-D209E2A99CF3}"/>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846005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1E49C-0083-4E5F-B146-DE6E6E7AAA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0734C2-A20E-4B77-A8C6-260AA0C3B3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4D0E0D-DC42-421C-A5B4-77190ED92A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795E60-5A04-4016-8ACE-6AF98A1FB622}"/>
              </a:ext>
            </a:extLst>
          </p:cNvPr>
          <p:cNvSpPr>
            <a:spLocks noGrp="1"/>
          </p:cNvSpPr>
          <p:nvPr>
            <p:ph type="dt" sz="half" idx="10"/>
          </p:nvPr>
        </p:nvSpPr>
        <p:spPr/>
        <p:txBody>
          <a:bodyPr/>
          <a:lstStyle/>
          <a:p>
            <a:fld id="{EE6C9E7C-D2A6-447B-AC89-73766CD6D127}" type="datetimeFigureOut">
              <a:rPr lang="en-US" smtClean="0"/>
              <a:t>5/7/2024</a:t>
            </a:fld>
            <a:endParaRPr lang="en-US"/>
          </a:p>
        </p:txBody>
      </p:sp>
      <p:sp>
        <p:nvSpPr>
          <p:cNvPr id="6" name="Footer Placeholder 5">
            <a:extLst>
              <a:ext uri="{FF2B5EF4-FFF2-40B4-BE49-F238E27FC236}">
                <a16:creationId xmlns:a16="http://schemas.microsoft.com/office/drawing/2014/main" id="{C83E2671-B31F-4F34-AF1E-409538EAD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B31766-548C-45FC-B4AE-44D8D66B7311}"/>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2757564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FEBD-3F8B-47EC-912B-B7A640318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AA55D6-3963-45D4-8C01-480D4CA6D1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E22C0-9FA0-4232-83EC-B871573028E2}"/>
              </a:ext>
            </a:extLst>
          </p:cNvPr>
          <p:cNvSpPr>
            <a:spLocks noGrp="1"/>
          </p:cNvSpPr>
          <p:nvPr>
            <p:ph type="dt" sz="half" idx="10"/>
          </p:nvPr>
        </p:nvSpPr>
        <p:spPr/>
        <p:txBody>
          <a:bodyPr/>
          <a:lstStyle/>
          <a:p>
            <a:fld id="{EE6C9E7C-D2A6-447B-AC89-73766CD6D127}" type="datetimeFigureOut">
              <a:rPr lang="en-US" smtClean="0"/>
              <a:t>4/30/2024</a:t>
            </a:fld>
            <a:endParaRPr lang="en-US"/>
          </a:p>
        </p:txBody>
      </p:sp>
      <p:sp>
        <p:nvSpPr>
          <p:cNvPr id="5" name="Footer Placeholder 4">
            <a:extLst>
              <a:ext uri="{FF2B5EF4-FFF2-40B4-BE49-F238E27FC236}">
                <a16:creationId xmlns:a16="http://schemas.microsoft.com/office/drawing/2014/main" id="{F6C65D67-3839-428D-B536-391ACD95A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5549A0-D681-417E-95BA-ABC3557DF0BA}"/>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2266659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CE5E3-785E-4876-B9BB-3FA2BB02EC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22ACCC-6DD0-428F-B4DE-9E2FC36E44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12E75B-3E9E-4DD2-B187-E68FE0973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8161C-F143-4B5B-90EE-2FBD8DD83445}"/>
              </a:ext>
            </a:extLst>
          </p:cNvPr>
          <p:cNvSpPr>
            <a:spLocks noGrp="1"/>
          </p:cNvSpPr>
          <p:nvPr>
            <p:ph type="dt" sz="half" idx="10"/>
          </p:nvPr>
        </p:nvSpPr>
        <p:spPr/>
        <p:txBody>
          <a:bodyPr/>
          <a:lstStyle/>
          <a:p>
            <a:fld id="{EE6C9E7C-D2A6-447B-AC89-73766CD6D127}" type="datetimeFigureOut">
              <a:rPr lang="en-US" smtClean="0"/>
              <a:t>5/7/2024</a:t>
            </a:fld>
            <a:endParaRPr lang="en-US"/>
          </a:p>
        </p:txBody>
      </p:sp>
      <p:sp>
        <p:nvSpPr>
          <p:cNvPr id="6" name="Footer Placeholder 5">
            <a:extLst>
              <a:ext uri="{FF2B5EF4-FFF2-40B4-BE49-F238E27FC236}">
                <a16:creationId xmlns:a16="http://schemas.microsoft.com/office/drawing/2014/main" id="{46507BCE-5FB1-44C5-8DCE-5C19EB9D2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AD2D2-3659-48DD-95ED-79F4E091F831}"/>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3282478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0774-11C6-44BC-B203-F79344E47A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FC9B1-50BF-4D57-9EAE-DE270119BC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274F4-89F9-41BD-B1D1-BF9F537986C0}"/>
              </a:ext>
            </a:extLst>
          </p:cNvPr>
          <p:cNvSpPr>
            <a:spLocks noGrp="1"/>
          </p:cNvSpPr>
          <p:nvPr>
            <p:ph type="dt" sz="half" idx="10"/>
          </p:nvPr>
        </p:nvSpPr>
        <p:spPr/>
        <p:txBody>
          <a:bodyPr/>
          <a:lstStyle/>
          <a:p>
            <a:fld id="{EE6C9E7C-D2A6-447B-AC89-73766CD6D127}" type="datetimeFigureOut">
              <a:rPr lang="en-US" smtClean="0"/>
              <a:t>5/7/2024</a:t>
            </a:fld>
            <a:endParaRPr lang="en-US"/>
          </a:p>
        </p:txBody>
      </p:sp>
      <p:sp>
        <p:nvSpPr>
          <p:cNvPr id="5" name="Footer Placeholder 4">
            <a:extLst>
              <a:ext uri="{FF2B5EF4-FFF2-40B4-BE49-F238E27FC236}">
                <a16:creationId xmlns:a16="http://schemas.microsoft.com/office/drawing/2014/main" id="{AC2064C0-AA39-4056-8925-D5BF37BEE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C0D58-04B5-41D1-8F95-EFF1CC56F372}"/>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1854902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2C6E57-D7BB-45E9-B68C-0CAFC2AEE2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FF9CC-CBF7-4054-B090-2EECD63B0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C07EB-CDB9-495A-8797-1FC1F43A07BD}"/>
              </a:ext>
            </a:extLst>
          </p:cNvPr>
          <p:cNvSpPr>
            <a:spLocks noGrp="1"/>
          </p:cNvSpPr>
          <p:nvPr>
            <p:ph type="dt" sz="half" idx="10"/>
          </p:nvPr>
        </p:nvSpPr>
        <p:spPr/>
        <p:txBody>
          <a:bodyPr/>
          <a:lstStyle/>
          <a:p>
            <a:fld id="{EE6C9E7C-D2A6-447B-AC89-73766CD6D127}" type="datetimeFigureOut">
              <a:rPr lang="en-US" smtClean="0"/>
              <a:t>5/7/2024</a:t>
            </a:fld>
            <a:endParaRPr lang="en-US"/>
          </a:p>
        </p:txBody>
      </p:sp>
      <p:sp>
        <p:nvSpPr>
          <p:cNvPr id="5" name="Footer Placeholder 4">
            <a:extLst>
              <a:ext uri="{FF2B5EF4-FFF2-40B4-BE49-F238E27FC236}">
                <a16:creationId xmlns:a16="http://schemas.microsoft.com/office/drawing/2014/main" id="{A627D7B2-F548-446D-B46C-304EFABD6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D2180-5B5A-498D-9883-4496ED6B6CD5}"/>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1828321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2305-C1C4-40E9-A663-3D963120A7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835A00-152C-4086-9F23-4A9D8E10F7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CEEBC6-090B-475C-8F60-8CD0C8EDE6C2}"/>
              </a:ext>
            </a:extLst>
          </p:cNvPr>
          <p:cNvSpPr>
            <a:spLocks noGrp="1"/>
          </p:cNvSpPr>
          <p:nvPr>
            <p:ph type="dt" sz="half" idx="10"/>
          </p:nvPr>
        </p:nvSpPr>
        <p:spPr/>
        <p:txBody>
          <a:bodyPr/>
          <a:lstStyle/>
          <a:p>
            <a:fld id="{EE6C9E7C-D2A6-447B-AC89-73766CD6D127}" type="datetimeFigureOut">
              <a:rPr lang="en-US" smtClean="0"/>
              <a:t>4/30/2024</a:t>
            </a:fld>
            <a:endParaRPr lang="en-US"/>
          </a:p>
        </p:txBody>
      </p:sp>
      <p:sp>
        <p:nvSpPr>
          <p:cNvPr id="5" name="Footer Placeholder 4">
            <a:extLst>
              <a:ext uri="{FF2B5EF4-FFF2-40B4-BE49-F238E27FC236}">
                <a16:creationId xmlns:a16="http://schemas.microsoft.com/office/drawing/2014/main" id="{1EF0535B-34F9-42E2-AD2B-FA63184FA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C8384-F279-4AD8-A801-4A9A51AE5D09}"/>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3919058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35C41-B80A-413A-ACAA-D1FF08B66C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6666A2-7D27-4350-8AD5-99500415CF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5167AB-2FDD-4102-BE12-F02888E805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A0D620-3D33-458A-BA42-A6F964DAF4A5}"/>
              </a:ext>
            </a:extLst>
          </p:cNvPr>
          <p:cNvSpPr>
            <a:spLocks noGrp="1"/>
          </p:cNvSpPr>
          <p:nvPr>
            <p:ph type="dt" sz="half" idx="10"/>
          </p:nvPr>
        </p:nvSpPr>
        <p:spPr/>
        <p:txBody>
          <a:bodyPr/>
          <a:lstStyle/>
          <a:p>
            <a:fld id="{EE6C9E7C-D2A6-447B-AC89-73766CD6D127}" type="datetimeFigureOut">
              <a:rPr lang="en-US" smtClean="0"/>
              <a:t>4/30/2024</a:t>
            </a:fld>
            <a:endParaRPr lang="en-US"/>
          </a:p>
        </p:txBody>
      </p:sp>
      <p:sp>
        <p:nvSpPr>
          <p:cNvPr id="6" name="Footer Placeholder 5">
            <a:extLst>
              <a:ext uri="{FF2B5EF4-FFF2-40B4-BE49-F238E27FC236}">
                <a16:creationId xmlns:a16="http://schemas.microsoft.com/office/drawing/2014/main" id="{C65BD25F-676B-43C4-AFCD-96442786A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FFEA3A-CA68-4A0E-94F5-FD4162D9D493}"/>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3193894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C715A-1B71-4706-B217-2EA047278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163909-8EAD-4859-BD28-AE2013CA5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7CD605-E3BA-4229-B8AD-7A415B569A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844D79-45EC-4592-BBC5-5A0F3E2497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509C6-9128-4F6D-94A1-29CB240BEA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F7B30-1591-461A-AAE4-2B8838E4D35B}"/>
              </a:ext>
            </a:extLst>
          </p:cNvPr>
          <p:cNvSpPr>
            <a:spLocks noGrp="1"/>
          </p:cNvSpPr>
          <p:nvPr>
            <p:ph type="dt" sz="half" idx="10"/>
          </p:nvPr>
        </p:nvSpPr>
        <p:spPr/>
        <p:txBody>
          <a:bodyPr/>
          <a:lstStyle/>
          <a:p>
            <a:fld id="{EE6C9E7C-D2A6-447B-AC89-73766CD6D127}" type="datetimeFigureOut">
              <a:rPr lang="en-US" smtClean="0"/>
              <a:t>4/30/2024</a:t>
            </a:fld>
            <a:endParaRPr lang="en-US"/>
          </a:p>
        </p:txBody>
      </p:sp>
      <p:sp>
        <p:nvSpPr>
          <p:cNvPr id="8" name="Footer Placeholder 7">
            <a:extLst>
              <a:ext uri="{FF2B5EF4-FFF2-40B4-BE49-F238E27FC236}">
                <a16:creationId xmlns:a16="http://schemas.microsoft.com/office/drawing/2014/main" id="{DAF2ABA0-C6F6-4181-A0EB-4A7DEC9C72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13CD8C-CF34-48B9-8EBB-3EC2954BC610}"/>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219738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88EE4-266E-427F-90C5-A8E842FCAA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96F32-8901-4CDA-81C2-64633F50BBB4}"/>
              </a:ext>
            </a:extLst>
          </p:cNvPr>
          <p:cNvSpPr>
            <a:spLocks noGrp="1"/>
          </p:cNvSpPr>
          <p:nvPr>
            <p:ph type="dt" sz="half" idx="10"/>
          </p:nvPr>
        </p:nvSpPr>
        <p:spPr/>
        <p:txBody>
          <a:bodyPr/>
          <a:lstStyle/>
          <a:p>
            <a:fld id="{EE6C9E7C-D2A6-447B-AC89-73766CD6D127}" type="datetimeFigureOut">
              <a:rPr lang="en-US" smtClean="0"/>
              <a:t>4/30/2024</a:t>
            </a:fld>
            <a:endParaRPr lang="en-US"/>
          </a:p>
        </p:txBody>
      </p:sp>
      <p:sp>
        <p:nvSpPr>
          <p:cNvPr id="4" name="Footer Placeholder 3">
            <a:extLst>
              <a:ext uri="{FF2B5EF4-FFF2-40B4-BE49-F238E27FC236}">
                <a16:creationId xmlns:a16="http://schemas.microsoft.com/office/drawing/2014/main" id="{0685CCDB-3922-465D-9CBF-F039AE3703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1F03C5-EA1D-4FBA-8DE7-BC7A4233FCF6}"/>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3074023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507BAA-35A2-4D6A-B36A-35AC255CB2E3}"/>
              </a:ext>
            </a:extLst>
          </p:cNvPr>
          <p:cNvSpPr>
            <a:spLocks noGrp="1"/>
          </p:cNvSpPr>
          <p:nvPr>
            <p:ph type="dt" sz="half" idx="10"/>
          </p:nvPr>
        </p:nvSpPr>
        <p:spPr/>
        <p:txBody>
          <a:bodyPr/>
          <a:lstStyle/>
          <a:p>
            <a:fld id="{EE6C9E7C-D2A6-447B-AC89-73766CD6D127}" type="datetimeFigureOut">
              <a:rPr lang="en-US" smtClean="0"/>
              <a:t>4/30/2024</a:t>
            </a:fld>
            <a:endParaRPr lang="en-US"/>
          </a:p>
        </p:txBody>
      </p:sp>
      <p:sp>
        <p:nvSpPr>
          <p:cNvPr id="3" name="Footer Placeholder 2">
            <a:extLst>
              <a:ext uri="{FF2B5EF4-FFF2-40B4-BE49-F238E27FC236}">
                <a16:creationId xmlns:a16="http://schemas.microsoft.com/office/drawing/2014/main" id="{C57B1389-3B3B-4E56-8295-6E52CDC95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3461DA-CEE5-4258-A843-D209E2A99CF3}"/>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3945843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1E49C-0083-4E5F-B146-DE6E6E7AAA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0734C2-A20E-4B77-A8C6-260AA0C3B3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4D0E0D-DC42-421C-A5B4-77190ED92A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795E60-5A04-4016-8ACE-6AF98A1FB622}"/>
              </a:ext>
            </a:extLst>
          </p:cNvPr>
          <p:cNvSpPr>
            <a:spLocks noGrp="1"/>
          </p:cNvSpPr>
          <p:nvPr>
            <p:ph type="dt" sz="half" idx="10"/>
          </p:nvPr>
        </p:nvSpPr>
        <p:spPr/>
        <p:txBody>
          <a:bodyPr/>
          <a:lstStyle/>
          <a:p>
            <a:fld id="{EE6C9E7C-D2A6-447B-AC89-73766CD6D127}" type="datetimeFigureOut">
              <a:rPr lang="en-US" smtClean="0"/>
              <a:t>4/30/2024</a:t>
            </a:fld>
            <a:endParaRPr lang="en-US"/>
          </a:p>
        </p:txBody>
      </p:sp>
      <p:sp>
        <p:nvSpPr>
          <p:cNvPr id="6" name="Footer Placeholder 5">
            <a:extLst>
              <a:ext uri="{FF2B5EF4-FFF2-40B4-BE49-F238E27FC236}">
                <a16:creationId xmlns:a16="http://schemas.microsoft.com/office/drawing/2014/main" id="{C83E2671-B31F-4F34-AF1E-409538EAD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B31766-548C-45FC-B4AE-44D8D66B7311}"/>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1075758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CE5E3-785E-4876-B9BB-3FA2BB02EC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22ACCC-6DD0-428F-B4DE-9E2FC36E44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12E75B-3E9E-4DD2-B187-E68FE0973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8161C-F143-4B5B-90EE-2FBD8DD83445}"/>
              </a:ext>
            </a:extLst>
          </p:cNvPr>
          <p:cNvSpPr>
            <a:spLocks noGrp="1"/>
          </p:cNvSpPr>
          <p:nvPr>
            <p:ph type="dt" sz="half" idx="10"/>
          </p:nvPr>
        </p:nvSpPr>
        <p:spPr/>
        <p:txBody>
          <a:bodyPr/>
          <a:lstStyle/>
          <a:p>
            <a:fld id="{EE6C9E7C-D2A6-447B-AC89-73766CD6D127}" type="datetimeFigureOut">
              <a:rPr lang="en-US" smtClean="0"/>
              <a:t>4/30/2024</a:t>
            </a:fld>
            <a:endParaRPr lang="en-US"/>
          </a:p>
        </p:txBody>
      </p:sp>
      <p:sp>
        <p:nvSpPr>
          <p:cNvPr id="6" name="Footer Placeholder 5">
            <a:extLst>
              <a:ext uri="{FF2B5EF4-FFF2-40B4-BE49-F238E27FC236}">
                <a16:creationId xmlns:a16="http://schemas.microsoft.com/office/drawing/2014/main" id="{46507BCE-5FB1-44C5-8DCE-5C19EB9D2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AD2D2-3659-48DD-95ED-79F4E091F831}"/>
              </a:ext>
            </a:extLst>
          </p:cNvPr>
          <p:cNvSpPr>
            <a:spLocks noGrp="1"/>
          </p:cNvSpPr>
          <p:nvPr>
            <p:ph type="sldNum" sz="quarter" idx="12"/>
          </p:nvPr>
        </p:nvSpPr>
        <p:spPr/>
        <p:txBody>
          <a:bodyPr/>
          <a:lstStyle/>
          <a:p>
            <a:fld id="{5B7F0A80-A3DA-4E98-8C90-A7D4A4E11D91}" type="slidenum">
              <a:rPr lang="en-US" smtClean="0"/>
              <a:t>‹#›</a:t>
            </a:fld>
            <a:endParaRPr lang="en-US"/>
          </a:p>
        </p:txBody>
      </p:sp>
    </p:spTree>
    <p:extLst>
      <p:ext uri="{BB962C8B-B14F-4D97-AF65-F5344CB8AC3E}">
        <p14:creationId xmlns:p14="http://schemas.microsoft.com/office/powerpoint/2010/main" val="378409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C3F1A2-5B17-439C-BA9C-45AC1CD75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31FDFD-122F-4AB6-8249-17C686838F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E2EA9-B891-40C5-BE96-8BE0E6A6F5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C9E7C-D2A6-447B-AC89-73766CD6D127}" type="datetimeFigureOut">
              <a:rPr lang="en-US" smtClean="0"/>
              <a:t>4/30/2024</a:t>
            </a:fld>
            <a:endParaRPr lang="en-US"/>
          </a:p>
        </p:txBody>
      </p:sp>
      <p:sp>
        <p:nvSpPr>
          <p:cNvPr id="5" name="Footer Placeholder 4">
            <a:extLst>
              <a:ext uri="{FF2B5EF4-FFF2-40B4-BE49-F238E27FC236}">
                <a16:creationId xmlns:a16="http://schemas.microsoft.com/office/drawing/2014/main" id="{7C4D745F-77E1-4DC3-8D1D-2BF7DEA741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7DECAB-5399-43A4-A09C-989F4F4EB0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7F0A80-A3DA-4E98-8C90-A7D4A4E11D91}" type="slidenum">
              <a:rPr lang="en-US" smtClean="0"/>
              <a:t>‹#›</a:t>
            </a:fld>
            <a:endParaRPr lang="en-US"/>
          </a:p>
        </p:txBody>
      </p:sp>
    </p:spTree>
    <p:extLst>
      <p:ext uri="{BB962C8B-B14F-4D97-AF65-F5344CB8AC3E}">
        <p14:creationId xmlns:p14="http://schemas.microsoft.com/office/powerpoint/2010/main" val="4282139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C3F1A2-5B17-439C-BA9C-45AC1CD75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31FDFD-122F-4AB6-8249-17C686838F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E2EA9-B891-40C5-BE96-8BE0E6A6F5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C9E7C-D2A6-447B-AC89-73766CD6D127}" type="datetimeFigureOut">
              <a:rPr lang="en-US" smtClean="0"/>
              <a:t>5/7/2024</a:t>
            </a:fld>
            <a:endParaRPr lang="en-US"/>
          </a:p>
        </p:txBody>
      </p:sp>
      <p:sp>
        <p:nvSpPr>
          <p:cNvPr id="5" name="Footer Placeholder 4">
            <a:extLst>
              <a:ext uri="{FF2B5EF4-FFF2-40B4-BE49-F238E27FC236}">
                <a16:creationId xmlns:a16="http://schemas.microsoft.com/office/drawing/2014/main" id="{7C4D745F-77E1-4DC3-8D1D-2BF7DEA741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7DECAB-5399-43A4-A09C-989F4F4EB0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7F0A80-A3DA-4E98-8C90-A7D4A4E11D91}" type="slidenum">
              <a:rPr lang="en-US" smtClean="0"/>
              <a:t>‹#›</a:t>
            </a:fld>
            <a:endParaRPr lang="en-US"/>
          </a:p>
        </p:txBody>
      </p:sp>
    </p:spTree>
    <p:extLst>
      <p:ext uri="{BB962C8B-B14F-4D97-AF65-F5344CB8AC3E}">
        <p14:creationId xmlns:p14="http://schemas.microsoft.com/office/powerpoint/2010/main" val="1324951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walking on a snowy path&#10;&#10;Description automatically generated">
            <a:extLst>
              <a:ext uri="{FF2B5EF4-FFF2-40B4-BE49-F238E27FC236}">
                <a16:creationId xmlns:a16="http://schemas.microsoft.com/office/drawing/2014/main" id="{F43E2D15-15B2-EE44-34B5-B638F2FF495F}"/>
              </a:ext>
            </a:extLst>
          </p:cNvPr>
          <p:cNvPicPr>
            <a:picLocks noChangeAspect="1"/>
          </p:cNvPicPr>
          <p:nvPr/>
        </p:nvPicPr>
        <p:blipFill rotWithShape="1">
          <a:blip r:embed="rId3">
            <a:extLst>
              <a:ext uri="{28A0092B-C50C-407E-A947-70E740481C1C}">
                <a14:useLocalDpi xmlns:a14="http://schemas.microsoft.com/office/drawing/2010/main" val="0"/>
              </a:ext>
            </a:extLst>
          </a:blip>
          <a:srcRect t="32678" b="29775"/>
          <a:stretch/>
        </p:blipFill>
        <p:spPr>
          <a:xfrm>
            <a:off x="3049" y="0"/>
            <a:ext cx="12191977" cy="6858022"/>
          </a:xfrm>
          <a:prstGeom prst="rect">
            <a:avLst/>
          </a:prstGeom>
        </p:spPr>
      </p:pic>
      <p:sp>
        <p:nvSpPr>
          <p:cNvPr id="40" name="Rectangle 3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6">
            <a:extLst>
              <a:ext uri="{FF2B5EF4-FFF2-40B4-BE49-F238E27FC236}">
                <a16:creationId xmlns:a16="http://schemas.microsoft.com/office/drawing/2014/main" id="{96E4B56C-5787-D92D-7506-81FB2C62FB13}"/>
              </a:ext>
            </a:extLst>
          </p:cNvPr>
          <p:cNvSpPr/>
          <p:nvPr/>
        </p:nvSpPr>
        <p:spPr>
          <a:xfrm>
            <a:off x="102887" y="428820"/>
            <a:ext cx="6259813" cy="1709179"/>
          </a:xfrm>
          <a:custGeom>
            <a:avLst/>
            <a:gdLst/>
            <a:ahLst/>
            <a:cxnLst/>
            <a:rect l="l" t="t" r="r" b="b"/>
            <a:pathLst>
              <a:path w="7890673" h="1945288">
                <a:moveTo>
                  <a:pt x="0" y="0"/>
                </a:moveTo>
                <a:lnTo>
                  <a:pt x="7890672" y="0"/>
                </a:lnTo>
                <a:lnTo>
                  <a:pt x="7890672" y="1945289"/>
                </a:lnTo>
                <a:lnTo>
                  <a:pt x="0" y="1945289"/>
                </a:lnTo>
                <a:lnTo>
                  <a:pt x="0" y="0"/>
                </a:lnTo>
                <a:close/>
              </a:path>
            </a:pathLst>
          </a:custGeom>
          <a:blipFill>
            <a:blip r:embed="rId4">
              <a:alphaModFix amt="42000"/>
              <a:extLst>
                <a:ext uri="{96DAC541-7B7A-43D3-8B79-37D633B846F1}">
                  <asvg:svgBlip xmlns:asvg="http://schemas.microsoft.com/office/drawing/2016/SVG/main" r:embed="rId5"/>
                </a:ext>
              </a:extLst>
            </a:blip>
            <a:stretch>
              <a:fillRect/>
            </a:stretch>
          </a:blipFill>
        </p:spPr>
        <p:txBody>
          <a:bodyPr/>
          <a:lstStyle/>
          <a:p>
            <a:pPr defTabSz="609630"/>
            <a:endParaRPr lang="en-US" sz="1200" dirty="0">
              <a:solidFill>
                <a:prstClr val="black"/>
              </a:solidFill>
              <a:latin typeface="Calibri"/>
            </a:endParaRPr>
          </a:p>
        </p:txBody>
      </p:sp>
      <p:sp>
        <p:nvSpPr>
          <p:cNvPr id="41" name="Rectangle 4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black background with yellow letters&#10;&#10;Description automatically generated">
            <a:extLst>
              <a:ext uri="{FF2B5EF4-FFF2-40B4-BE49-F238E27FC236}">
                <a16:creationId xmlns:a16="http://schemas.microsoft.com/office/drawing/2014/main" id="{B8313C0D-D894-921C-81B2-E11DF53ED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322" y="6062507"/>
            <a:ext cx="3054927" cy="630922"/>
          </a:xfrm>
          <a:prstGeom prst="rect">
            <a:avLst/>
          </a:prstGeom>
        </p:spPr>
      </p:pic>
      <p:sp>
        <p:nvSpPr>
          <p:cNvPr id="4" name="Titill 3">
            <a:extLst>
              <a:ext uri="{FF2B5EF4-FFF2-40B4-BE49-F238E27FC236}">
                <a16:creationId xmlns:a16="http://schemas.microsoft.com/office/drawing/2014/main" id="{AB7DABE1-2573-4ABE-B407-AFDA5A53A7BB}"/>
              </a:ext>
            </a:extLst>
          </p:cNvPr>
          <p:cNvSpPr>
            <a:spLocks noGrp="1"/>
          </p:cNvSpPr>
          <p:nvPr>
            <p:ph type="ctrTitle"/>
          </p:nvPr>
        </p:nvSpPr>
        <p:spPr>
          <a:xfrm>
            <a:off x="365087" y="428820"/>
            <a:ext cx="5844794" cy="1540658"/>
          </a:xfrm>
        </p:spPr>
        <p:txBody>
          <a:bodyPr anchor="t">
            <a:normAutofit/>
          </a:bodyPr>
          <a:lstStyle/>
          <a:p>
            <a:pPr algn="l"/>
            <a:r>
              <a:rPr lang="is-IS" sz="5200" dirty="0">
                <a:solidFill>
                  <a:srgbClr val="FFAF3C"/>
                </a:solidFill>
                <a:latin typeface="Gotham Bold" pitchFamily="50" charset="0"/>
                <a:cs typeface="Gotham Bold" pitchFamily="50" charset="0"/>
              </a:rPr>
              <a:t>A HISTORY OF SAFEGUARDING</a:t>
            </a:r>
          </a:p>
        </p:txBody>
      </p:sp>
    </p:spTree>
    <p:extLst>
      <p:ext uri="{BB962C8B-B14F-4D97-AF65-F5344CB8AC3E}">
        <p14:creationId xmlns:p14="http://schemas.microsoft.com/office/powerpoint/2010/main" val="3616595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1524000" y="205362"/>
            <a:ext cx="9144000" cy="1785937"/>
          </a:xfrm>
        </p:spPr>
        <p:txBody>
          <a:bodyPr>
            <a:noAutofit/>
          </a:bodyPr>
          <a:lstStyle/>
          <a:p>
            <a:r>
              <a:rPr lang="en-US" sz="4800" dirty="0">
                <a:solidFill>
                  <a:srgbClr val="FFAF3C"/>
                </a:solidFill>
                <a:latin typeface="Gotham Bold" pitchFamily="50" charset="0"/>
                <a:cs typeface="Gotham Bold" pitchFamily="50" charset="0"/>
              </a:rPr>
              <a:t>CHILD PROTECTION ACT NR. 80/2002</a:t>
            </a:r>
            <a:endParaRPr lang="en-US" sz="4400" dirty="0">
              <a:solidFill>
                <a:srgbClr val="FFAF3C"/>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EE6C8647-10C1-46ED-BDE1-6030AB210F57}"/>
              </a:ext>
            </a:extLst>
          </p:cNvPr>
          <p:cNvSpPr>
            <a:spLocks noGrp="1"/>
          </p:cNvSpPr>
          <p:nvPr>
            <p:ph type="subTitle" idx="1"/>
          </p:nvPr>
        </p:nvSpPr>
        <p:spPr>
          <a:xfrm>
            <a:off x="874567" y="2120587"/>
            <a:ext cx="10442864" cy="3635975"/>
          </a:xfrm>
        </p:spPr>
        <p:txBody>
          <a:bodyPr>
            <a:normAutofit lnSpcReduction="10000"/>
          </a:bodyPr>
          <a:lstStyle/>
          <a:p>
            <a:r>
              <a:rPr lang="en-US" sz="3200" dirty="0">
                <a:latin typeface="Gotham Bold" pitchFamily="50" charset="0"/>
                <a:ea typeface="+mj-ea"/>
                <a:cs typeface="Gotham Bold" pitchFamily="50" charset="0"/>
              </a:rPr>
              <a:t>Article 1, paragraph 1 &amp; 2</a:t>
            </a:r>
          </a:p>
          <a:p>
            <a:r>
              <a:rPr lang="en-US" sz="3200" dirty="0">
                <a:solidFill>
                  <a:srgbClr val="3C50FF"/>
                </a:solidFill>
                <a:latin typeface="Gotham" panose="02000604040000020004" pitchFamily="2" charset="0"/>
                <a:ea typeface="+mj-ea"/>
                <a:cs typeface="Gotham Bold" pitchFamily="50" charset="0"/>
              </a:rPr>
              <a:t>Children have the right to protection and care. They shall enjoy rights according to their age and maturity.</a:t>
            </a:r>
          </a:p>
          <a:p>
            <a:r>
              <a:rPr lang="en-US" sz="3200" dirty="0">
                <a:solidFill>
                  <a:srgbClr val="3C50FF"/>
                </a:solidFill>
                <a:latin typeface="Gotham" panose="02000604040000020004" pitchFamily="2" charset="0"/>
                <a:ea typeface="+mj-ea"/>
                <a:cs typeface="Gotham Bold" pitchFamily="50" charset="0"/>
              </a:rPr>
              <a:t>All those who are responsible for the upbringing and care of children shall show them respect and kindness and are completely unauthorized to use violence or other disrespectful methods on them.</a:t>
            </a:r>
            <a:endParaRPr lang="en-US" sz="2800" dirty="0">
              <a:solidFill>
                <a:srgbClr val="3C50FF"/>
              </a:solidFill>
              <a:latin typeface="Gotham" panose="02000604040000020004" pitchFamily="2" charset="0"/>
              <a:ea typeface="+mj-ea"/>
              <a:cs typeface="Gotham Bold" pitchFamily="50" charset="0"/>
            </a:endParaRPr>
          </a:p>
        </p:txBody>
      </p:sp>
      <p:pic>
        <p:nvPicPr>
          <p:cNvPr id="7" name="Picture 6" descr="Logo&#10;&#10;Description automatically generated">
            <a:extLst>
              <a:ext uri="{FF2B5EF4-FFF2-40B4-BE49-F238E27FC236}">
                <a16:creationId xmlns:a16="http://schemas.microsoft.com/office/drawing/2014/main" id="{4C168796-22CD-4906-A2C3-AD64830F6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313" y="5622590"/>
            <a:ext cx="1639373" cy="1030048"/>
          </a:xfrm>
          <a:prstGeom prst="rect">
            <a:avLst/>
          </a:prstGeom>
        </p:spPr>
      </p:pic>
    </p:spTree>
    <p:extLst>
      <p:ext uri="{BB962C8B-B14F-4D97-AF65-F5344CB8AC3E}">
        <p14:creationId xmlns:p14="http://schemas.microsoft.com/office/powerpoint/2010/main" val="3461244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1524000" y="205362"/>
            <a:ext cx="9144000" cy="1785937"/>
          </a:xfrm>
        </p:spPr>
        <p:txBody>
          <a:bodyPr>
            <a:noAutofit/>
          </a:bodyPr>
          <a:lstStyle/>
          <a:p>
            <a:r>
              <a:rPr lang="en-US" sz="4800" dirty="0">
                <a:solidFill>
                  <a:srgbClr val="FFAF3C"/>
                </a:solidFill>
                <a:latin typeface="Gotham Bold" pitchFamily="50" charset="0"/>
                <a:cs typeface="Gotham Bold" pitchFamily="50" charset="0"/>
              </a:rPr>
              <a:t>CHILD PROTECTION ACT NR. 80/2002</a:t>
            </a:r>
            <a:endParaRPr lang="en-US" sz="4400" dirty="0">
              <a:solidFill>
                <a:srgbClr val="FFAF3C"/>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EE6C8647-10C1-46ED-BDE1-6030AB210F57}"/>
              </a:ext>
            </a:extLst>
          </p:cNvPr>
          <p:cNvSpPr>
            <a:spLocks noGrp="1"/>
          </p:cNvSpPr>
          <p:nvPr>
            <p:ph type="subTitle" idx="1"/>
          </p:nvPr>
        </p:nvSpPr>
        <p:spPr>
          <a:xfrm>
            <a:off x="822613" y="2171700"/>
            <a:ext cx="10546773" cy="3531466"/>
          </a:xfrm>
        </p:spPr>
        <p:txBody>
          <a:bodyPr>
            <a:normAutofit fontScale="70000" lnSpcReduction="20000"/>
          </a:bodyPr>
          <a:lstStyle/>
          <a:p>
            <a:r>
              <a:rPr lang="en-US" sz="3200" dirty="0">
                <a:latin typeface="Gotham Bold" pitchFamily="50" charset="0"/>
                <a:ea typeface="+mj-ea"/>
                <a:cs typeface="Gotham Bold" pitchFamily="50" charset="0"/>
              </a:rPr>
              <a:t>Article 1, paragraph 17</a:t>
            </a:r>
          </a:p>
          <a:p>
            <a:r>
              <a:rPr lang="en-US" sz="3400" dirty="0">
                <a:solidFill>
                  <a:srgbClr val="3C50FF"/>
                </a:solidFill>
                <a:latin typeface="Gotham" panose="02000604040000020004" pitchFamily="2" charset="0"/>
                <a:ea typeface="+mj-ea"/>
                <a:cs typeface="Gotham Bold" pitchFamily="50" charset="0"/>
              </a:rPr>
              <a:t>All those who deal with matters of children because of their occupation or position and is aware that a child lives in unacceptable conditions for upbringing, is exposed to violence or other </a:t>
            </a:r>
            <a:r>
              <a:rPr lang="en-US" sz="3400" dirty="0" err="1">
                <a:solidFill>
                  <a:srgbClr val="3C50FF"/>
                </a:solidFill>
                <a:latin typeface="Gotham" panose="02000604040000020004" pitchFamily="2" charset="0"/>
                <a:ea typeface="+mj-ea"/>
                <a:cs typeface="Gotham Bold" pitchFamily="50" charset="0"/>
              </a:rPr>
              <a:t>untolerable</a:t>
            </a:r>
            <a:r>
              <a:rPr lang="en-US" sz="3400" dirty="0">
                <a:solidFill>
                  <a:srgbClr val="3C50FF"/>
                </a:solidFill>
                <a:latin typeface="Gotham" panose="02000604040000020004" pitchFamily="2" charset="0"/>
                <a:ea typeface="+mj-ea"/>
                <a:cs typeface="Gotham Bold" pitchFamily="50" charset="0"/>
              </a:rPr>
              <a:t> behavior or that a child’s health or development is being severely compromised is obliged to report it to children’s protections services.</a:t>
            </a:r>
          </a:p>
          <a:p>
            <a:endParaRPr lang="en-US" sz="3400" dirty="0">
              <a:solidFill>
                <a:srgbClr val="3C50FF"/>
              </a:solidFill>
              <a:latin typeface="Gotham" panose="02000604040000020004" pitchFamily="2" charset="0"/>
              <a:ea typeface="+mj-ea"/>
              <a:cs typeface="Gotham Bold" pitchFamily="50" charset="0"/>
            </a:endParaRPr>
          </a:p>
          <a:p>
            <a:r>
              <a:rPr lang="en-US" sz="3400" dirty="0">
                <a:solidFill>
                  <a:srgbClr val="3C50FF"/>
                </a:solidFill>
                <a:latin typeface="Gotham Bold" pitchFamily="50" charset="0"/>
                <a:ea typeface="+mj-ea"/>
                <a:cs typeface="Gotham Bold" pitchFamily="50" charset="0"/>
              </a:rPr>
              <a:t>The duty of notification provided in this Article takes precedence over provisions in law or codes</a:t>
            </a:r>
          </a:p>
          <a:p>
            <a:r>
              <a:rPr lang="en-US" sz="3400" dirty="0">
                <a:solidFill>
                  <a:srgbClr val="3C50FF"/>
                </a:solidFill>
                <a:latin typeface="Gotham Bold" pitchFamily="50" charset="0"/>
                <a:ea typeface="+mj-ea"/>
                <a:cs typeface="Gotham Bold" pitchFamily="50" charset="0"/>
              </a:rPr>
              <a:t>of ethics on confidentiality within the relevant professions</a:t>
            </a:r>
          </a:p>
        </p:txBody>
      </p:sp>
      <p:pic>
        <p:nvPicPr>
          <p:cNvPr id="7" name="Picture 6" descr="Logo&#10;&#10;Description automatically generated">
            <a:extLst>
              <a:ext uri="{FF2B5EF4-FFF2-40B4-BE49-F238E27FC236}">
                <a16:creationId xmlns:a16="http://schemas.microsoft.com/office/drawing/2014/main" id="{4C168796-22CD-4906-A2C3-AD64830F6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313" y="5622590"/>
            <a:ext cx="1639373" cy="1030048"/>
          </a:xfrm>
          <a:prstGeom prst="rect">
            <a:avLst/>
          </a:prstGeom>
        </p:spPr>
      </p:pic>
    </p:spTree>
    <p:extLst>
      <p:ext uri="{BB962C8B-B14F-4D97-AF65-F5344CB8AC3E}">
        <p14:creationId xmlns:p14="http://schemas.microsoft.com/office/powerpoint/2010/main" val="1242489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4A7B-58DA-CA7A-69A7-17324F82D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BDF980-F138-64E3-22BC-920246C8C36F}"/>
              </a:ext>
            </a:extLst>
          </p:cNvPr>
          <p:cNvSpPr>
            <a:spLocks noGrp="1"/>
          </p:cNvSpPr>
          <p:nvPr>
            <p:ph type="ctrTitle"/>
          </p:nvPr>
        </p:nvSpPr>
        <p:spPr>
          <a:xfrm>
            <a:off x="1042609" y="668613"/>
            <a:ext cx="10106782" cy="1187677"/>
          </a:xfrm>
        </p:spPr>
        <p:txBody>
          <a:bodyPr>
            <a:normAutofit fontScale="90000"/>
          </a:bodyPr>
          <a:lstStyle/>
          <a:p>
            <a:r>
              <a:rPr lang="is-IS" dirty="0">
                <a:solidFill>
                  <a:srgbClr val="FFAF3C"/>
                </a:solidFill>
                <a:latin typeface="Gotham Bold" pitchFamily="50" charset="0"/>
                <a:cs typeface="Gotham Bold" pitchFamily="50" charset="0"/>
              </a:rPr>
              <a:t>ICELANDIC LEGISLATION</a:t>
            </a:r>
            <a:endParaRPr lang="en-US" dirty="0">
              <a:solidFill>
                <a:srgbClr val="FFAF3C"/>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1533E9ED-2155-DFA3-79A1-12D4E30D95D3}"/>
              </a:ext>
            </a:extLst>
          </p:cNvPr>
          <p:cNvSpPr>
            <a:spLocks noGrp="1"/>
          </p:cNvSpPr>
          <p:nvPr>
            <p:ph type="subTitle" idx="1"/>
          </p:nvPr>
        </p:nvSpPr>
        <p:spPr>
          <a:xfrm>
            <a:off x="2026550" y="2300023"/>
            <a:ext cx="8138900" cy="601708"/>
          </a:xfrm>
        </p:spPr>
        <p:txBody>
          <a:bodyPr>
            <a:normAutofit/>
          </a:bodyPr>
          <a:lstStyle/>
          <a:p>
            <a:r>
              <a:rPr lang="en-US" sz="3200" dirty="0">
                <a:latin typeface="Gotham Bold" pitchFamily="50" charset="0"/>
                <a:ea typeface="+mj-ea"/>
                <a:cs typeface="Gotham Bold" pitchFamily="50" charset="0"/>
              </a:rPr>
              <a:t>YOUTH ACT NR. 70/2007</a:t>
            </a:r>
            <a:endParaRPr lang="en-US" sz="2800" dirty="0">
              <a:latin typeface="Gotham Bold" pitchFamily="50" charset="0"/>
              <a:ea typeface="+mj-ea"/>
              <a:cs typeface="Gotham Bold" pitchFamily="50" charset="0"/>
            </a:endParaRPr>
          </a:p>
        </p:txBody>
      </p:sp>
      <p:pic>
        <p:nvPicPr>
          <p:cNvPr id="11" name="Picture 10">
            <a:extLst>
              <a:ext uri="{FF2B5EF4-FFF2-40B4-BE49-F238E27FC236}">
                <a16:creationId xmlns:a16="http://schemas.microsoft.com/office/drawing/2014/main" id="{AD189FE8-7932-A4DF-8D46-62F86D810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688" y="5565290"/>
            <a:ext cx="1614623" cy="1014277"/>
          </a:xfrm>
          <a:prstGeom prst="rect">
            <a:avLst/>
          </a:prstGeom>
        </p:spPr>
      </p:pic>
      <p:sp>
        <p:nvSpPr>
          <p:cNvPr id="5" name="Subtitle 2">
            <a:extLst>
              <a:ext uri="{FF2B5EF4-FFF2-40B4-BE49-F238E27FC236}">
                <a16:creationId xmlns:a16="http://schemas.microsoft.com/office/drawing/2014/main" id="{CA477B43-409E-F653-63FC-3503CC078F2D}"/>
              </a:ext>
            </a:extLst>
          </p:cNvPr>
          <p:cNvSpPr txBox="1">
            <a:spLocks/>
          </p:cNvSpPr>
          <p:nvPr/>
        </p:nvSpPr>
        <p:spPr>
          <a:xfrm>
            <a:off x="1468012" y="4379443"/>
            <a:ext cx="9255399" cy="1014276"/>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latin typeface="Gotham Bold" pitchFamily="50" charset="0"/>
                <a:ea typeface="+mj-ea"/>
                <a:cs typeface="Gotham Bold" pitchFamily="50" charset="0"/>
              </a:rPr>
              <a:t>ACT ON EQUAL STATUS AND EQUAL RIGHTS IRRESPECTIVE OF GENDER NR. 150/2020</a:t>
            </a:r>
            <a:endParaRPr lang="en-US" sz="2800" dirty="0">
              <a:latin typeface="Gotham Bold" pitchFamily="50" charset="0"/>
              <a:ea typeface="+mj-ea"/>
              <a:cs typeface="Gotham Bold" pitchFamily="50" charset="0"/>
            </a:endParaRPr>
          </a:p>
        </p:txBody>
      </p:sp>
      <p:sp>
        <p:nvSpPr>
          <p:cNvPr id="4" name="Subtitle 2">
            <a:extLst>
              <a:ext uri="{FF2B5EF4-FFF2-40B4-BE49-F238E27FC236}">
                <a16:creationId xmlns:a16="http://schemas.microsoft.com/office/drawing/2014/main" id="{01F8104D-001D-23F9-F5E4-6FA1DF766D47}"/>
              </a:ext>
            </a:extLst>
          </p:cNvPr>
          <p:cNvSpPr txBox="1">
            <a:spLocks/>
          </p:cNvSpPr>
          <p:nvPr/>
        </p:nvSpPr>
        <p:spPr>
          <a:xfrm>
            <a:off x="1468013" y="3339733"/>
            <a:ext cx="9255399" cy="6017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latin typeface="Gotham Bold" pitchFamily="50" charset="0"/>
                <a:ea typeface="+mj-ea"/>
                <a:cs typeface="Gotham Bold" pitchFamily="50" charset="0"/>
              </a:rPr>
              <a:t>CHILD PROTECTION ACT NR. 80/2002</a:t>
            </a:r>
            <a:endParaRPr lang="en-US" sz="2800" dirty="0">
              <a:latin typeface="Gotham Bold" pitchFamily="50" charset="0"/>
              <a:ea typeface="+mj-ea"/>
              <a:cs typeface="Gotham Bold" pitchFamily="50" charset="0"/>
            </a:endParaRPr>
          </a:p>
        </p:txBody>
      </p:sp>
    </p:spTree>
    <p:extLst>
      <p:ext uri="{BB962C8B-B14F-4D97-AF65-F5344CB8AC3E}">
        <p14:creationId xmlns:p14="http://schemas.microsoft.com/office/powerpoint/2010/main" val="1558389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0" y="478077"/>
            <a:ext cx="12192000" cy="1392287"/>
          </a:xfrm>
        </p:spPr>
        <p:txBody>
          <a:bodyPr>
            <a:noAutofit/>
          </a:bodyPr>
          <a:lstStyle/>
          <a:p>
            <a:r>
              <a:rPr lang="en-US" sz="3200" dirty="0">
                <a:solidFill>
                  <a:srgbClr val="FFAF3C"/>
                </a:solidFill>
                <a:latin typeface="Gotham Bold" pitchFamily="50" charset="0"/>
                <a:cs typeface="Gotham Bold" pitchFamily="50" charset="0"/>
              </a:rPr>
              <a:t>ACT ON EQUAL STATUS AND EQUAL RIGHTS IRRESPECTIVE OF GENDER NR. 150/2020</a:t>
            </a:r>
            <a:endParaRPr lang="en-US" sz="2800" dirty="0">
              <a:solidFill>
                <a:srgbClr val="FFAF3C"/>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EE6C8647-10C1-46ED-BDE1-6030AB210F57}"/>
              </a:ext>
            </a:extLst>
          </p:cNvPr>
          <p:cNvSpPr>
            <a:spLocks noGrp="1"/>
          </p:cNvSpPr>
          <p:nvPr>
            <p:ph type="subTitle" idx="1"/>
          </p:nvPr>
        </p:nvSpPr>
        <p:spPr>
          <a:xfrm>
            <a:off x="1009650" y="2192482"/>
            <a:ext cx="10172699" cy="3522517"/>
          </a:xfrm>
        </p:spPr>
        <p:txBody>
          <a:bodyPr>
            <a:normAutofit fontScale="92500" lnSpcReduction="20000"/>
          </a:bodyPr>
          <a:lstStyle/>
          <a:p>
            <a:r>
              <a:rPr lang="en-US" sz="3200" dirty="0">
                <a:latin typeface="Gotham Bold" pitchFamily="50" charset="0"/>
                <a:ea typeface="+mj-ea"/>
                <a:cs typeface="Gotham Bold" pitchFamily="50" charset="0"/>
              </a:rPr>
              <a:t>Article 14, paragraph 1</a:t>
            </a:r>
          </a:p>
          <a:p>
            <a:r>
              <a:rPr lang="en-US" sz="3200" dirty="0">
                <a:solidFill>
                  <a:srgbClr val="3C50FF"/>
                </a:solidFill>
                <a:latin typeface="Gotham" panose="02000604040000020004" pitchFamily="2" charset="0"/>
                <a:ea typeface="+mj-ea"/>
                <a:cs typeface="Gotham Bold" pitchFamily="50" charset="0"/>
              </a:rPr>
              <a:t>Employers and the directors of institutions, civil society </a:t>
            </a:r>
            <a:r>
              <a:rPr lang="en-US" sz="3200" dirty="0" err="1">
                <a:solidFill>
                  <a:srgbClr val="3C50FF"/>
                </a:solidFill>
                <a:latin typeface="Gotham" panose="02000604040000020004" pitchFamily="2" charset="0"/>
                <a:ea typeface="+mj-ea"/>
                <a:cs typeface="Gotham Bold" pitchFamily="50" charset="0"/>
              </a:rPr>
              <a:t>organisations</a:t>
            </a:r>
            <a:r>
              <a:rPr lang="en-US" sz="3200" dirty="0">
                <a:solidFill>
                  <a:srgbClr val="3C50FF"/>
                </a:solidFill>
                <a:latin typeface="Gotham" panose="02000604040000020004" pitchFamily="2" charset="0"/>
                <a:ea typeface="+mj-ea"/>
                <a:cs typeface="Gotham Bold" pitchFamily="50" charset="0"/>
              </a:rPr>
              <a:t> and sports and youth</a:t>
            </a:r>
          </a:p>
          <a:p>
            <a:r>
              <a:rPr lang="en-US" sz="3200" dirty="0" err="1">
                <a:solidFill>
                  <a:srgbClr val="3C50FF"/>
                </a:solidFill>
                <a:latin typeface="Gotham" panose="02000604040000020004" pitchFamily="2" charset="0"/>
                <a:ea typeface="+mj-ea"/>
                <a:cs typeface="Gotham Bold" pitchFamily="50" charset="0"/>
              </a:rPr>
              <a:t>organisations</a:t>
            </a:r>
            <a:r>
              <a:rPr lang="en-US" sz="3200" dirty="0">
                <a:solidFill>
                  <a:srgbClr val="3C50FF"/>
                </a:solidFill>
                <a:latin typeface="Gotham" panose="02000604040000020004" pitchFamily="2" charset="0"/>
                <a:ea typeface="+mj-ea"/>
                <a:cs typeface="Gotham Bold" pitchFamily="50" charset="0"/>
              </a:rPr>
              <a:t> </a:t>
            </a:r>
            <a:r>
              <a:rPr lang="en-US" sz="3200" dirty="0">
                <a:solidFill>
                  <a:srgbClr val="3C50FF"/>
                </a:solidFill>
                <a:latin typeface="Gotham Bold" pitchFamily="50" charset="0"/>
                <a:ea typeface="+mj-ea"/>
                <a:cs typeface="Gotham Bold" pitchFamily="50" charset="0"/>
              </a:rPr>
              <a:t>shall take special measures to protect their employees, students and clients </a:t>
            </a:r>
            <a:r>
              <a:rPr lang="en-US" sz="3200" dirty="0">
                <a:solidFill>
                  <a:srgbClr val="3C50FF"/>
                </a:solidFill>
                <a:latin typeface="Gotham" panose="02000604040000020004" pitchFamily="2" charset="0"/>
                <a:ea typeface="+mj-ea"/>
                <a:cs typeface="Gotham Bold" pitchFamily="50" charset="0"/>
              </a:rPr>
              <a:t>from</a:t>
            </a:r>
          </a:p>
          <a:p>
            <a:r>
              <a:rPr lang="en-US" sz="3200" dirty="0">
                <a:solidFill>
                  <a:srgbClr val="3C50FF"/>
                </a:solidFill>
                <a:latin typeface="Gotham" panose="02000604040000020004" pitchFamily="2" charset="0"/>
                <a:ea typeface="+mj-ea"/>
                <a:cs typeface="Gotham Bold" pitchFamily="50" charset="0"/>
              </a:rPr>
              <a:t>gender-based violence, gender-based harassment or sexual harassment in the workplace or</a:t>
            </a:r>
          </a:p>
          <a:p>
            <a:r>
              <a:rPr lang="en-US" sz="3200" dirty="0">
                <a:solidFill>
                  <a:srgbClr val="3C50FF"/>
                </a:solidFill>
                <a:latin typeface="Gotham" panose="02000604040000020004" pitchFamily="2" charset="0"/>
                <a:ea typeface="+mj-ea"/>
                <a:cs typeface="Gotham Bold" pitchFamily="50" charset="0"/>
              </a:rPr>
              <a:t>institution, social activities or schools.</a:t>
            </a:r>
          </a:p>
        </p:txBody>
      </p:sp>
      <p:pic>
        <p:nvPicPr>
          <p:cNvPr id="7" name="Picture 6" descr="Logo&#10;&#10;Description automatically generated">
            <a:extLst>
              <a:ext uri="{FF2B5EF4-FFF2-40B4-BE49-F238E27FC236}">
                <a16:creationId xmlns:a16="http://schemas.microsoft.com/office/drawing/2014/main" id="{4C168796-22CD-4906-A2C3-AD64830F6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313" y="5599257"/>
            <a:ext cx="1639373" cy="1030048"/>
          </a:xfrm>
          <a:prstGeom prst="rect">
            <a:avLst/>
          </a:prstGeom>
        </p:spPr>
      </p:pic>
    </p:spTree>
    <p:extLst>
      <p:ext uri="{BB962C8B-B14F-4D97-AF65-F5344CB8AC3E}">
        <p14:creationId xmlns:p14="http://schemas.microsoft.com/office/powerpoint/2010/main" val="3400035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6C889E99-4C86-5F95-FF44-038A6F846A94}"/>
              </a:ext>
            </a:extLst>
          </p:cNvPr>
          <p:cNvSpPr>
            <a:spLocks noGrp="1"/>
          </p:cNvSpPr>
          <p:nvPr>
            <p:ph type="title"/>
          </p:nvPr>
        </p:nvSpPr>
        <p:spPr/>
        <p:txBody>
          <a:bodyPr/>
          <a:lstStyle/>
          <a:p>
            <a:endParaRPr lang="is-IS" dirty="0"/>
          </a:p>
        </p:txBody>
      </p:sp>
      <p:sp>
        <p:nvSpPr>
          <p:cNvPr id="3" name="Staðgengill efnis 2">
            <a:extLst>
              <a:ext uri="{FF2B5EF4-FFF2-40B4-BE49-F238E27FC236}">
                <a16:creationId xmlns:a16="http://schemas.microsoft.com/office/drawing/2014/main" id="{D56B3845-93CF-293D-02C1-BD3E45AB2D75}"/>
              </a:ext>
            </a:extLst>
          </p:cNvPr>
          <p:cNvSpPr>
            <a:spLocks noGrp="1"/>
          </p:cNvSpPr>
          <p:nvPr>
            <p:ph idx="1"/>
          </p:nvPr>
        </p:nvSpPr>
        <p:spPr/>
        <p:txBody>
          <a:bodyPr/>
          <a:lstStyle/>
          <a:p>
            <a:endParaRPr lang="is-IS"/>
          </a:p>
        </p:txBody>
      </p:sp>
      <p:pic>
        <p:nvPicPr>
          <p:cNvPr id="5" name="Mynd 4">
            <a:extLst>
              <a:ext uri="{FF2B5EF4-FFF2-40B4-BE49-F238E27FC236}">
                <a16:creationId xmlns:a16="http://schemas.microsoft.com/office/drawing/2014/main" id="{6852DAC0-E3FD-75BA-EA00-7E67EF33012F}"/>
              </a:ext>
            </a:extLst>
          </p:cNvPr>
          <p:cNvPicPr>
            <a:picLocks noChangeAspect="1"/>
          </p:cNvPicPr>
          <p:nvPr/>
        </p:nvPicPr>
        <p:blipFill rotWithShape="1">
          <a:blip r:embed="rId2"/>
          <a:srcRect b="8701"/>
          <a:stretch/>
        </p:blipFill>
        <p:spPr>
          <a:xfrm>
            <a:off x="0" y="1"/>
            <a:ext cx="12192000" cy="6858000"/>
          </a:xfrm>
          <a:prstGeom prst="rect">
            <a:avLst/>
          </a:prstGeom>
        </p:spPr>
      </p:pic>
    </p:spTree>
    <p:extLst>
      <p:ext uri="{BB962C8B-B14F-4D97-AF65-F5344CB8AC3E}">
        <p14:creationId xmlns:p14="http://schemas.microsoft.com/office/powerpoint/2010/main" val="4092667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Mynd 8">
            <a:extLst>
              <a:ext uri="{FF2B5EF4-FFF2-40B4-BE49-F238E27FC236}">
                <a16:creationId xmlns:a16="http://schemas.microsoft.com/office/drawing/2014/main" id="{BC2B7223-980A-A48C-1A52-089F85453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1520" y="2381463"/>
            <a:ext cx="2462363" cy="2462363"/>
          </a:xfrm>
          <a:prstGeom prst="rect">
            <a:avLst/>
          </a:prstGeom>
        </p:spPr>
      </p:pic>
      <p:pic>
        <p:nvPicPr>
          <p:cNvPr id="11" name="Mynd 10">
            <a:extLst>
              <a:ext uri="{FF2B5EF4-FFF2-40B4-BE49-F238E27FC236}">
                <a16:creationId xmlns:a16="http://schemas.microsoft.com/office/drawing/2014/main" id="{6A6A4517-7F2D-5290-243E-AF3D2E013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089" y="2365078"/>
            <a:ext cx="2462362" cy="2462362"/>
          </a:xfrm>
          <a:prstGeom prst="rect">
            <a:avLst/>
          </a:prstGeom>
        </p:spPr>
      </p:pic>
      <p:pic>
        <p:nvPicPr>
          <p:cNvPr id="13" name="Mynd 12">
            <a:extLst>
              <a:ext uri="{FF2B5EF4-FFF2-40B4-BE49-F238E27FC236}">
                <a16:creationId xmlns:a16="http://schemas.microsoft.com/office/drawing/2014/main" id="{3EA1D7A0-C3C5-2BB3-4358-7F34070C19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75" y="2381463"/>
            <a:ext cx="2462360" cy="2462360"/>
          </a:xfrm>
          <a:prstGeom prst="rect">
            <a:avLst/>
          </a:prstGeom>
        </p:spPr>
      </p:pic>
      <p:pic>
        <p:nvPicPr>
          <p:cNvPr id="15" name="Mynd 14">
            <a:extLst>
              <a:ext uri="{FF2B5EF4-FFF2-40B4-BE49-F238E27FC236}">
                <a16:creationId xmlns:a16="http://schemas.microsoft.com/office/drawing/2014/main" id="{27F41E79-9E07-0FE9-2864-189670BED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0805" y="2381463"/>
            <a:ext cx="2462361" cy="2462361"/>
          </a:xfrm>
          <a:prstGeom prst="rect">
            <a:avLst/>
          </a:prstGeom>
        </p:spPr>
      </p:pic>
    </p:spTree>
    <p:extLst>
      <p:ext uri="{BB962C8B-B14F-4D97-AF65-F5344CB8AC3E}">
        <p14:creationId xmlns:p14="http://schemas.microsoft.com/office/powerpoint/2010/main" val="44185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AF3C"/>
        </a:solidFill>
        <a:effectLst/>
      </p:bgPr>
    </p:bg>
    <p:spTree>
      <p:nvGrpSpPr>
        <p:cNvPr id="1" name=""/>
        <p:cNvGrpSpPr/>
        <p:nvPr/>
      </p:nvGrpSpPr>
      <p:grpSpPr>
        <a:xfrm>
          <a:off x="0" y="0"/>
          <a:ext cx="0" cy="0"/>
          <a:chOff x="0" y="0"/>
          <a:chExt cx="0" cy="0"/>
        </a:xfrm>
      </p:grpSpPr>
      <p:pic>
        <p:nvPicPr>
          <p:cNvPr id="9" name="Staðgengill efnis 8" descr="Mynd sem inniheldur texti, vopn, hj�l, vektorl�nurit&#10;&#10;Lýsing sjálfkrafa búin til">
            <a:extLst>
              <a:ext uri="{FF2B5EF4-FFF2-40B4-BE49-F238E27FC236}">
                <a16:creationId xmlns:a16="http://schemas.microsoft.com/office/drawing/2014/main" id="{74B626A3-2108-C4A7-230D-1B42CDA317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8108" y="1232120"/>
            <a:ext cx="4207491" cy="4351338"/>
          </a:xfrm>
        </p:spPr>
      </p:pic>
      <p:sp>
        <p:nvSpPr>
          <p:cNvPr id="14" name="Subtitle 2">
            <a:extLst>
              <a:ext uri="{FF2B5EF4-FFF2-40B4-BE49-F238E27FC236}">
                <a16:creationId xmlns:a16="http://schemas.microsoft.com/office/drawing/2014/main" id="{7B19F628-D43B-38FD-B2ED-53440A6EE5E5}"/>
              </a:ext>
            </a:extLst>
          </p:cNvPr>
          <p:cNvSpPr txBox="1">
            <a:spLocks/>
          </p:cNvSpPr>
          <p:nvPr/>
        </p:nvSpPr>
        <p:spPr>
          <a:xfrm>
            <a:off x="5631873" y="622169"/>
            <a:ext cx="6019657" cy="60280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Gotham" panose="02000604040000020004" pitchFamily="50" charset="0"/>
                <a:ea typeface="+mj-ea"/>
                <a:cs typeface="Gotham Bold" pitchFamily="50" charset="0"/>
              </a:rPr>
              <a:t>Supports communication between the associations.</a:t>
            </a:r>
          </a:p>
          <a:p>
            <a:pPr marL="0" indent="0">
              <a:buNone/>
            </a:pPr>
            <a:br>
              <a:rPr lang="en-US" sz="3200" dirty="0">
                <a:solidFill>
                  <a:schemeClr val="bg1"/>
                </a:solidFill>
                <a:latin typeface="Gotham" panose="02000604040000020004" pitchFamily="50" charset="0"/>
                <a:ea typeface="+mj-ea"/>
                <a:cs typeface="Gotham Bold" pitchFamily="50" charset="0"/>
              </a:rPr>
            </a:br>
            <a:r>
              <a:rPr lang="en-US" sz="3200" dirty="0">
                <a:solidFill>
                  <a:schemeClr val="bg1"/>
                </a:solidFill>
                <a:latin typeface="Gotham" panose="02000604040000020004" pitchFamily="50" charset="0"/>
                <a:ea typeface="+mj-ea"/>
                <a:cs typeface="Gotham Bold" pitchFamily="50" charset="0"/>
              </a:rPr>
              <a:t>Has made:</a:t>
            </a:r>
          </a:p>
          <a:p>
            <a:pPr>
              <a:buFontTx/>
              <a:buChar char="-"/>
            </a:pPr>
            <a:r>
              <a:rPr lang="en-US" sz="3200" dirty="0">
                <a:solidFill>
                  <a:schemeClr val="bg1"/>
                </a:solidFill>
                <a:latin typeface="Gotham" panose="02000604040000020004" pitchFamily="50" charset="0"/>
                <a:ea typeface="+mj-ea"/>
                <a:cs typeface="Gotham Bold" pitchFamily="50" charset="0"/>
              </a:rPr>
              <a:t>Code of ethics and personal conduct</a:t>
            </a:r>
          </a:p>
          <a:p>
            <a:pPr>
              <a:buFontTx/>
              <a:buChar char="-"/>
            </a:pPr>
            <a:r>
              <a:rPr lang="en-US" sz="3200" dirty="0">
                <a:solidFill>
                  <a:schemeClr val="bg1"/>
                </a:solidFill>
                <a:latin typeface="Gotham" panose="02000604040000020004" pitchFamily="50" charset="0"/>
                <a:ea typeface="+mj-ea"/>
                <a:cs typeface="Gotham Bold" pitchFamily="50" charset="0"/>
              </a:rPr>
              <a:t>Courses on</a:t>
            </a:r>
          </a:p>
          <a:p>
            <a:pPr lvl="1">
              <a:buFontTx/>
              <a:buChar char="-"/>
            </a:pPr>
            <a:r>
              <a:rPr lang="en-US" sz="2800" dirty="0">
                <a:solidFill>
                  <a:schemeClr val="bg1"/>
                </a:solidFill>
                <a:latin typeface="Gotham" panose="02000604040000020004" pitchFamily="50" charset="0"/>
                <a:ea typeface="+mj-ea"/>
                <a:cs typeface="Gotham Bold" pitchFamily="50" charset="0"/>
              </a:rPr>
              <a:t>Child protection</a:t>
            </a:r>
          </a:p>
          <a:p>
            <a:pPr lvl="1">
              <a:buFontTx/>
              <a:buChar char="-"/>
            </a:pPr>
            <a:r>
              <a:rPr lang="en-US" sz="2800" dirty="0">
                <a:solidFill>
                  <a:schemeClr val="bg1"/>
                </a:solidFill>
                <a:latin typeface="Gotham" panose="02000604040000020004" pitchFamily="50" charset="0"/>
                <a:ea typeface="+mj-ea"/>
                <a:cs typeface="Gotham Bold" pitchFamily="50" charset="0"/>
              </a:rPr>
              <a:t>Communications and code of ethics</a:t>
            </a:r>
          </a:p>
          <a:p>
            <a:pPr lvl="1">
              <a:buFontTx/>
              <a:buChar char="-"/>
            </a:pPr>
            <a:r>
              <a:rPr lang="en-US" sz="2800" dirty="0">
                <a:solidFill>
                  <a:schemeClr val="bg1"/>
                </a:solidFill>
                <a:latin typeface="Gotham" panose="02000604040000020004" pitchFamily="50" charset="0"/>
                <a:ea typeface="+mj-ea"/>
                <a:cs typeface="Gotham Bold" pitchFamily="50" charset="0"/>
              </a:rPr>
              <a:t>Hate speech</a:t>
            </a:r>
          </a:p>
          <a:p>
            <a:pPr lvl="1">
              <a:buFontTx/>
              <a:buChar char="-"/>
            </a:pPr>
            <a:r>
              <a:rPr lang="en-US" sz="2800" dirty="0">
                <a:solidFill>
                  <a:schemeClr val="bg1"/>
                </a:solidFill>
                <a:latin typeface="Gotham" panose="02000604040000020004" pitchFamily="50" charset="0"/>
                <a:ea typeface="+mj-ea"/>
                <a:cs typeface="Gotham Bold" pitchFamily="50" charset="0"/>
              </a:rPr>
              <a:t>Multi- culturalism and inclusivity</a:t>
            </a:r>
          </a:p>
          <a:p>
            <a:pPr lvl="1">
              <a:buFontTx/>
              <a:buChar char="-"/>
            </a:pPr>
            <a:r>
              <a:rPr lang="en-US" sz="2800" dirty="0">
                <a:solidFill>
                  <a:schemeClr val="bg1"/>
                </a:solidFill>
                <a:latin typeface="Gotham" panose="02000604040000020004" pitchFamily="50" charset="0"/>
                <a:ea typeface="+mj-ea"/>
                <a:cs typeface="Gotham Bold" pitchFamily="50" charset="0"/>
              </a:rPr>
              <a:t>Etc.</a:t>
            </a:r>
          </a:p>
          <a:p>
            <a:pPr>
              <a:buFontTx/>
              <a:buChar char="-"/>
            </a:pPr>
            <a:endParaRPr lang="en-US" sz="2800" dirty="0">
              <a:solidFill>
                <a:schemeClr val="bg1"/>
              </a:solidFill>
              <a:latin typeface="Gotham" panose="02000604040000020004" pitchFamily="50" charset="0"/>
              <a:ea typeface="+mj-ea"/>
              <a:cs typeface="Gotham Bold" pitchFamily="50" charset="0"/>
            </a:endParaRPr>
          </a:p>
        </p:txBody>
      </p:sp>
    </p:spTree>
    <p:extLst>
      <p:ext uri="{BB962C8B-B14F-4D97-AF65-F5344CB8AC3E}">
        <p14:creationId xmlns:p14="http://schemas.microsoft.com/office/powerpoint/2010/main" val="90857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AF3C"/>
        </a:solidFill>
        <a:effectLst/>
      </p:bgPr>
    </p:bg>
    <p:spTree>
      <p:nvGrpSpPr>
        <p:cNvPr id="1" name=""/>
        <p:cNvGrpSpPr/>
        <p:nvPr/>
      </p:nvGrpSpPr>
      <p:grpSpPr>
        <a:xfrm>
          <a:off x="0" y="0"/>
          <a:ext cx="0" cy="0"/>
          <a:chOff x="0" y="0"/>
          <a:chExt cx="0" cy="0"/>
        </a:xfrm>
      </p:grpSpPr>
      <p:pic>
        <p:nvPicPr>
          <p:cNvPr id="9" name="Staðgengill efnis 8" descr="Mynd sem inniheldur texti, vopn, hj�l, vektorl�nurit&#10;&#10;Lýsing sjálfkrafa búin til">
            <a:extLst>
              <a:ext uri="{FF2B5EF4-FFF2-40B4-BE49-F238E27FC236}">
                <a16:creationId xmlns:a16="http://schemas.microsoft.com/office/drawing/2014/main" id="{74B626A3-2108-C4A7-230D-1B42CDA317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8108" y="1232120"/>
            <a:ext cx="4207491" cy="4351338"/>
          </a:xfrm>
        </p:spPr>
      </p:pic>
      <p:sp>
        <p:nvSpPr>
          <p:cNvPr id="14" name="Subtitle 2">
            <a:extLst>
              <a:ext uri="{FF2B5EF4-FFF2-40B4-BE49-F238E27FC236}">
                <a16:creationId xmlns:a16="http://schemas.microsoft.com/office/drawing/2014/main" id="{7B19F628-D43B-38FD-B2ED-53440A6EE5E5}"/>
              </a:ext>
            </a:extLst>
          </p:cNvPr>
          <p:cNvSpPr txBox="1">
            <a:spLocks/>
          </p:cNvSpPr>
          <p:nvPr/>
        </p:nvSpPr>
        <p:spPr>
          <a:xfrm>
            <a:off x="5631873" y="622169"/>
            <a:ext cx="6019657" cy="60280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Gotham" panose="02000604040000020004" pitchFamily="50" charset="0"/>
                <a:ea typeface="+mj-ea"/>
                <a:cs typeface="Gotham Bold" pitchFamily="50" charset="0"/>
              </a:rPr>
              <a:t>Supports communication between the associations.</a:t>
            </a:r>
          </a:p>
          <a:p>
            <a:pPr marL="0" indent="0">
              <a:buNone/>
            </a:pPr>
            <a:br>
              <a:rPr lang="en-US" sz="3200" dirty="0">
                <a:solidFill>
                  <a:schemeClr val="bg1"/>
                </a:solidFill>
                <a:latin typeface="Gotham" panose="02000604040000020004" pitchFamily="50" charset="0"/>
                <a:ea typeface="+mj-ea"/>
                <a:cs typeface="Gotham Bold" pitchFamily="50" charset="0"/>
              </a:rPr>
            </a:br>
            <a:r>
              <a:rPr lang="en-US" sz="3200" dirty="0">
                <a:solidFill>
                  <a:schemeClr val="bg1"/>
                </a:solidFill>
                <a:latin typeface="Gotham" panose="02000604040000020004" pitchFamily="50" charset="0"/>
                <a:ea typeface="+mj-ea"/>
                <a:cs typeface="Gotham Bold" pitchFamily="50" charset="0"/>
              </a:rPr>
              <a:t>Has made:</a:t>
            </a:r>
          </a:p>
          <a:p>
            <a:pPr>
              <a:buFontTx/>
              <a:buChar char="-"/>
            </a:pPr>
            <a:r>
              <a:rPr lang="en-US" sz="3200" dirty="0">
                <a:latin typeface="Gotham Bold" pitchFamily="50" charset="0"/>
                <a:ea typeface="+mj-ea"/>
                <a:cs typeface="Gotham Bold" pitchFamily="50" charset="0"/>
              </a:rPr>
              <a:t>Code of ethics and personal conduct</a:t>
            </a:r>
          </a:p>
          <a:p>
            <a:pPr>
              <a:buFontTx/>
              <a:buChar char="-"/>
            </a:pPr>
            <a:r>
              <a:rPr lang="en-US" sz="3200" dirty="0">
                <a:solidFill>
                  <a:schemeClr val="bg1"/>
                </a:solidFill>
                <a:latin typeface="Gotham" panose="02000604040000020004" pitchFamily="50" charset="0"/>
                <a:ea typeface="+mj-ea"/>
                <a:cs typeface="Gotham Bold" pitchFamily="50" charset="0"/>
              </a:rPr>
              <a:t>Courses on</a:t>
            </a:r>
          </a:p>
          <a:p>
            <a:pPr lvl="1">
              <a:buFontTx/>
              <a:buChar char="-"/>
            </a:pPr>
            <a:r>
              <a:rPr lang="en-US" sz="2800" dirty="0">
                <a:latin typeface="Gotham Bold" pitchFamily="50" charset="0"/>
                <a:ea typeface="+mj-ea"/>
                <a:cs typeface="Gotham Bold" pitchFamily="50" charset="0"/>
              </a:rPr>
              <a:t>Child protection</a:t>
            </a:r>
          </a:p>
          <a:p>
            <a:pPr lvl="1">
              <a:buFontTx/>
              <a:buChar char="-"/>
            </a:pPr>
            <a:r>
              <a:rPr lang="en-US" sz="2800" dirty="0">
                <a:latin typeface="Gotham Bold" pitchFamily="50" charset="0"/>
                <a:ea typeface="+mj-ea"/>
                <a:cs typeface="Gotham Bold" pitchFamily="50" charset="0"/>
              </a:rPr>
              <a:t>Communications and code of ethics</a:t>
            </a:r>
          </a:p>
          <a:p>
            <a:pPr lvl="1">
              <a:buFontTx/>
              <a:buChar char="-"/>
            </a:pPr>
            <a:r>
              <a:rPr lang="en-US" sz="2800" dirty="0">
                <a:solidFill>
                  <a:schemeClr val="bg1"/>
                </a:solidFill>
                <a:latin typeface="Gotham" panose="02000604040000020004" pitchFamily="50" charset="0"/>
                <a:ea typeface="+mj-ea"/>
                <a:cs typeface="Gotham Bold" pitchFamily="50" charset="0"/>
              </a:rPr>
              <a:t>Hate speech</a:t>
            </a:r>
          </a:p>
          <a:p>
            <a:pPr lvl="1">
              <a:buFontTx/>
              <a:buChar char="-"/>
            </a:pPr>
            <a:r>
              <a:rPr lang="en-US" sz="2800" dirty="0">
                <a:solidFill>
                  <a:schemeClr val="bg1"/>
                </a:solidFill>
                <a:latin typeface="Gotham" panose="02000604040000020004" pitchFamily="50" charset="0"/>
                <a:ea typeface="+mj-ea"/>
                <a:cs typeface="Gotham Bold" pitchFamily="50" charset="0"/>
              </a:rPr>
              <a:t>Multi- culturalism and inclusivity</a:t>
            </a:r>
          </a:p>
          <a:p>
            <a:pPr lvl="1">
              <a:buFontTx/>
              <a:buChar char="-"/>
            </a:pPr>
            <a:r>
              <a:rPr lang="en-US" sz="2800" dirty="0">
                <a:solidFill>
                  <a:schemeClr val="bg1"/>
                </a:solidFill>
                <a:latin typeface="Gotham" panose="02000604040000020004" pitchFamily="50" charset="0"/>
                <a:ea typeface="+mj-ea"/>
                <a:cs typeface="Gotham Bold" pitchFamily="50" charset="0"/>
              </a:rPr>
              <a:t>Etc.</a:t>
            </a:r>
          </a:p>
          <a:p>
            <a:pPr>
              <a:buFontTx/>
              <a:buChar char="-"/>
            </a:pPr>
            <a:endParaRPr lang="en-US" sz="2800" dirty="0">
              <a:solidFill>
                <a:schemeClr val="bg1"/>
              </a:solidFill>
              <a:latin typeface="Gotham" panose="02000604040000020004" pitchFamily="50" charset="0"/>
              <a:ea typeface="+mj-ea"/>
              <a:cs typeface="Gotham Bold" pitchFamily="50" charset="0"/>
            </a:endParaRPr>
          </a:p>
        </p:txBody>
      </p:sp>
    </p:spTree>
    <p:extLst>
      <p:ext uri="{BB962C8B-B14F-4D97-AF65-F5344CB8AC3E}">
        <p14:creationId xmlns:p14="http://schemas.microsoft.com/office/powerpoint/2010/main" val="4068867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2CC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1191491" y="2459695"/>
            <a:ext cx="9809018" cy="1930545"/>
          </a:xfrm>
        </p:spPr>
        <p:txBody>
          <a:bodyPr>
            <a:normAutofit fontScale="90000"/>
          </a:bodyPr>
          <a:lstStyle/>
          <a:p>
            <a:r>
              <a:rPr lang="en-US" sz="6600" dirty="0">
                <a:solidFill>
                  <a:srgbClr val="EB6060"/>
                </a:solidFill>
                <a:latin typeface="Gotham Bold" pitchFamily="50" charset="0"/>
                <a:cs typeface="Gotham Bold" pitchFamily="50" charset="0"/>
              </a:rPr>
              <a:t>CODE OF ETHICS AND PERSONAL CONDUCT</a:t>
            </a:r>
            <a:endParaRPr lang="en-US" dirty="0">
              <a:solidFill>
                <a:srgbClr val="EB6060"/>
              </a:solidFill>
              <a:latin typeface="Gotham Bold" pitchFamily="50" charset="0"/>
              <a:cs typeface="Gotham Bold" pitchFamily="50" charset="0"/>
            </a:endParaRPr>
          </a:p>
        </p:txBody>
      </p:sp>
      <p:pic>
        <p:nvPicPr>
          <p:cNvPr id="4" name="Picture 3" descr="Logo, company name&#10;&#10;Description automatically generated">
            <a:extLst>
              <a:ext uri="{FF2B5EF4-FFF2-40B4-BE49-F238E27FC236}">
                <a16:creationId xmlns:a16="http://schemas.microsoft.com/office/drawing/2014/main" id="{7DBDB3B7-C745-4721-AC51-8C2561B65D6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5290753" y="5578880"/>
            <a:ext cx="1610493" cy="1014278"/>
          </a:xfrm>
          <a:prstGeom prst="rect">
            <a:avLst/>
          </a:prstGeom>
        </p:spPr>
      </p:pic>
    </p:spTree>
    <p:extLst>
      <p:ext uri="{BB962C8B-B14F-4D97-AF65-F5344CB8AC3E}">
        <p14:creationId xmlns:p14="http://schemas.microsoft.com/office/powerpoint/2010/main" val="2630980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373B7CB3-B7B9-EC48-6355-776D0BB560F7}"/>
              </a:ext>
            </a:extLst>
          </p:cNvPr>
          <p:cNvSpPr>
            <a:spLocks noGrp="1"/>
          </p:cNvSpPr>
          <p:nvPr>
            <p:ph type="title"/>
          </p:nvPr>
        </p:nvSpPr>
        <p:spPr>
          <a:xfrm>
            <a:off x="1039091" y="365125"/>
            <a:ext cx="9923318" cy="1609148"/>
          </a:xfrm>
        </p:spPr>
        <p:txBody>
          <a:bodyPr/>
          <a:lstStyle/>
          <a:p>
            <a:pPr algn="ctr"/>
            <a:r>
              <a:rPr lang="is-IS" dirty="0">
                <a:solidFill>
                  <a:srgbClr val="FFC000"/>
                </a:solidFill>
                <a:latin typeface="Gotham Bold" pitchFamily="50" charset="0"/>
                <a:cs typeface="Gotham Bold" pitchFamily="50" charset="0"/>
              </a:rPr>
              <a:t>CODE OF ETHICS AND PERSONAL CONDUCT</a:t>
            </a:r>
          </a:p>
        </p:txBody>
      </p:sp>
      <p:graphicFrame>
        <p:nvGraphicFramePr>
          <p:cNvPr id="5" name="Staðgengill efnis 2">
            <a:extLst>
              <a:ext uri="{FF2B5EF4-FFF2-40B4-BE49-F238E27FC236}">
                <a16:creationId xmlns:a16="http://schemas.microsoft.com/office/drawing/2014/main" id="{E89A13B2-A30D-260D-D070-AC27A397DB80}"/>
              </a:ext>
            </a:extLst>
          </p:cNvPr>
          <p:cNvGraphicFramePr>
            <a:graphicFrameLocks noGrp="1"/>
          </p:cNvGraphicFramePr>
          <p:nvPr>
            <p:ph idx="1"/>
            <p:extLst>
              <p:ext uri="{D42A27DB-BD31-4B8C-83A1-F6EECF244321}">
                <p14:modId xmlns:p14="http://schemas.microsoft.com/office/powerpoint/2010/main" val="293975714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0437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977295" y="657980"/>
            <a:ext cx="4015619" cy="1187677"/>
          </a:xfrm>
        </p:spPr>
        <p:txBody>
          <a:bodyPr/>
          <a:lstStyle/>
          <a:p>
            <a:pPr algn="l"/>
            <a:r>
              <a:rPr lang="en-US">
                <a:solidFill>
                  <a:srgbClr val="FFAF3C"/>
                </a:solidFill>
                <a:latin typeface="Gotham Bold" pitchFamily="50" charset="0"/>
                <a:cs typeface="Gotham Bold" pitchFamily="50" charset="0"/>
              </a:rPr>
              <a:t>TODAY</a:t>
            </a:r>
            <a:endParaRPr lang="en-US" dirty="0">
              <a:solidFill>
                <a:srgbClr val="FFAF3C"/>
              </a:solidFill>
              <a:latin typeface="Gotham Bold" pitchFamily="50" charset="0"/>
              <a:cs typeface="Gotham Bold" pitchFamily="50" charset="0"/>
            </a:endParaRPr>
          </a:p>
        </p:txBody>
      </p:sp>
      <p:sp>
        <p:nvSpPr>
          <p:cNvPr id="4" name="Subtitle 2">
            <a:extLst>
              <a:ext uri="{FF2B5EF4-FFF2-40B4-BE49-F238E27FC236}">
                <a16:creationId xmlns:a16="http://schemas.microsoft.com/office/drawing/2014/main" id="{2225E041-BDD4-4CDA-AB2E-86D01C320EAC}"/>
              </a:ext>
            </a:extLst>
          </p:cNvPr>
          <p:cNvSpPr txBox="1">
            <a:spLocks/>
          </p:cNvSpPr>
          <p:nvPr/>
        </p:nvSpPr>
        <p:spPr>
          <a:xfrm>
            <a:off x="977295" y="1845657"/>
            <a:ext cx="4997221" cy="41248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dirty="0">
                <a:latin typeface="Gotham" panose="02000604040000020004" pitchFamily="2" charset="0"/>
                <a:ea typeface="+mj-ea"/>
                <a:cs typeface="Gotham Bold" pitchFamily="50" charset="0"/>
              </a:rPr>
              <a:t>Icelandic legislation</a:t>
            </a:r>
          </a:p>
          <a:p>
            <a:pPr algn="l">
              <a:lnSpc>
                <a:spcPct val="150000"/>
              </a:lnSpc>
            </a:pPr>
            <a:r>
              <a:rPr lang="en-US" dirty="0">
                <a:latin typeface="Gotham" panose="02000604040000020004" pitchFamily="2" charset="0"/>
                <a:ea typeface="+mj-ea"/>
                <a:cs typeface="Gotham Bold" pitchFamily="50" charset="0"/>
              </a:rPr>
              <a:t>The Icelandic Youth Forum</a:t>
            </a:r>
          </a:p>
          <a:p>
            <a:pPr algn="l">
              <a:lnSpc>
                <a:spcPct val="150000"/>
              </a:lnSpc>
            </a:pPr>
            <a:r>
              <a:rPr lang="en-US" dirty="0">
                <a:latin typeface="Gotham" panose="02000604040000020004" pitchFamily="2" charset="0"/>
                <a:ea typeface="+mj-ea"/>
                <a:cs typeface="Gotham Bold" pitchFamily="50" charset="0"/>
              </a:rPr>
              <a:t>Response plan</a:t>
            </a:r>
          </a:p>
          <a:p>
            <a:pPr algn="l">
              <a:lnSpc>
                <a:spcPct val="150000"/>
              </a:lnSpc>
            </a:pPr>
            <a:r>
              <a:rPr lang="en-US" dirty="0">
                <a:latin typeface="Gotham" panose="02000604040000020004" pitchFamily="2" charset="0"/>
                <a:ea typeface="+mj-ea"/>
                <a:cs typeface="Gotham Bold" pitchFamily="50" charset="0"/>
              </a:rPr>
              <a:t>How do we implement it?</a:t>
            </a:r>
          </a:p>
          <a:p>
            <a:pPr algn="l">
              <a:lnSpc>
                <a:spcPct val="150000"/>
              </a:lnSpc>
            </a:pPr>
            <a:r>
              <a:rPr lang="en-US" dirty="0">
                <a:latin typeface="Gotham" panose="02000604040000020004" pitchFamily="2" charset="0"/>
                <a:ea typeface="+mj-ea"/>
                <a:cs typeface="Gotham Bold" pitchFamily="50" charset="0"/>
              </a:rPr>
              <a:t>Challenges we’re facing</a:t>
            </a:r>
          </a:p>
          <a:p>
            <a:pPr algn="l">
              <a:lnSpc>
                <a:spcPct val="150000"/>
              </a:lnSpc>
            </a:pPr>
            <a:endParaRPr lang="en-US" dirty="0">
              <a:latin typeface="Gotham" panose="02000604040000020004" pitchFamily="2" charset="0"/>
              <a:ea typeface="+mj-ea"/>
              <a:cs typeface="Gotham Bold" pitchFamily="50" charset="0"/>
            </a:endParaRPr>
          </a:p>
        </p:txBody>
      </p:sp>
      <p:pic>
        <p:nvPicPr>
          <p:cNvPr id="11" name="Picture 10">
            <a:extLst>
              <a:ext uri="{FF2B5EF4-FFF2-40B4-BE49-F238E27FC236}">
                <a16:creationId xmlns:a16="http://schemas.microsoft.com/office/drawing/2014/main" id="{7212A9D0-EF0D-4770-B965-107A028E9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2914" y="5555040"/>
            <a:ext cx="1614623" cy="1014277"/>
          </a:xfrm>
          <a:prstGeom prst="rect">
            <a:avLst/>
          </a:prstGeom>
        </p:spPr>
      </p:pic>
      <p:pic>
        <p:nvPicPr>
          <p:cNvPr id="8" name="Picture 7" descr="A person smiling at camera&#10;&#10;Description automatically generated with low confidence">
            <a:extLst>
              <a:ext uri="{FF2B5EF4-FFF2-40B4-BE49-F238E27FC236}">
                <a16:creationId xmlns:a16="http://schemas.microsoft.com/office/drawing/2014/main" id="{AE91A191-F305-64BF-6145-27BC71EF8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512" y="1845657"/>
            <a:ext cx="3048000" cy="3048000"/>
          </a:xfrm>
          <a:prstGeom prst="rect">
            <a:avLst/>
          </a:prstGeom>
        </p:spPr>
      </p:pic>
      <p:sp>
        <p:nvSpPr>
          <p:cNvPr id="9" name="TextBox 8">
            <a:extLst>
              <a:ext uri="{FF2B5EF4-FFF2-40B4-BE49-F238E27FC236}">
                <a16:creationId xmlns:a16="http://schemas.microsoft.com/office/drawing/2014/main" id="{C42F2F89-45E8-FD48-5D59-7F6796C76E92}"/>
              </a:ext>
            </a:extLst>
          </p:cNvPr>
          <p:cNvSpPr txBox="1"/>
          <p:nvPr/>
        </p:nvSpPr>
        <p:spPr>
          <a:xfrm>
            <a:off x="7466813" y="5139541"/>
            <a:ext cx="4320124" cy="830997"/>
          </a:xfrm>
          <a:prstGeom prst="rect">
            <a:avLst/>
          </a:prstGeom>
          <a:noFill/>
        </p:spPr>
        <p:txBody>
          <a:bodyPr wrap="square" rtlCol="0">
            <a:spAutoFit/>
          </a:bodyPr>
          <a:lstStyle/>
          <a:p>
            <a:r>
              <a:rPr lang="en-US" sz="2400" dirty="0">
                <a:latin typeface="Gotham" panose="02000604040000020004" pitchFamily="50" charset="0"/>
              </a:rPr>
              <a:t>Katrín Kemp Stefánsdóttir</a:t>
            </a:r>
            <a:br>
              <a:rPr lang="en-US" sz="2400" dirty="0">
                <a:latin typeface="Gotham" panose="02000604040000020004" pitchFamily="50" charset="0"/>
              </a:rPr>
            </a:br>
            <a:r>
              <a:rPr lang="en-US" sz="2400" dirty="0">
                <a:latin typeface="Gotham" panose="02000604040000020004" pitchFamily="50" charset="0"/>
              </a:rPr>
              <a:t>katrin@skatarnir.is </a:t>
            </a:r>
          </a:p>
        </p:txBody>
      </p:sp>
    </p:spTree>
    <p:extLst>
      <p:ext uri="{BB962C8B-B14F-4D97-AF65-F5344CB8AC3E}">
        <p14:creationId xmlns:p14="http://schemas.microsoft.com/office/powerpoint/2010/main" val="1810646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B143C7C2-2666-DC83-4ED3-AA0AE3B3B00E}"/>
              </a:ext>
            </a:extLst>
          </p:cNvPr>
          <p:cNvSpPr>
            <a:spLocks noGrp="1"/>
          </p:cNvSpPr>
          <p:nvPr>
            <p:ph type="title"/>
          </p:nvPr>
        </p:nvSpPr>
        <p:spPr>
          <a:xfrm>
            <a:off x="838200" y="681037"/>
            <a:ext cx="10515600" cy="1349375"/>
          </a:xfrm>
        </p:spPr>
        <p:txBody>
          <a:bodyPr>
            <a:normAutofit/>
          </a:bodyPr>
          <a:lstStyle/>
          <a:p>
            <a:pPr algn="ctr"/>
            <a:r>
              <a:rPr lang="is-IS" dirty="0">
                <a:solidFill>
                  <a:srgbClr val="FFC000"/>
                </a:solidFill>
                <a:latin typeface="Gotham Bold" pitchFamily="50" charset="0"/>
                <a:cs typeface="Gotham Bold" pitchFamily="50" charset="0"/>
              </a:rPr>
              <a:t>BÍS BYLAWS</a:t>
            </a:r>
          </a:p>
        </p:txBody>
      </p:sp>
      <p:sp>
        <p:nvSpPr>
          <p:cNvPr id="3" name="Staðgengill efnis 2">
            <a:extLst>
              <a:ext uri="{FF2B5EF4-FFF2-40B4-BE49-F238E27FC236}">
                <a16:creationId xmlns:a16="http://schemas.microsoft.com/office/drawing/2014/main" id="{6F7D20E1-FCEF-F3FD-5181-76688EFB3E57}"/>
              </a:ext>
            </a:extLst>
          </p:cNvPr>
          <p:cNvSpPr>
            <a:spLocks noGrp="1"/>
          </p:cNvSpPr>
          <p:nvPr>
            <p:ph idx="1"/>
          </p:nvPr>
        </p:nvSpPr>
        <p:spPr/>
        <p:txBody>
          <a:bodyPr/>
          <a:lstStyle/>
          <a:p>
            <a:pPr marL="0" indent="0" algn="ctr">
              <a:buNone/>
            </a:pPr>
            <a:endParaRPr lang="en-US" sz="2800" dirty="0">
              <a:latin typeface="Gotham Bold" pitchFamily="50" charset="0"/>
              <a:ea typeface="+mj-ea"/>
              <a:cs typeface="Gotham Bold" pitchFamily="50" charset="0"/>
            </a:endParaRPr>
          </a:p>
          <a:p>
            <a:pPr marL="0" indent="0" algn="ctr">
              <a:buNone/>
            </a:pPr>
            <a:r>
              <a:rPr lang="en-US" sz="2800" dirty="0">
                <a:latin typeface="Gotham Bold" pitchFamily="50" charset="0"/>
                <a:ea typeface="+mj-ea"/>
                <a:cs typeface="Gotham Bold" pitchFamily="50" charset="0"/>
              </a:rPr>
              <a:t>ARTICLE 2  - MEMBERSHIP TO BÍS</a:t>
            </a:r>
          </a:p>
          <a:p>
            <a:pPr marL="0" indent="0" algn="ctr">
              <a:buNone/>
            </a:pPr>
            <a:r>
              <a:rPr lang="is-IS" b="0" i="0" dirty="0">
                <a:solidFill>
                  <a:srgbClr val="3C50FF"/>
                </a:solidFill>
                <a:effectLst/>
                <a:latin typeface="Gotham-Book" panose="02000604040000020004" pitchFamily="50" charset="0"/>
              </a:rPr>
              <a:t>BÍS is a </a:t>
            </a:r>
            <a:r>
              <a:rPr lang="is-IS" b="0" i="0" dirty="0" err="1">
                <a:solidFill>
                  <a:srgbClr val="3C50FF"/>
                </a:solidFill>
                <a:effectLst/>
                <a:latin typeface="Gotham-Book" panose="02000604040000020004" pitchFamily="50" charset="0"/>
              </a:rPr>
              <a:t>member</a:t>
            </a:r>
            <a:r>
              <a:rPr lang="is-IS" b="0" i="0" dirty="0">
                <a:solidFill>
                  <a:srgbClr val="3C50FF"/>
                </a:solidFill>
                <a:effectLst/>
                <a:latin typeface="Gotham-Book" panose="02000604040000020004" pitchFamily="50" charset="0"/>
              </a:rPr>
              <a:t> </a:t>
            </a:r>
            <a:r>
              <a:rPr lang="is-IS" b="0" i="0" dirty="0" err="1">
                <a:solidFill>
                  <a:srgbClr val="3C50FF"/>
                </a:solidFill>
                <a:effectLst/>
                <a:latin typeface="Gotham-Book" panose="02000604040000020004" pitchFamily="50" charset="0"/>
              </a:rPr>
              <a:t>association</a:t>
            </a:r>
            <a:r>
              <a:rPr lang="is-IS" b="0" i="0" dirty="0">
                <a:solidFill>
                  <a:srgbClr val="3C50FF"/>
                </a:solidFill>
                <a:effectLst/>
                <a:latin typeface="Gotham-Book" panose="02000604040000020004" pitchFamily="50" charset="0"/>
              </a:rPr>
              <a:t> of </a:t>
            </a:r>
            <a:r>
              <a:rPr lang="is-IS" b="0" i="0" dirty="0" err="1">
                <a:solidFill>
                  <a:srgbClr val="3C50FF"/>
                </a:solidFill>
                <a:effectLst/>
                <a:latin typeface="Gotham-Book" panose="02000604040000020004" pitchFamily="50" charset="0"/>
              </a:rPr>
              <a:t>the</a:t>
            </a:r>
            <a:r>
              <a:rPr lang="is-IS" b="0" i="0" dirty="0">
                <a:solidFill>
                  <a:srgbClr val="3C50FF"/>
                </a:solidFill>
                <a:effectLst/>
                <a:latin typeface="Gotham-Book" panose="02000604040000020004" pitchFamily="50" charset="0"/>
              </a:rPr>
              <a:t> Icelandic </a:t>
            </a:r>
            <a:r>
              <a:rPr lang="is-IS" b="0" i="0" dirty="0" err="1">
                <a:solidFill>
                  <a:srgbClr val="3C50FF"/>
                </a:solidFill>
                <a:effectLst/>
                <a:latin typeface="Gotham-Book" panose="02000604040000020004" pitchFamily="50" charset="0"/>
              </a:rPr>
              <a:t>Youth</a:t>
            </a:r>
            <a:r>
              <a:rPr lang="is-IS" b="0" i="0" dirty="0">
                <a:solidFill>
                  <a:srgbClr val="3C50FF"/>
                </a:solidFill>
                <a:effectLst/>
                <a:latin typeface="Gotham-Book" panose="02000604040000020004" pitchFamily="50" charset="0"/>
              </a:rPr>
              <a:t> Forum </a:t>
            </a:r>
            <a:r>
              <a:rPr lang="is-IS" b="0" i="0" dirty="0" err="1">
                <a:solidFill>
                  <a:srgbClr val="3C50FF"/>
                </a:solidFill>
                <a:effectLst/>
                <a:latin typeface="Gotham-Book" panose="02000604040000020004" pitchFamily="50" charset="0"/>
              </a:rPr>
              <a:t>and</a:t>
            </a:r>
            <a:r>
              <a:rPr lang="is-IS" b="0" i="0" dirty="0">
                <a:solidFill>
                  <a:srgbClr val="3C50FF"/>
                </a:solidFill>
                <a:effectLst/>
                <a:latin typeface="Gotham-Book" panose="02000604040000020004" pitchFamily="50" charset="0"/>
              </a:rPr>
              <a:t> </a:t>
            </a:r>
            <a:r>
              <a:rPr lang="is-IS" b="0" i="0" dirty="0" err="1">
                <a:solidFill>
                  <a:srgbClr val="3C50FF"/>
                </a:solidFill>
                <a:effectLst/>
                <a:latin typeface="Gotham-Book" panose="02000604040000020004" pitchFamily="50" charset="0"/>
              </a:rPr>
              <a:t>follows</a:t>
            </a:r>
            <a:r>
              <a:rPr lang="is-IS" b="0" i="0" dirty="0">
                <a:solidFill>
                  <a:srgbClr val="3C50FF"/>
                </a:solidFill>
                <a:effectLst/>
                <a:latin typeface="Gotham-Book" panose="02000604040000020004" pitchFamily="50" charset="0"/>
              </a:rPr>
              <a:t> </a:t>
            </a:r>
            <a:r>
              <a:rPr lang="is-IS" b="0" i="0" dirty="0" err="1">
                <a:solidFill>
                  <a:srgbClr val="3C50FF"/>
                </a:solidFill>
                <a:effectLst/>
                <a:latin typeface="Gotham-Book" panose="02000604040000020004" pitchFamily="50" charset="0"/>
              </a:rPr>
              <a:t>the</a:t>
            </a:r>
            <a:r>
              <a:rPr lang="is-IS" b="0" i="0" dirty="0">
                <a:solidFill>
                  <a:srgbClr val="3C50FF"/>
                </a:solidFill>
                <a:effectLst/>
                <a:latin typeface="Gotham-Book" panose="02000604040000020004" pitchFamily="50" charset="0"/>
              </a:rPr>
              <a:t> </a:t>
            </a:r>
            <a:r>
              <a:rPr lang="is-IS" b="0" i="0" dirty="0" err="1">
                <a:solidFill>
                  <a:srgbClr val="3C50FF"/>
                </a:solidFill>
                <a:effectLst/>
                <a:latin typeface="Gotham-Book" panose="02000604040000020004" pitchFamily="50" charset="0"/>
              </a:rPr>
              <a:t>rules</a:t>
            </a:r>
            <a:r>
              <a:rPr lang="is-IS" b="0" i="0" dirty="0">
                <a:solidFill>
                  <a:srgbClr val="3C50FF"/>
                </a:solidFill>
                <a:effectLst/>
                <a:latin typeface="Gotham-Book" panose="02000604040000020004" pitchFamily="50" charset="0"/>
              </a:rPr>
              <a:t>, </a:t>
            </a:r>
            <a:r>
              <a:rPr lang="is-IS" b="0" i="0" dirty="0" err="1">
                <a:solidFill>
                  <a:srgbClr val="3C50FF"/>
                </a:solidFill>
                <a:effectLst/>
                <a:latin typeface="Gotham-Book" panose="02000604040000020004" pitchFamily="50" charset="0"/>
              </a:rPr>
              <a:t>policies</a:t>
            </a:r>
            <a:r>
              <a:rPr lang="is-IS" b="0" i="0" dirty="0">
                <a:solidFill>
                  <a:srgbClr val="3C50FF"/>
                </a:solidFill>
                <a:effectLst/>
                <a:latin typeface="Gotham-Book" panose="02000604040000020004" pitchFamily="50" charset="0"/>
              </a:rPr>
              <a:t> </a:t>
            </a:r>
            <a:r>
              <a:rPr lang="is-IS" b="0" i="0" dirty="0" err="1">
                <a:solidFill>
                  <a:srgbClr val="3C50FF"/>
                </a:solidFill>
                <a:effectLst/>
                <a:latin typeface="Gotham-Book" panose="02000604040000020004" pitchFamily="50" charset="0"/>
              </a:rPr>
              <a:t>and</a:t>
            </a:r>
            <a:r>
              <a:rPr lang="is-IS" b="0" i="0" dirty="0">
                <a:solidFill>
                  <a:srgbClr val="3C50FF"/>
                </a:solidFill>
                <a:effectLst/>
                <a:latin typeface="Gotham-Book" panose="02000604040000020004" pitchFamily="50" charset="0"/>
              </a:rPr>
              <a:t> </a:t>
            </a:r>
            <a:r>
              <a:rPr lang="is-IS" b="0" i="0" dirty="0" err="1">
                <a:solidFill>
                  <a:srgbClr val="3C50FF"/>
                </a:solidFill>
                <a:effectLst/>
                <a:latin typeface="Gotham-Book" panose="02000604040000020004" pitchFamily="50" charset="0"/>
              </a:rPr>
              <a:t>response</a:t>
            </a:r>
            <a:r>
              <a:rPr lang="is-IS" b="0" i="0" dirty="0">
                <a:solidFill>
                  <a:srgbClr val="3C50FF"/>
                </a:solidFill>
                <a:effectLst/>
                <a:latin typeface="Gotham-Book" panose="02000604040000020004" pitchFamily="50" charset="0"/>
              </a:rPr>
              <a:t> plan that </a:t>
            </a:r>
            <a:r>
              <a:rPr lang="is-IS" dirty="0" err="1">
                <a:solidFill>
                  <a:srgbClr val="3C50FF"/>
                </a:solidFill>
                <a:latin typeface="Gotham-Book" panose="02000604040000020004" pitchFamily="50" charset="0"/>
              </a:rPr>
              <a:t>the</a:t>
            </a:r>
            <a:r>
              <a:rPr lang="is-IS" dirty="0">
                <a:solidFill>
                  <a:srgbClr val="3C50FF"/>
                </a:solidFill>
                <a:latin typeface="Gotham-Book" panose="02000604040000020004" pitchFamily="50" charset="0"/>
              </a:rPr>
              <a:t> Icelandic </a:t>
            </a:r>
            <a:r>
              <a:rPr lang="is-IS" dirty="0" err="1">
                <a:solidFill>
                  <a:srgbClr val="3C50FF"/>
                </a:solidFill>
                <a:latin typeface="Gotham-Book" panose="02000604040000020004" pitchFamily="50" charset="0"/>
              </a:rPr>
              <a:t>Youth</a:t>
            </a:r>
            <a:r>
              <a:rPr lang="is-IS" dirty="0">
                <a:solidFill>
                  <a:srgbClr val="3C50FF"/>
                </a:solidFill>
                <a:latin typeface="Gotham-Book" panose="02000604040000020004" pitchFamily="50" charset="0"/>
              </a:rPr>
              <a:t> Forum</a:t>
            </a:r>
            <a:r>
              <a:rPr lang="is-IS" b="0" i="0" dirty="0">
                <a:solidFill>
                  <a:srgbClr val="3C50FF"/>
                </a:solidFill>
                <a:effectLst/>
                <a:latin typeface="Gotham-Book" panose="02000604040000020004" pitchFamily="50" charset="0"/>
              </a:rPr>
              <a:t> </a:t>
            </a:r>
            <a:r>
              <a:rPr lang="is-IS" b="0" i="0" dirty="0" err="1">
                <a:solidFill>
                  <a:srgbClr val="3C50FF"/>
                </a:solidFill>
                <a:effectLst/>
                <a:latin typeface="Gotham-Book" panose="02000604040000020004" pitchFamily="50" charset="0"/>
              </a:rPr>
              <a:t>imposes</a:t>
            </a:r>
            <a:r>
              <a:rPr lang="is-IS" b="0" i="0" dirty="0">
                <a:solidFill>
                  <a:srgbClr val="3C50FF"/>
                </a:solidFill>
                <a:effectLst/>
                <a:latin typeface="Gotham-Book" panose="02000604040000020004" pitchFamily="50" charset="0"/>
              </a:rPr>
              <a:t> at any </a:t>
            </a:r>
            <a:r>
              <a:rPr lang="is-IS" b="0" i="0" dirty="0" err="1">
                <a:solidFill>
                  <a:srgbClr val="3C50FF"/>
                </a:solidFill>
                <a:effectLst/>
                <a:latin typeface="Gotham-Book" panose="02000604040000020004" pitchFamily="50" charset="0"/>
              </a:rPr>
              <a:t>given</a:t>
            </a:r>
            <a:r>
              <a:rPr lang="is-IS" b="0" i="0" dirty="0">
                <a:solidFill>
                  <a:srgbClr val="3C50FF"/>
                </a:solidFill>
                <a:effectLst/>
                <a:latin typeface="Gotham-Book" panose="02000604040000020004" pitchFamily="50" charset="0"/>
              </a:rPr>
              <a:t> </a:t>
            </a:r>
            <a:r>
              <a:rPr lang="is-IS" b="0" i="0" dirty="0" err="1">
                <a:solidFill>
                  <a:srgbClr val="3C50FF"/>
                </a:solidFill>
                <a:effectLst/>
                <a:latin typeface="Gotham-Book" panose="02000604040000020004" pitchFamily="50" charset="0"/>
              </a:rPr>
              <a:t>time</a:t>
            </a:r>
            <a:r>
              <a:rPr lang="is-IS" b="0" i="0" dirty="0">
                <a:solidFill>
                  <a:srgbClr val="3C50FF"/>
                </a:solidFill>
                <a:effectLst/>
                <a:latin typeface="Gotham-Book" panose="02000604040000020004" pitchFamily="50" charset="0"/>
              </a:rPr>
              <a:t>.</a:t>
            </a:r>
          </a:p>
          <a:p>
            <a:pPr marL="0" indent="0" algn="ctr">
              <a:buNone/>
            </a:pPr>
            <a:endParaRPr lang="is-IS" dirty="0">
              <a:solidFill>
                <a:srgbClr val="3C50FF"/>
              </a:solidFill>
              <a:latin typeface="Gotham-Book" panose="02000604040000020004" pitchFamily="50" charset="0"/>
            </a:endParaRPr>
          </a:p>
          <a:p>
            <a:pPr marL="0" indent="0" algn="ctr">
              <a:buNone/>
            </a:pPr>
            <a:r>
              <a:rPr lang="is-IS" dirty="0">
                <a:solidFill>
                  <a:srgbClr val="3C50FF"/>
                </a:solidFill>
                <a:latin typeface="Gotham-Book" panose="02000604040000020004" pitchFamily="50" charset="0"/>
              </a:rPr>
              <a:t>-</a:t>
            </a:r>
            <a:r>
              <a:rPr lang="is-IS" i="1" dirty="0" err="1">
                <a:solidFill>
                  <a:srgbClr val="3C50FF"/>
                </a:solidFill>
                <a:latin typeface="Gotham-Book" panose="02000604040000020004" pitchFamily="50" charset="0"/>
              </a:rPr>
              <a:t>Passed</a:t>
            </a:r>
            <a:r>
              <a:rPr lang="is-IS" i="1" dirty="0">
                <a:solidFill>
                  <a:srgbClr val="3C50FF"/>
                </a:solidFill>
                <a:latin typeface="Gotham-Book" panose="02000604040000020004" pitchFamily="50" charset="0"/>
              </a:rPr>
              <a:t> on </a:t>
            </a:r>
            <a:r>
              <a:rPr lang="is-IS" i="1" dirty="0" err="1">
                <a:solidFill>
                  <a:srgbClr val="3C50FF"/>
                </a:solidFill>
                <a:latin typeface="Gotham-Book" panose="02000604040000020004" pitchFamily="50" charset="0"/>
              </a:rPr>
              <a:t>the</a:t>
            </a:r>
            <a:r>
              <a:rPr lang="is-IS" i="1" dirty="0">
                <a:solidFill>
                  <a:srgbClr val="3C50FF"/>
                </a:solidFill>
                <a:latin typeface="Gotham-Book" panose="02000604040000020004" pitchFamily="50" charset="0"/>
              </a:rPr>
              <a:t> 2nd of </a:t>
            </a:r>
            <a:r>
              <a:rPr lang="is-IS" i="1" dirty="0" err="1">
                <a:solidFill>
                  <a:srgbClr val="3C50FF"/>
                </a:solidFill>
                <a:latin typeface="Gotham-Book" panose="02000604040000020004" pitchFamily="50" charset="0"/>
              </a:rPr>
              <a:t>April</a:t>
            </a:r>
            <a:r>
              <a:rPr lang="is-IS" i="1" dirty="0">
                <a:solidFill>
                  <a:srgbClr val="3C50FF"/>
                </a:solidFill>
                <a:latin typeface="Gotham-Book" panose="02000604040000020004" pitchFamily="50" charset="0"/>
              </a:rPr>
              <a:t> 2022</a:t>
            </a:r>
            <a:endParaRPr lang="is-IS" i="1" dirty="0">
              <a:solidFill>
                <a:srgbClr val="3C50FF"/>
              </a:solidFill>
            </a:endParaRPr>
          </a:p>
        </p:txBody>
      </p:sp>
      <p:pic>
        <p:nvPicPr>
          <p:cNvPr id="4" name="Picture 6" descr="Logo&#10;&#10;Description automatically generated">
            <a:extLst>
              <a:ext uri="{FF2B5EF4-FFF2-40B4-BE49-F238E27FC236}">
                <a16:creationId xmlns:a16="http://schemas.microsoft.com/office/drawing/2014/main" id="{32DF4013-2E12-A441-0B2A-6E498B9C7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313" y="5433002"/>
            <a:ext cx="1639373" cy="1030048"/>
          </a:xfrm>
          <a:prstGeom prst="rect">
            <a:avLst/>
          </a:prstGeom>
        </p:spPr>
      </p:pic>
    </p:spTree>
    <p:extLst>
      <p:ext uri="{BB962C8B-B14F-4D97-AF65-F5344CB8AC3E}">
        <p14:creationId xmlns:p14="http://schemas.microsoft.com/office/powerpoint/2010/main" val="3685476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C50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1524000" y="2913976"/>
            <a:ext cx="9144000" cy="1030048"/>
          </a:xfrm>
        </p:spPr>
        <p:txBody>
          <a:bodyPr/>
          <a:lstStyle/>
          <a:p>
            <a:r>
              <a:rPr lang="en-US" sz="6600" dirty="0">
                <a:solidFill>
                  <a:srgbClr val="FFAF3C"/>
                </a:solidFill>
                <a:latin typeface="Gotham Bold" pitchFamily="50" charset="0"/>
                <a:cs typeface="Gotham Bold" pitchFamily="50" charset="0"/>
              </a:rPr>
              <a:t>RESPONSE PLAN</a:t>
            </a:r>
            <a:endParaRPr lang="en-US" dirty="0">
              <a:solidFill>
                <a:srgbClr val="FFAF3C"/>
              </a:solidFill>
              <a:latin typeface="Gotham Bold" pitchFamily="50" charset="0"/>
              <a:cs typeface="Gotham Bold" pitchFamily="50" charset="0"/>
            </a:endParaRPr>
          </a:p>
        </p:txBody>
      </p:sp>
      <p:pic>
        <p:nvPicPr>
          <p:cNvPr id="7" name="Picture 6" descr="Logo&#10;&#10;Description automatically generated">
            <a:extLst>
              <a:ext uri="{FF2B5EF4-FFF2-40B4-BE49-F238E27FC236}">
                <a16:creationId xmlns:a16="http://schemas.microsoft.com/office/drawing/2014/main" id="{4C168796-22CD-4906-A2C3-AD64830F6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313" y="5538843"/>
            <a:ext cx="1639373" cy="1030048"/>
          </a:xfrm>
          <a:prstGeom prst="rect">
            <a:avLst/>
          </a:prstGeom>
        </p:spPr>
      </p:pic>
    </p:spTree>
    <p:extLst>
      <p:ext uri="{BB962C8B-B14F-4D97-AF65-F5344CB8AC3E}">
        <p14:creationId xmlns:p14="http://schemas.microsoft.com/office/powerpoint/2010/main" val="1825463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B4B97C-28BD-2EA0-1594-9D6A4D2DC841}"/>
              </a:ext>
            </a:extLst>
          </p:cNvPr>
          <p:cNvPicPr>
            <a:picLocks noChangeAspect="1"/>
          </p:cNvPicPr>
          <p:nvPr/>
        </p:nvPicPr>
        <p:blipFill>
          <a:blip r:embed="rId2"/>
          <a:stretch>
            <a:fillRect/>
          </a:stretch>
        </p:blipFill>
        <p:spPr>
          <a:xfrm>
            <a:off x="61070" y="280156"/>
            <a:ext cx="12069859" cy="5715798"/>
          </a:xfrm>
          <a:prstGeom prst="rect">
            <a:avLst/>
          </a:prstGeom>
        </p:spPr>
      </p:pic>
      <p:pic>
        <p:nvPicPr>
          <p:cNvPr id="6" name="Picture 5">
            <a:extLst>
              <a:ext uri="{FF2B5EF4-FFF2-40B4-BE49-F238E27FC236}">
                <a16:creationId xmlns:a16="http://schemas.microsoft.com/office/drawing/2014/main" id="{4D4C0B60-7E74-3F88-A3BA-E665E04C8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687" y="5522403"/>
            <a:ext cx="1614623" cy="1014277"/>
          </a:xfrm>
          <a:prstGeom prst="rect">
            <a:avLst/>
          </a:prstGeom>
        </p:spPr>
      </p:pic>
    </p:spTree>
    <p:extLst>
      <p:ext uri="{BB962C8B-B14F-4D97-AF65-F5344CB8AC3E}">
        <p14:creationId xmlns:p14="http://schemas.microsoft.com/office/powerpoint/2010/main" val="3320278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373B7CB3-B7B9-EC48-6355-776D0BB560F7}"/>
              </a:ext>
            </a:extLst>
          </p:cNvPr>
          <p:cNvSpPr>
            <a:spLocks noGrp="1"/>
          </p:cNvSpPr>
          <p:nvPr>
            <p:ph type="title"/>
          </p:nvPr>
        </p:nvSpPr>
        <p:spPr/>
        <p:txBody>
          <a:bodyPr/>
          <a:lstStyle/>
          <a:p>
            <a:pPr algn="ctr"/>
            <a:r>
              <a:rPr lang="is-IS" dirty="0">
                <a:solidFill>
                  <a:srgbClr val="FFC000"/>
                </a:solidFill>
                <a:latin typeface="Gotham Bold" pitchFamily="50" charset="0"/>
                <a:cs typeface="Gotham Bold" pitchFamily="50" charset="0"/>
              </a:rPr>
              <a:t>RESPONSE PLAN</a:t>
            </a:r>
          </a:p>
        </p:txBody>
      </p:sp>
      <p:graphicFrame>
        <p:nvGraphicFramePr>
          <p:cNvPr id="21" name="Staðgengill efnis 2">
            <a:extLst>
              <a:ext uri="{FF2B5EF4-FFF2-40B4-BE49-F238E27FC236}">
                <a16:creationId xmlns:a16="http://schemas.microsoft.com/office/drawing/2014/main" id="{20A4E884-9C41-54C5-9097-125BFDCB952B}"/>
              </a:ext>
            </a:extLst>
          </p:cNvPr>
          <p:cNvGraphicFramePr>
            <a:graphicFrameLocks noGrp="1"/>
          </p:cNvGraphicFramePr>
          <p:nvPr>
            <p:ph idx="1"/>
            <p:extLst>
              <p:ext uri="{D42A27DB-BD31-4B8C-83A1-F6EECF244321}">
                <p14:modId xmlns:p14="http://schemas.microsoft.com/office/powerpoint/2010/main" val="3907419056"/>
              </p:ext>
            </p:extLst>
          </p:nvPr>
        </p:nvGraphicFramePr>
        <p:xfrm>
          <a:off x="838200" y="1825624"/>
          <a:ext cx="10515600" cy="4575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8466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B36D6DD6-A630-CE1D-544B-92DFD3A73038}"/>
              </a:ext>
            </a:extLst>
          </p:cNvPr>
          <p:cNvSpPr>
            <a:spLocks noGrp="1"/>
          </p:cNvSpPr>
          <p:nvPr>
            <p:ph type="title"/>
          </p:nvPr>
        </p:nvSpPr>
        <p:spPr/>
        <p:txBody>
          <a:bodyPr/>
          <a:lstStyle/>
          <a:p>
            <a:pPr algn="ctr"/>
            <a:r>
              <a:rPr lang="is-IS" dirty="0">
                <a:solidFill>
                  <a:srgbClr val="FFC000"/>
                </a:solidFill>
                <a:latin typeface="Gotham Bold" pitchFamily="50" charset="0"/>
                <a:cs typeface="Gotham Bold" pitchFamily="50" charset="0"/>
              </a:rPr>
              <a:t>CURRENT RESPONSE PLAN</a:t>
            </a:r>
            <a:endParaRPr lang="is-IS" dirty="0"/>
          </a:p>
        </p:txBody>
      </p:sp>
      <p:sp>
        <p:nvSpPr>
          <p:cNvPr id="3" name="Staðgengill efnis 2">
            <a:extLst>
              <a:ext uri="{FF2B5EF4-FFF2-40B4-BE49-F238E27FC236}">
                <a16:creationId xmlns:a16="http://schemas.microsoft.com/office/drawing/2014/main" id="{2AA72706-3254-003E-A8B5-2ABC764AC659}"/>
              </a:ext>
            </a:extLst>
          </p:cNvPr>
          <p:cNvSpPr>
            <a:spLocks noGrp="1"/>
          </p:cNvSpPr>
          <p:nvPr>
            <p:ph idx="1"/>
          </p:nvPr>
        </p:nvSpPr>
        <p:spPr>
          <a:xfrm>
            <a:off x="838200" y="1690688"/>
            <a:ext cx="10515600" cy="4616594"/>
          </a:xfrm>
        </p:spPr>
        <p:txBody>
          <a:bodyPr numCol="2">
            <a:normAutofit fontScale="92500" lnSpcReduction="10000"/>
          </a:bodyPr>
          <a:lstStyle/>
          <a:p>
            <a:pPr marL="514350" indent="-514350">
              <a:buAutoNum type="arabicPeriod"/>
            </a:pPr>
            <a:r>
              <a:rPr lang="is-IS"/>
              <a:t>Ladder of reporting</a:t>
            </a:r>
          </a:p>
          <a:p>
            <a:pPr marL="514350" indent="-514350">
              <a:buAutoNum type="arabicPeriod"/>
            </a:pPr>
            <a:r>
              <a:rPr lang="is-IS"/>
              <a:t>Children protection abuses</a:t>
            </a:r>
          </a:p>
          <a:p>
            <a:pPr marL="514350" indent="-514350">
              <a:buAutoNum type="arabicPeriod"/>
            </a:pPr>
            <a:r>
              <a:rPr lang="is-IS"/>
              <a:t>Disciplinary violations</a:t>
            </a:r>
          </a:p>
          <a:p>
            <a:pPr marL="514350" indent="-514350">
              <a:buAutoNum type="arabicPeriod"/>
            </a:pPr>
            <a:r>
              <a:rPr lang="is-IS"/>
              <a:t>Substance abuse</a:t>
            </a:r>
          </a:p>
          <a:p>
            <a:pPr marL="514350" indent="-514350">
              <a:buAutoNum type="arabicPeriod"/>
            </a:pPr>
            <a:r>
              <a:rPr lang="is-IS"/>
              <a:t>Violence</a:t>
            </a:r>
          </a:p>
          <a:p>
            <a:pPr marL="514350" indent="-514350">
              <a:buAutoNum type="arabicPeriod"/>
            </a:pPr>
            <a:r>
              <a:rPr lang="is-IS"/>
              <a:t>Bullying and communication problems</a:t>
            </a:r>
          </a:p>
          <a:p>
            <a:pPr marL="514350" indent="-514350">
              <a:buAutoNum type="arabicPeriod"/>
            </a:pPr>
            <a:r>
              <a:rPr lang="is-IS"/>
              <a:t>LGBTQIA+</a:t>
            </a:r>
          </a:p>
          <a:p>
            <a:pPr marL="514350" indent="-514350">
              <a:buAutoNum type="arabicPeriod"/>
            </a:pPr>
            <a:r>
              <a:rPr lang="is-IS"/>
              <a:t>Multiculturalism &amp; inclusivity</a:t>
            </a:r>
          </a:p>
          <a:p>
            <a:pPr marL="514350" indent="-514350">
              <a:buAutoNum type="arabicPeriod"/>
            </a:pPr>
            <a:r>
              <a:rPr lang="is-IS"/>
              <a:t>Mental health</a:t>
            </a:r>
          </a:p>
          <a:p>
            <a:pPr marL="514350" indent="-514350">
              <a:buAutoNum type="arabicPeriod"/>
            </a:pPr>
            <a:r>
              <a:rPr lang="is-IS"/>
              <a:t>Illnesses &amp; common diseses</a:t>
            </a:r>
          </a:p>
          <a:p>
            <a:pPr marL="514350" indent="-514350">
              <a:buAutoNum type="arabicPeriod"/>
            </a:pPr>
            <a:r>
              <a:rPr lang="is-IS"/>
              <a:t>Injuries</a:t>
            </a:r>
          </a:p>
          <a:p>
            <a:pPr marL="514350" indent="-514350">
              <a:buAutoNum type="arabicPeriod"/>
            </a:pPr>
            <a:r>
              <a:rPr lang="is-IS"/>
              <a:t>Death</a:t>
            </a:r>
          </a:p>
          <a:p>
            <a:pPr marL="514350" indent="-514350">
              <a:buAutoNum type="arabicPeriod"/>
            </a:pPr>
            <a:r>
              <a:rPr lang="is-IS"/>
              <a:t>Trauma outside of NGO</a:t>
            </a:r>
          </a:p>
          <a:p>
            <a:pPr marL="514350" indent="-514350">
              <a:buAutoNum type="arabicPeriod"/>
            </a:pPr>
            <a:r>
              <a:rPr lang="is-IS"/>
              <a:t>Safety</a:t>
            </a:r>
          </a:p>
          <a:p>
            <a:pPr marL="514350" indent="-514350">
              <a:buAutoNum type="arabicPeriod"/>
            </a:pPr>
            <a:r>
              <a:rPr lang="is-IS"/>
              <a:t>Trips &amp; overnight stays</a:t>
            </a:r>
          </a:p>
          <a:p>
            <a:pPr marL="514350" indent="-514350">
              <a:buAutoNum type="arabicPeriod"/>
            </a:pPr>
            <a:r>
              <a:rPr lang="is-IS"/>
              <a:t>Natural disaster</a:t>
            </a:r>
          </a:p>
          <a:p>
            <a:pPr marL="514350" indent="-514350">
              <a:buAutoNum type="arabicPeriod"/>
            </a:pPr>
            <a:r>
              <a:rPr lang="is-IS"/>
              <a:t>Media communications</a:t>
            </a:r>
          </a:p>
          <a:p>
            <a:pPr marL="514350" indent="-514350">
              <a:buAutoNum type="arabicPeriod"/>
            </a:pPr>
            <a:r>
              <a:rPr lang="is-IS"/>
              <a:t>Documentation</a:t>
            </a:r>
            <a:endParaRPr lang="is-IS" dirty="0"/>
          </a:p>
        </p:txBody>
      </p:sp>
      <p:pic>
        <p:nvPicPr>
          <p:cNvPr id="5" name="Picture 4" descr="A logo with a blue and orange design&#10;&#10;Description automatically generated with medium confidence">
            <a:extLst>
              <a:ext uri="{FF2B5EF4-FFF2-40B4-BE49-F238E27FC236}">
                <a16:creationId xmlns:a16="http://schemas.microsoft.com/office/drawing/2014/main" id="{02BFE484-CE4D-A9F6-65C8-A1AC97133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1850" y="4449908"/>
            <a:ext cx="1704974" cy="1857374"/>
          </a:xfrm>
          <a:prstGeom prst="rect">
            <a:avLst/>
          </a:prstGeom>
        </p:spPr>
      </p:pic>
    </p:spTree>
    <p:extLst>
      <p:ext uri="{BB962C8B-B14F-4D97-AF65-F5344CB8AC3E}">
        <p14:creationId xmlns:p14="http://schemas.microsoft.com/office/powerpoint/2010/main" val="2581722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6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p:txBody>
          <a:bodyPr/>
          <a:lstStyle/>
          <a:p>
            <a:r>
              <a:rPr lang="en-US" sz="6600" dirty="0">
                <a:solidFill>
                  <a:srgbClr val="62CCF0"/>
                </a:solidFill>
                <a:latin typeface="Gotham Bold" pitchFamily="50" charset="0"/>
                <a:cs typeface="Gotham Bold" pitchFamily="50" charset="0"/>
              </a:rPr>
              <a:t>IMPLEMENTATION</a:t>
            </a:r>
            <a:endParaRPr lang="en-US" dirty="0">
              <a:solidFill>
                <a:srgbClr val="62CCF0"/>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EE6C8647-10C1-46ED-BDE1-6030AB210F57}"/>
              </a:ext>
            </a:extLst>
          </p:cNvPr>
          <p:cNvSpPr>
            <a:spLocks noGrp="1"/>
          </p:cNvSpPr>
          <p:nvPr>
            <p:ph type="subTitle" idx="1"/>
          </p:nvPr>
        </p:nvSpPr>
        <p:spPr/>
        <p:txBody>
          <a:bodyPr>
            <a:normAutofit/>
          </a:bodyPr>
          <a:lstStyle/>
          <a:p>
            <a:r>
              <a:rPr lang="en-US" sz="3200" dirty="0">
                <a:solidFill>
                  <a:schemeClr val="bg1"/>
                </a:solidFill>
                <a:latin typeface="Gotham" panose="02000604040000020004" pitchFamily="2" charset="0"/>
                <a:ea typeface="+mj-ea"/>
                <a:cs typeface="Gotham Bold" pitchFamily="50" charset="0"/>
              </a:rPr>
              <a:t>WHAT DO WE DO AND HOW</a:t>
            </a:r>
            <a:endParaRPr lang="en-US" sz="2800" dirty="0">
              <a:solidFill>
                <a:schemeClr val="bg1"/>
              </a:solidFill>
              <a:latin typeface="Gotham" panose="02000604040000020004" pitchFamily="2" charset="0"/>
              <a:ea typeface="+mj-ea"/>
              <a:cs typeface="Gotham Bold" pitchFamily="50" charset="0"/>
            </a:endParaRPr>
          </a:p>
        </p:txBody>
      </p:sp>
      <p:pic>
        <p:nvPicPr>
          <p:cNvPr id="4" name="Picture 3" descr="Logo, company name&#10;&#10;Description automatically generated">
            <a:extLst>
              <a:ext uri="{FF2B5EF4-FFF2-40B4-BE49-F238E27FC236}">
                <a16:creationId xmlns:a16="http://schemas.microsoft.com/office/drawing/2014/main" id="{697846AD-F3DF-47D6-92FD-0FD3C11011F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5384883" y="5568489"/>
            <a:ext cx="1610493" cy="1014278"/>
          </a:xfrm>
          <a:prstGeom prst="rect">
            <a:avLst/>
          </a:prstGeom>
        </p:spPr>
      </p:pic>
    </p:spTree>
    <p:extLst>
      <p:ext uri="{BB962C8B-B14F-4D97-AF65-F5344CB8AC3E}">
        <p14:creationId xmlns:p14="http://schemas.microsoft.com/office/powerpoint/2010/main" val="2788173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654522" y="337134"/>
            <a:ext cx="4679478" cy="1187677"/>
          </a:xfrm>
        </p:spPr>
        <p:txBody>
          <a:bodyPr/>
          <a:lstStyle/>
          <a:p>
            <a:pPr algn="l"/>
            <a:r>
              <a:rPr lang="en-US" dirty="0">
                <a:solidFill>
                  <a:srgbClr val="EB6060"/>
                </a:solidFill>
                <a:latin typeface="Gotham Bold" pitchFamily="50" charset="0"/>
                <a:cs typeface="Gotham Bold" pitchFamily="50" charset="0"/>
              </a:rPr>
              <a:t>TRAINING</a:t>
            </a:r>
          </a:p>
        </p:txBody>
      </p:sp>
      <p:sp>
        <p:nvSpPr>
          <p:cNvPr id="4" name="Subtitle 2">
            <a:extLst>
              <a:ext uri="{FF2B5EF4-FFF2-40B4-BE49-F238E27FC236}">
                <a16:creationId xmlns:a16="http://schemas.microsoft.com/office/drawing/2014/main" id="{2225E041-BDD4-4CDA-AB2E-86D01C320EAC}"/>
              </a:ext>
            </a:extLst>
          </p:cNvPr>
          <p:cNvSpPr txBox="1">
            <a:spLocks/>
          </p:cNvSpPr>
          <p:nvPr/>
        </p:nvSpPr>
        <p:spPr>
          <a:xfrm>
            <a:off x="654522" y="2387365"/>
            <a:ext cx="4679478" cy="34145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prstClr val="black"/>
                </a:solidFill>
                <a:latin typeface="Gotham" panose="02000604040000020004" pitchFamily="2" charset="0"/>
                <a:cs typeface="Gotham Bold" pitchFamily="50" charset="0"/>
              </a:rPr>
              <a:t>All staff and volunteers</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dirty="0">
                <a:solidFill>
                  <a:prstClr val="black"/>
                </a:solidFill>
                <a:latin typeface="Gotham" panose="02000604040000020004" pitchFamily="2" charset="0"/>
                <a:cs typeface="Gotham Bold" pitchFamily="50" charset="0"/>
              </a:rPr>
              <a:t>ÚSÚ staff every 3 months</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dirty="0">
                <a:solidFill>
                  <a:prstClr val="black"/>
                </a:solidFill>
                <a:latin typeface="Gotham" panose="02000604040000020004" pitchFamily="2" charset="0"/>
                <a:cs typeface="Gotham Bold" pitchFamily="50" charset="0"/>
              </a:rPr>
              <a:t>Summer staff</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Gotham" panose="02000604040000020004" pitchFamily="2" charset="0"/>
                <a:ea typeface="+mn-ea"/>
                <a:cs typeface="Gotham Bold" pitchFamily="50" charset="0"/>
              </a:rPr>
              <a:t>Included in leadership training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prstClr val="black"/>
                </a:solidFill>
                <a:latin typeface="Gotham" panose="02000604040000020004" pitchFamily="2" charset="0"/>
                <a:cs typeface="Gotham Bold" pitchFamily="50" charset="0"/>
              </a:rPr>
              <a:t>Courses from the Icelandic Youth Forum</a:t>
            </a:r>
            <a:endParaRPr kumimoji="0" lang="en-US" sz="2400" b="0" i="0" u="none" strike="noStrike" kern="1200" cap="none" spc="0" normalizeH="0" baseline="0" noProof="0" dirty="0">
              <a:ln>
                <a:noFill/>
              </a:ln>
              <a:solidFill>
                <a:prstClr val="black"/>
              </a:solidFill>
              <a:effectLst/>
              <a:uLnTx/>
              <a:uFillTx/>
              <a:latin typeface="Gotham" panose="02000604040000020004" pitchFamily="2" charset="0"/>
              <a:ea typeface="+mn-ea"/>
              <a:cs typeface="Gotham Bold" pitchFamily="50" charset="0"/>
            </a:endParaRPr>
          </a:p>
        </p:txBody>
      </p:sp>
      <p:pic>
        <p:nvPicPr>
          <p:cNvPr id="8" name="Picture 7" descr="A group of people sitting on grass&#10;&#10;Description automatically generated with medium confidence">
            <a:extLst>
              <a:ext uri="{FF2B5EF4-FFF2-40B4-BE49-F238E27FC236}">
                <a16:creationId xmlns:a16="http://schemas.microsoft.com/office/drawing/2014/main" id="{8A0F9139-6369-408F-A4A6-32F64E75081B}"/>
              </a:ext>
            </a:extLst>
          </p:cNvPr>
          <p:cNvPicPr>
            <a:picLocks noChangeAspect="1"/>
          </p:cNvPicPr>
          <p:nvPr/>
        </p:nvPicPr>
        <p:blipFill rotWithShape="1">
          <a:blip r:embed="rId2">
            <a:extLst>
              <a:ext uri="{28A0092B-C50C-407E-A947-70E740481C1C}">
                <a14:useLocalDpi xmlns:a14="http://schemas.microsoft.com/office/drawing/2010/main" val="0"/>
              </a:ext>
            </a:extLst>
          </a:blip>
          <a:srcRect l="14255" r="19073"/>
          <a:stretch/>
        </p:blipFill>
        <p:spPr>
          <a:xfrm>
            <a:off x="5334000" y="0"/>
            <a:ext cx="6858000" cy="6858000"/>
          </a:xfrm>
          <a:prstGeom prst="rect">
            <a:avLst/>
          </a:prstGeom>
        </p:spPr>
      </p:pic>
      <p:pic>
        <p:nvPicPr>
          <p:cNvPr id="15" name="Picture 14" descr="Logo, company name&#10;&#10;Description automatically generated">
            <a:extLst>
              <a:ext uri="{FF2B5EF4-FFF2-40B4-BE49-F238E27FC236}">
                <a16:creationId xmlns:a16="http://schemas.microsoft.com/office/drawing/2014/main" id="{6EE52B33-DA31-470F-82B2-9CB3D9743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019" y="5568490"/>
            <a:ext cx="1614626" cy="1014278"/>
          </a:xfrm>
          <a:prstGeom prst="rect">
            <a:avLst/>
          </a:prstGeom>
        </p:spPr>
      </p:pic>
      <p:sp>
        <p:nvSpPr>
          <p:cNvPr id="7" name="Subtitle 2">
            <a:extLst>
              <a:ext uri="{FF2B5EF4-FFF2-40B4-BE49-F238E27FC236}">
                <a16:creationId xmlns:a16="http://schemas.microsoft.com/office/drawing/2014/main" id="{FE8FE764-11D0-65F4-017C-ABE1C6B1CDA4}"/>
              </a:ext>
            </a:extLst>
          </p:cNvPr>
          <p:cNvSpPr>
            <a:spLocks noGrp="1"/>
          </p:cNvSpPr>
          <p:nvPr>
            <p:ph type="subTitle" idx="1"/>
          </p:nvPr>
        </p:nvSpPr>
        <p:spPr>
          <a:xfrm>
            <a:off x="654522" y="1561091"/>
            <a:ext cx="4359124" cy="601708"/>
          </a:xfrm>
        </p:spPr>
        <p:txBody>
          <a:bodyPr>
            <a:normAutofit/>
          </a:bodyPr>
          <a:lstStyle/>
          <a:p>
            <a:pPr algn="l"/>
            <a:r>
              <a:rPr lang="en-US" sz="3200" dirty="0">
                <a:solidFill>
                  <a:srgbClr val="62CCF0"/>
                </a:solidFill>
                <a:latin typeface="Gotham" panose="02000604040000020004" pitchFamily="2" charset="0"/>
                <a:ea typeface="+mj-ea"/>
                <a:cs typeface="Gotham Bold" pitchFamily="50" charset="0"/>
              </a:rPr>
              <a:t>NUMBER 1, 2 &amp; 3!</a:t>
            </a:r>
            <a:endParaRPr lang="en-US" sz="2800" dirty="0">
              <a:solidFill>
                <a:srgbClr val="62CCF0"/>
              </a:solidFill>
              <a:latin typeface="Gotham" panose="02000604040000020004" pitchFamily="2" charset="0"/>
              <a:ea typeface="+mj-ea"/>
              <a:cs typeface="Gotham Bold" pitchFamily="50" charset="0"/>
            </a:endParaRPr>
          </a:p>
        </p:txBody>
      </p:sp>
    </p:spTree>
    <p:extLst>
      <p:ext uri="{BB962C8B-B14F-4D97-AF65-F5344CB8AC3E}">
        <p14:creationId xmlns:p14="http://schemas.microsoft.com/office/powerpoint/2010/main" val="578362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BB89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p:txBody>
          <a:bodyPr/>
          <a:lstStyle/>
          <a:p>
            <a:r>
              <a:rPr lang="en-US" sz="6600" dirty="0">
                <a:solidFill>
                  <a:srgbClr val="FFAF3C"/>
                </a:solidFill>
                <a:latin typeface="Gotham Bold" pitchFamily="50" charset="0"/>
                <a:cs typeface="Gotham Bold" pitchFamily="50" charset="0"/>
              </a:rPr>
              <a:t>VERNDUM ÞAU</a:t>
            </a:r>
            <a:endParaRPr lang="en-US" dirty="0">
              <a:solidFill>
                <a:srgbClr val="FFAF3C"/>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EE6C8647-10C1-46ED-BDE1-6030AB210F57}"/>
              </a:ext>
            </a:extLst>
          </p:cNvPr>
          <p:cNvSpPr>
            <a:spLocks noGrp="1"/>
          </p:cNvSpPr>
          <p:nvPr>
            <p:ph type="subTitle" idx="1"/>
          </p:nvPr>
        </p:nvSpPr>
        <p:spPr/>
        <p:txBody>
          <a:bodyPr>
            <a:normAutofit/>
          </a:bodyPr>
          <a:lstStyle/>
          <a:p>
            <a:r>
              <a:rPr lang="en-US" sz="3200" dirty="0">
                <a:solidFill>
                  <a:schemeClr val="bg1"/>
                </a:solidFill>
                <a:latin typeface="Gotham" panose="02000604040000020004" pitchFamily="2" charset="0"/>
                <a:ea typeface="+mj-ea"/>
                <a:cs typeface="Gotham Bold" pitchFamily="50" charset="0"/>
              </a:rPr>
              <a:t>A COURSE ON CHILD PROTECTION</a:t>
            </a:r>
            <a:endParaRPr lang="en-US" sz="2800" dirty="0">
              <a:solidFill>
                <a:schemeClr val="bg1"/>
              </a:solidFill>
              <a:latin typeface="Gotham" panose="02000604040000020004" pitchFamily="2" charset="0"/>
              <a:ea typeface="+mj-ea"/>
              <a:cs typeface="Gotham Bold" pitchFamily="50" charset="0"/>
            </a:endParaRPr>
          </a:p>
        </p:txBody>
      </p:sp>
      <p:pic>
        <p:nvPicPr>
          <p:cNvPr id="4" name="Picture 3" descr="Logo, company name&#10;&#10;Description automatically generated">
            <a:extLst>
              <a:ext uri="{FF2B5EF4-FFF2-40B4-BE49-F238E27FC236}">
                <a16:creationId xmlns:a16="http://schemas.microsoft.com/office/drawing/2014/main" id="{697846AD-F3DF-47D6-92FD-0FD3C11011F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5384883" y="5568489"/>
            <a:ext cx="1610493" cy="1014278"/>
          </a:xfrm>
          <a:prstGeom prst="rect">
            <a:avLst/>
          </a:prstGeom>
        </p:spPr>
      </p:pic>
    </p:spTree>
    <p:extLst>
      <p:ext uri="{BB962C8B-B14F-4D97-AF65-F5344CB8AC3E}">
        <p14:creationId xmlns:p14="http://schemas.microsoft.com/office/powerpoint/2010/main" val="518916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Verndum þau">
            <a:extLst>
              <a:ext uri="{FF2B5EF4-FFF2-40B4-BE49-F238E27FC236}">
                <a16:creationId xmlns:a16="http://schemas.microsoft.com/office/drawing/2014/main" id="{662876EF-04AB-3A7D-3E07-DE0E96028B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87" b="14690"/>
          <a:stretch/>
        </p:blipFill>
        <p:spPr bwMode="auto">
          <a:xfrm>
            <a:off x="-3047"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6" name="Rectangle 10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ill 1">
            <a:extLst>
              <a:ext uri="{FF2B5EF4-FFF2-40B4-BE49-F238E27FC236}">
                <a16:creationId xmlns:a16="http://schemas.microsoft.com/office/drawing/2014/main" id="{623D785A-A0F6-DE28-2EC9-22409D66967C}"/>
              </a:ext>
            </a:extLst>
          </p:cNvPr>
          <p:cNvSpPr>
            <a:spLocks noGrp="1"/>
          </p:cNvSpPr>
          <p:nvPr>
            <p:ph type="title"/>
          </p:nvPr>
        </p:nvSpPr>
        <p:spPr>
          <a:xfrm>
            <a:off x="7107382" y="365125"/>
            <a:ext cx="4246417" cy="1899912"/>
          </a:xfrm>
        </p:spPr>
        <p:txBody>
          <a:bodyPr>
            <a:normAutofit/>
          </a:bodyPr>
          <a:lstStyle/>
          <a:p>
            <a:r>
              <a:rPr lang="is-IS" sz="4000" dirty="0">
                <a:latin typeface="Gotham Bold" pitchFamily="50" charset="0"/>
                <a:cs typeface="Gotham Bold" pitchFamily="50" charset="0"/>
              </a:rPr>
              <a:t>VERNDUM ÞAU</a:t>
            </a:r>
          </a:p>
        </p:txBody>
      </p:sp>
      <p:sp>
        <p:nvSpPr>
          <p:cNvPr id="3" name="Staðgengill efnis 2">
            <a:extLst>
              <a:ext uri="{FF2B5EF4-FFF2-40B4-BE49-F238E27FC236}">
                <a16:creationId xmlns:a16="http://schemas.microsoft.com/office/drawing/2014/main" id="{69684014-1007-92BB-AE74-DF225ABE568D}"/>
              </a:ext>
            </a:extLst>
          </p:cNvPr>
          <p:cNvSpPr>
            <a:spLocks noGrp="1"/>
          </p:cNvSpPr>
          <p:nvPr>
            <p:ph idx="1"/>
          </p:nvPr>
        </p:nvSpPr>
        <p:spPr>
          <a:xfrm>
            <a:off x="7107382" y="1880755"/>
            <a:ext cx="4821382" cy="4509654"/>
          </a:xfrm>
        </p:spPr>
        <p:txBody>
          <a:bodyPr>
            <a:normAutofit/>
          </a:bodyPr>
          <a:lstStyle/>
          <a:p>
            <a:pPr>
              <a:lnSpc>
                <a:spcPct val="100000"/>
              </a:lnSpc>
            </a:pPr>
            <a:r>
              <a:rPr lang="is-IS" sz="2200" dirty="0" err="1">
                <a:latin typeface="Gotham" panose="02000604040000020004" pitchFamily="50" charset="0"/>
              </a:rPr>
              <a:t>Started</a:t>
            </a:r>
            <a:r>
              <a:rPr lang="is-IS" sz="2200" dirty="0">
                <a:latin typeface="Gotham" panose="02000604040000020004" pitchFamily="50" charset="0"/>
              </a:rPr>
              <a:t> 13 </a:t>
            </a:r>
            <a:r>
              <a:rPr lang="is-IS" sz="2200" dirty="0" err="1">
                <a:latin typeface="Gotham" panose="02000604040000020004" pitchFamily="50" charset="0"/>
              </a:rPr>
              <a:t>years</a:t>
            </a:r>
            <a:r>
              <a:rPr lang="is-IS" sz="2200" dirty="0">
                <a:latin typeface="Gotham" panose="02000604040000020004" pitchFamily="50" charset="0"/>
              </a:rPr>
              <a:t> </a:t>
            </a:r>
            <a:r>
              <a:rPr lang="is-IS" sz="2200" dirty="0" err="1">
                <a:latin typeface="Gotham" panose="02000604040000020004" pitchFamily="50" charset="0"/>
              </a:rPr>
              <a:t>ago</a:t>
            </a:r>
            <a:endParaRPr lang="is-IS" sz="2200" dirty="0">
              <a:latin typeface="Gotham" panose="02000604040000020004" pitchFamily="50" charset="0"/>
            </a:endParaRPr>
          </a:p>
          <a:p>
            <a:pPr>
              <a:lnSpc>
                <a:spcPct val="100000"/>
              </a:lnSpc>
            </a:pPr>
            <a:r>
              <a:rPr lang="is-IS" sz="2200" dirty="0" err="1">
                <a:latin typeface="Gotham" panose="02000604040000020004" pitchFamily="50" charset="0"/>
              </a:rPr>
              <a:t>Based</a:t>
            </a:r>
            <a:r>
              <a:rPr lang="is-IS" sz="2200" dirty="0">
                <a:latin typeface="Gotham" panose="02000604040000020004" pitchFamily="50" charset="0"/>
              </a:rPr>
              <a:t> on a </a:t>
            </a:r>
            <a:r>
              <a:rPr lang="is-IS" sz="2200" dirty="0" err="1">
                <a:latin typeface="Gotham" panose="02000604040000020004" pitchFamily="50" charset="0"/>
              </a:rPr>
              <a:t>handbook</a:t>
            </a:r>
            <a:r>
              <a:rPr lang="is-IS" sz="2200" dirty="0">
                <a:latin typeface="Gotham" panose="02000604040000020004" pitchFamily="50" charset="0"/>
              </a:rPr>
              <a:t> </a:t>
            </a:r>
            <a:r>
              <a:rPr lang="is-IS" sz="2200" dirty="0" err="1">
                <a:latin typeface="Gotham" panose="02000604040000020004" pitchFamily="50" charset="0"/>
              </a:rPr>
              <a:t>by</a:t>
            </a:r>
            <a:r>
              <a:rPr lang="is-IS" sz="2200" dirty="0">
                <a:latin typeface="Gotham" panose="02000604040000020004" pitchFamily="50" charset="0"/>
              </a:rPr>
              <a:t> </a:t>
            </a:r>
            <a:r>
              <a:rPr lang="is-IS" sz="2200" dirty="0" err="1">
                <a:latin typeface="Gotham" panose="02000604040000020004" pitchFamily="50" charset="0"/>
              </a:rPr>
              <a:t>specialists</a:t>
            </a:r>
            <a:r>
              <a:rPr lang="is-IS" sz="2200" dirty="0">
                <a:latin typeface="Gotham" panose="02000604040000020004" pitchFamily="50" charset="0"/>
              </a:rPr>
              <a:t> </a:t>
            </a:r>
          </a:p>
          <a:p>
            <a:pPr>
              <a:lnSpc>
                <a:spcPct val="100000"/>
              </a:lnSpc>
            </a:pPr>
            <a:r>
              <a:rPr lang="is-IS" sz="2200" dirty="0">
                <a:latin typeface="Gotham" panose="02000604040000020004" pitchFamily="50" charset="0"/>
              </a:rPr>
              <a:t>4 </a:t>
            </a:r>
            <a:r>
              <a:rPr lang="is-IS" sz="2200" dirty="0" err="1">
                <a:latin typeface="Gotham" panose="02000604040000020004" pitchFamily="50" charset="0"/>
              </a:rPr>
              <a:t>hour</a:t>
            </a:r>
            <a:r>
              <a:rPr lang="is-IS" sz="2200" dirty="0">
                <a:latin typeface="Gotham" panose="02000604040000020004" pitchFamily="50" charset="0"/>
              </a:rPr>
              <a:t> </a:t>
            </a:r>
            <a:r>
              <a:rPr lang="is-IS" sz="2200" dirty="0" err="1">
                <a:latin typeface="Gotham" panose="02000604040000020004" pitchFamily="50" charset="0"/>
              </a:rPr>
              <a:t>mandatory</a:t>
            </a:r>
            <a:r>
              <a:rPr lang="is-IS" sz="2200" dirty="0">
                <a:latin typeface="Gotham" panose="02000604040000020004" pitchFamily="50" charset="0"/>
              </a:rPr>
              <a:t> </a:t>
            </a:r>
            <a:r>
              <a:rPr lang="is-IS" sz="2200" dirty="0" err="1">
                <a:latin typeface="Gotham" panose="02000604040000020004" pitchFamily="50" charset="0"/>
              </a:rPr>
              <a:t>course</a:t>
            </a:r>
            <a:r>
              <a:rPr lang="is-IS" sz="2200" dirty="0">
                <a:latin typeface="Gotham" panose="02000604040000020004" pitchFamily="50" charset="0"/>
              </a:rPr>
              <a:t> for </a:t>
            </a:r>
            <a:r>
              <a:rPr lang="is-IS" sz="2200" dirty="0" err="1">
                <a:latin typeface="Gotham" panose="02000604040000020004" pitchFamily="50" charset="0"/>
              </a:rPr>
              <a:t>all</a:t>
            </a:r>
            <a:r>
              <a:rPr lang="is-IS" sz="2200" dirty="0">
                <a:latin typeface="Gotham" panose="02000604040000020004" pitchFamily="50" charset="0"/>
              </a:rPr>
              <a:t> </a:t>
            </a:r>
            <a:r>
              <a:rPr lang="is-IS" sz="2200" dirty="0" err="1">
                <a:latin typeface="Gotham" panose="02000604040000020004" pitchFamily="50" charset="0"/>
              </a:rPr>
              <a:t>volunteers</a:t>
            </a:r>
            <a:r>
              <a:rPr lang="is-IS" sz="2200" dirty="0">
                <a:latin typeface="Gotham" panose="02000604040000020004" pitchFamily="50" charset="0"/>
              </a:rPr>
              <a:t> </a:t>
            </a:r>
            <a:r>
              <a:rPr lang="is-IS" sz="2200" dirty="0" err="1">
                <a:latin typeface="Gotham" panose="02000604040000020004" pitchFamily="50" charset="0"/>
              </a:rPr>
              <a:t>and</a:t>
            </a:r>
            <a:r>
              <a:rPr lang="is-IS" sz="2200" dirty="0">
                <a:latin typeface="Gotham" panose="02000604040000020004" pitchFamily="50" charset="0"/>
              </a:rPr>
              <a:t> </a:t>
            </a:r>
            <a:r>
              <a:rPr lang="is-IS" sz="2200" dirty="0" err="1">
                <a:latin typeface="Gotham" panose="02000604040000020004" pitchFamily="50" charset="0"/>
              </a:rPr>
              <a:t>employees</a:t>
            </a:r>
            <a:endParaRPr lang="is-IS" sz="2200" dirty="0">
              <a:latin typeface="Gotham" panose="02000604040000020004" pitchFamily="50" charset="0"/>
            </a:endParaRPr>
          </a:p>
          <a:p>
            <a:pPr>
              <a:lnSpc>
                <a:spcPct val="100000"/>
              </a:lnSpc>
            </a:pPr>
            <a:r>
              <a:rPr lang="is-IS" sz="2200" dirty="0" err="1">
                <a:latin typeface="Gotham" panose="02000604040000020004" pitchFamily="50" charset="0"/>
              </a:rPr>
              <a:t>Scouts</a:t>
            </a:r>
            <a:r>
              <a:rPr lang="is-IS" sz="2200" dirty="0">
                <a:latin typeface="Gotham" panose="02000604040000020004" pitchFamily="50" charset="0"/>
              </a:rPr>
              <a:t> </a:t>
            </a:r>
            <a:r>
              <a:rPr lang="is-IS" sz="2200" dirty="0" err="1">
                <a:latin typeface="Gotham" panose="02000604040000020004" pitchFamily="50" charset="0"/>
              </a:rPr>
              <a:t>and</a:t>
            </a:r>
            <a:r>
              <a:rPr lang="is-IS" sz="2200" dirty="0">
                <a:latin typeface="Gotham" panose="02000604040000020004" pitchFamily="50" charset="0"/>
              </a:rPr>
              <a:t> YMCA </a:t>
            </a:r>
            <a:r>
              <a:rPr lang="is-IS" sz="2200" dirty="0" err="1">
                <a:latin typeface="Gotham" panose="02000604040000020004" pitchFamily="50" charset="0"/>
              </a:rPr>
              <a:t>started</a:t>
            </a:r>
            <a:r>
              <a:rPr lang="is-IS" sz="2200" dirty="0">
                <a:latin typeface="Gotham" panose="02000604040000020004" pitchFamily="50" charset="0"/>
              </a:rPr>
              <a:t> </a:t>
            </a:r>
            <a:r>
              <a:rPr lang="is-IS" sz="2200" dirty="0" err="1">
                <a:latin typeface="Gotham" panose="02000604040000020004" pitchFamily="50" charset="0"/>
              </a:rPr>
              <a:t>as</a:t>
            </a:r>
            <a:r>
              <a:rPr lang="is-IS" sz="2200" dirty="0">
                <a:latin typeface="Gotham" panose="02000604040000020004" pitchFamily="50" charset="0"/>
              </a:rPr>
              <a:t> </a:t>
            </a:r>
            <a:r>
              <a:rPr lang="is-IS" sz="2200" dirty="0" err="1">
                <a:latin typeface="Gotham" panose="02000604040000020004" pitchFamily="50" charset="0"/>
              </a:rPr>
              <a:t>the</a:t>
            </a:r>
            <a:r>
              <a:rPr lang="is-IS" sz="2200" dirty="0">
                <a:latin typeface="Gotham" panose="02000604040000020004" pitchFamily="50" charset="0"/>
              </a:rPr>
              <a:t> </a:t>
            </a:r>
            <a:r>
              <a:rPr lang="is-IS" sz="2200" dirty="0" err="1">
                <a:latin typeface="Gotham" panose="02000604040000020004" pitchFamily="50" charset="0"/>
              </a:rPr>
              <a:t>only</a:t>
            </a:r>
            <a:r>
              <a:rPr lang="is-IS" sz="2200" dirty="0">
                <a:latin typeface="Gotham" panose="02000604040000020004" pitchFamily="50" charset="0"/>
              </a:rPr>
              <a:t> </a:t>
            </a:r>
            <a:r>
              <a:rPr lang="is-IS" sz="2200" dirty="0" err="1">
                <a:latin typeface="Gotham" panose="02000604040000020004" pitchFamily="50" charset="0"/>
              </a:rPr>
              <a:t>participants</a:t>
            </a:r>
            <a:r>
              <a:rPr lang="is-IS" sz="2200" dirty="0">
                <a:latin typeface="Gotham" panose="02000604040000020004" pitchFamily="50" charset="0"/>
              </a:rPr>
              <a:t> </a:t>
            </a:r>
            <a:r>
              <a:rPr lang="is-IS" sz="2200" dirty="0" err="1">
                <a:latin typeface="Gotham" panose="02000604040000020004" pitchFamily="50" charset="0"/>
              </a:rPr>
              <a:t>in</a:t>
            </a:r>
            <a:r>
              <a:rPr lang="is-IS" sz="2200" dirty="0">
                <a:latin typeface="Gotham" panose="02000604040000020004" pitchFamily="50" charset="0"/>
              </a:rPr>
              <a:t> </a:t>
            </a:r>
            <a:r>
              <a:rPr lang="is-IS" sz="2200" dirty="0" err="1">
                <a:latin typeface="Gotham" panose="02000604040000020004" pitchFamily="50" charset="0"/>
              </a:rPr>
              <a:t>the</a:t>
            </a:r>
            <a:r>
              <a:rPr lang="is-IS" sz="2200" dirty="0">
                <a:latin typeface="Gotham" panose="02000604040000020004" pitchFamily="50" charset="0"/>
              </a:rPr>
              <a:t> </a:t>
            </a:r>
            <a:r>
              <a:rPr lang="is-IS" sz="2200" dirty="0" err="1">
                <a:latin typeface="Gotham" panose="02000604040000020004" pitchFamily="50" charset="0"/>
              </a:rPr>
              <a:t>course</a:t>
            </a:r>
            <a:endParaRPr lang="is-IS" sz="2200" dirty="0">
              <a:latin typeface="Gotham" panose="02000604040000020004" pitchFamily="50" charset="0"/>
            </a:endParaRPr>
          </a:p>
          <a:p>
            <a:pPr>
              <a:lnSpc>
                <a:spcPct val="100000"/>
              </a:lnSpc>
            </a:pPr>
            <a:r>
              <a:rPr lang="is-IS" sz="2200" dirty="0" err="1">
                <a:latin typeface="Gotham" panose="02000604040000020004" pitchFamily="50" charset="0"/>
              </a:rPr>
              <a:t>Has</a:t>
            </a:r>
            <a:r>
              <a:rPr lang="is-IS" sz="2200" dirty="0">
                <a:latin typeface="Gotham" panose="02000604040000020004" pitchFamily="50" charset="0"/>
              </a:rPr>
              <a:t> </a:t>
            </a:r>
            <a:r>
              <a:rPr lang="is-IS" sz="2200" dirty="0" err="1">
                <a:latin typeface="Gotham" panose="02000604040000020004" pitchFamily="50" charset="0"/>
              </a:rPr>
              <a:t>been</a:t>
            </a:r>
            <a:r>
              <a:rPr lang="is-IS" sz="2200" dirty="0">
                <a:latin typeface="Gotham" panose="02000604040000020004" pitchFamily="50" charset="0"/>
              </a:rPr>
              <a:t> </a:t>
            </a:r>
            <a:r>
              <a:rPr lang="is-IS" sz="2200" dirty="0" err="1">
                <a:latin typeface="Gotham" panose="02000604040000020004" pitchFamily="50" charset="0"/>
              </a:rPr>
              <a:t>supplemented</a:t>
            </a:r>
            <a:r>
              <a:rPr lang="is-IS" sz="2200" dirty="0">
                <a:latin typeface="Gotham" panose="02000604040000020004" pitchFamily="50" charset="0"/>
              </a:rPr>
              <a:t> </a:t>
            </a:r>
            <a:r>
              <a:rPr lang="is-IS" sz="2200" dirty="0" err="1">
                <a:latin typeface="Gotham" panose="02000604040000020004" pitchFamily="50" charset="0"/>
              </a:rPr>
              <a:t>by</a:t>
            </a:r>
            <a:r>
              <a:rPr lang="is-IS" sz="2200" dirty="0">
                <a:latin typeface="Gotham" panose="02000604040000020004" pitchFamily="50" charset="0"/>
              </a:rPr>
              <a:t> an </a:t>
            </a:r>
            <a:r>
              <a:rPr lang="is-IS" sz="2200" dirty="0" err="1">
                <a:latin typeface="Gotham" panose="02000604040000020004" pitchFamily="50" charset="0"/>
              </a:rPr>
              <a:t>online</a:t>
            </a:r>
            <a:r>
              <a:rPr lang="is-IS" sz="2200" dirty="0">
                <a:latin typeface="Gotham" panose="02000604040000020004" pitchFamily="50" charset="0"/>
              </a:rPr>
              <a:t> </a:t>
            </a:r>
            <a:r>
              <a:rPr lang="is-IS" sz="2200" dirty="0" err="1">
                <a:latin typeface="Gotham" panose="02000604040000020004" pitchFamily="50" charset="0"/>
              </a:rPr>
              <a:t>course</a:t>
            </a:r>
            <a:endParaRPr lang="is-IS" sz="2200" dirty="0">
              <a:latin typeface="Gotham" panose="02000604040000020004" pitchFamily="50" charset="0"/>
            </a:endParaRPr>
          </a:p>
          <a:p>
            <a:pPr marL="0" indent="0">
              <a:buNone/>
            </a:pPr>
            <a:endParaRPr lang="is-IS" sz="2000" dirty="0">
              <a:latin typeface="Gotham" panose="02000604040000020004" pitchFamily="50" charset="0"/>
            </a:endParaRPr>
          </a:p>
          <a:p>
            <a:endParaRPr lang="is-IS" sz="2200" dirty="0">
              <a:latin typeface="Gotham" panose="02000604040000020004" pitchFamily="50" charset="0"/>
            </a:endParaRPr>
          </a:p>
        </p:txBody>
      </p:sp>
      <p:pic>
        <p:nvPicPr>
          <p:cNvPr id="7" name="Staðgengill efnis 8" descr="Mynd sem inniheldur texti, vopn, hj�l, vektorl�nurit&#10;&#10;Lýsing sjálfkrafa búin til">
            <a:extLst>
              <a:ext uri="{FF2B5EF4-FFF2-40B4-BE49-F238E27FC236}">
                <a16:creationId xmlns:a16="http://schemas.microsoft.com/office/drawing/2014/main" id="{F2831758-FECC-7C56-B89A-89C5343A9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19" y="365125"/>
            <a:ext cx="1149928" cy="1189242"/>
          </a:xfrm>
          <a:prstGeom prst="rect">
            <a:avLst/>
          </a:prstGeom>
        </p:spPr>
      </p:pic>
    </p:spTree>
    <p:extLst>
      <p:ext uri="{BB962C8B-B14F-4D97-AF65-F5344CB8AC3E}">
        <p14:creationId xmlns:p14="http://schemas.microsoft.com/office/powerpoint/2010/main" val="1703560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C50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p:txBody>
          <a:bodyPr/>
          <a:lstStyle/>
          <a:p>
            <a:r>
              <a:rPr lang="en-US" sz="6600" dirty="0">
                <a:solidFill>
                  <a:srgbClr val="FFAF3C"/>
                </a:solidFill>
                <a:latin typeface="Gotham Bold" pitchFamily="50" charset="0"/>
                <a:cs typeface="Gotham Bold" pitchFamily="50" charset="0"/>
              </a:rPr>
              <a:t>SAMSKIPTI OG SIÐAREGLUR</a:t>
            </a:r>
            <a:endParaRPr lang="en-US" dirty="0">
              <a:solidFill>
                <a:srgbClr val="FFAF3C"/>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EE6C8647-10C1-46ED-BDE1-6030AB210F57}"/>
              </a:ext>
            </a:extLst>
          </p:cNvPr>
          <p:cNvSpPr>
            <a:spLocks noGrp="1"/>
          </p:cNvSpPr>
          <p:nvPr>
            <p:ph type="subTitle" idx="1"/>
          </p:nvPr>
        </p:nvSpPr>
        <p:spPr/>
        <p:txBody>
          <a:bodyPr>
            <a:normAutofit/>
          </a:bodyPr>
          <a:lstStyle/>
          <a:p>
            <a:r>
              <a:rPr lang="en-US" sz="3200" dirty="0">
                <a:solidFill>
                  <a:schemeClr val="bg1"/>
                </a:solidFill>
                <a:latin typeface="Gotham" panose="02000604040000020004" pitchFamily="2" charset="0"/>
                <a:ea typeface="+mj-ea"/>
                <a:cs typeface="Gotham Bold" pitchFamily="50" charset="0"/>
              </a:rPr>
              <a:t>A COURSE ON CODE OF ETHICS</a:t>
            </a:r>
            <a:endParaRPr lang="en-US" sz="2800" dirty="0">
              <a:solidFill>
                <a:schemeClr val="bg1"/>
              </a:solidFill>
              <a:latin typeface="Gotham" panose="02000604040000020004" pitchFamily="2" charset="0"/>
              <a:ea typeface="+mj-ea"/>
              <a:cs typeface="Gotham Bold" pitchFamily="50" charset="0"/>
            </a:endParaRPr>
          </a:p>
        </p:txBody>
      </p:sp>
      <p:pic>
        <p:nvPicPr>
          <p:cNvPr id="7" name="Picture 6" descr="Logo&#10;&#10;Description automatically generated">
            <a:extLst>
              <a:ext uri="{FF2B5EF4-FFF2-40B4-BE49-F238E27FC236}">
                <a16:creationId xmlns:a16="http://schemas.microsoft.com/office/drawing/2014/main" id="{4C168796-22CD-4906-A2C3-AD64830F6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9824" y="5538843"/>
            <a:ext cx="1639373" cy="1030048"/>
          </a:xfrm>
          <a:prstGeom prst="rect">
            <a:avLst/>
          </a:prstGeom>
        </p:spPr>
      </p:pic>
    </p:spTree>
    <p:extLst>
      <p:ext uri="{BB962C8B-B14F-4D97-AF65-F5344CB8AC3E}">
        <p14:creationId xmlns:p14="http://schemas.microsoft.com/office/powerpoint/2010/main" val="4137817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C50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1524000" y="1932854"/>
            <a:ext cx="9144000" cy="2387600"/>
          </a:xfrm>
        </p:spPr>
        <p:txBody>
          <a:bodyPr>
            <a:normAutofit/>
          </a:bodyPr>
          <a:lstStyle/>
          <a:p>
            <a:r>
              <a:rPr lang="en-US" sz="6600" dirty="0">
                <a:solidFill>
                  <a:srgbClr val="FFAF3C"/>
                </a:solidFill>
                <a:latin typeface="Gotham Bold" pitchFamily="50" charset="0"/>
                <a:cs typeface="Gotham Bold" pitchFamily="50" charset="0"/>
              </a:rPr>
              <a:t>WHAT IS SAFEGUARDING?</a:t>
            </a:r>
            <a:endParaRPr lang="en-US" dirty="0">
              <a:solidFill>
                <a:srgbClr val="FFAF3C"/>
              </a:solidFill>
              <a:latin typeface="Gotham Bold" pitchFamily="50" charset="0"/>
              <a:cs typeface="Gotham Bold" pitchFamily="50" charset="0"/>
            </a:endParaRPr>
          </a:p>
        </p:txBody>
      </p:sp>
      <p:pic>
        <p:nvPicPr>
          <p:cNvPr id="7" name="Picture 6" descr="Logo&#10;&#10;Description automatically generated">
            <a:extLst>
              <a:ext uri="{FF2B5EF4-FFF2-40B4-BE49-F238E27FC236}">
                <a16:creationId xmlns:a16="http://schemas.microsoft.com/office/drawing/2014/main" id="{4C168796-22CD-4906-A2C3-AD64830F6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313" y="5528452"/>
            <a:ext cx="1639373" cy="1030048"/>
          </a:xfrm>
          <a:prstGeom prst="rect">
            <a:avLst/>
          </a:prstGeom>
        </p:spPr>
      </p:pic>
    </p:spTree>
    <p:extLst>
      <p:ext uri="{BB962C8B-B14F-4D97-AF65-F5344CB8AC3E}">
        <p14:creationId xmlns:p14="http://schemas.microsoft.com/office/powerpoint/2010/main" val="282095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couple of children walking on a gravel road&#10;&#10;Description automatically generated">
            <a:extLst>
              <a:ext uri="{FF2B5EF4-FFF2-40B4-BE49-F238E27FC236}">
                <a16:creationId xmlns:a16="http://schemas.microsoft.com/office/drawing/2014/main" id="{FF57E494-75B8-409B-9945-A0241DEE2B8B}"/>
              </a:ext>
            </a:extLst>
          </p:cNvPr>
          <p:cNvPicPr>
            <a:picLocks noChangeAspect="1"/>
          </p:cNvPicPr>
          <p:nvPr/>
        </p:nvPicPr>
        <p:blipFill rotWithShape="1">
          <a:blip r:embed="rId3">
            <a:extLst>
              <a:ext uri="{28A0092B-C50C-407E-A947-70E740481C1C}">
                <a14:useLocalDpi xmlns:a14="http://schemas.microsoft.com/office/drawing/2010/main" val="0"/>
              </a:ext>
            </a:extLst>
          </a:blip>
          <a:srcRect t="12124" r="27062" b="6439"/>
          <a:stretch/>
        </p:blipFill>
        <p:spPr>
          <a:xfrm>
            <a:off x="-95694" y="-1"/>
            <a:ext cx="12284645" cy="6858001"/>
          </a:xfrm>
          <a:prstGeom prst="rect">
            <a:avLst/>
          </a:prstGeom>
        </p:spPr>
      </p:pic>
      <p:sp>
        <p:nvSpPr>
          <p:cNvPr id="2" name="Titill 1">
            <a:extLst>
              <a:ext uri="{FF2B5EF4-FFF2-40B4-BE49-F238E27FC236}">
                <a16:creationId xmlns:a16="http://schemas.microsoft.com/office/drawing/2014/main" id="{623D785A-A0F6-DE28-2EC9-22409D66967C}"/>
              </a:ext>
            </a:extLst>
          </p:cNvPr>
          <p:cNvSpPr>
            <a:spLocks noGrp="1"/>
          </p:cNvSpPr>
          <p:nvPr>
            <p:ph type="title"/>
          </p:nvPr>
        </p:nvSpPr>
        <p:spPr>
          <a:xfrm>
            <a:off x="6909956" y="365125"/>
            <a:ext cx="4443844" cy="1899912"/>
          </a:xfrm>
        </p:spPr>
        <p:txBody>
          <a:bodyPr>
            <a:normAutofit/>
          </a:bodyPr>
          <a:lstStyle/>
          <a:p>
            <a:r>
              <a:rPr lang="is-IS" sz="4000" dirty="0">
                <a:latin typeface="Gotham Bold" pitchFamily="50" charset="0"/>
                <a:cs typeface="Gotham Bold" pitchFamily="50" charset="0"/>
              </a:rPr>
              <a:t>SAMSKIPTI OG SIÐAREGLUR</a:t>
            </a:r>
          </a:p>
        </p:txBody>
      </p:sp>
      <p:sp>
        <p:nvSpPr>
          <p:cNvPr id="3" name="Staðgengill efnis 2">
            <a:extLst>
              <a:ext uri="{FF2B5EF4-FFF2-40B4-BE49-F238E27FC236}">
                <a16:creationId xmlns:a16="http://schemas.microsoft.com/office/drawing/2014/main" id="{69684014-1007-92BB-AE74-DF225ABE568D}"/>
              </a:ext>
            </a:extLst>
          </p:cNvPr>
          <p:cNvSpPr>
            <a:spLocks noGrp="1"/>
          </p:cNvSpPr>
          <p:nvPr>
            <p:ph idx="1"/>
          </p:nvPr>
        </p:nvSpPr>
        <p:spPr>
          <a:xfrm>
            <a:off x="7008669" y="1911927"/>
            <a:ext cx="4246417" cy="4296208"/>
          </a:xfrm>
        </p:spPr>
        <p:txBody>
          <a:bodyPr>
            <a:normAutofit fontScale="92500"/>
          </a:bodyPr>
          <a:lstStyle/>
          <a:p>
            <a:pPr>
              <a:lnSpc>
                <a:spcPct val="150000"/>
              </a:lnSpc>
            </a:pPr>
            <a:r>
              <a:rPr lang="is-IS" sz="2400" dirty="0">
                <a:latin typeface="Gotham" panose="02000604040000020004" pitchFamily="50" charset="0"/>
              </a:rPr>
              <a:t>3 </a:t>
            </a:r>
            <a:r>
              <a:rPr lang="is-IS" sz="2400" dirty="0" err="1">
                <a:latin typeface="Gotham" panose="02000604040000020004" pitchFamily="50" charset="0"/>
              </a:rPr>
              <a:t>hour</a:t>
            </a:r>
            <a:r>
              <a:rPr lang="is-IS" sz="2400" dirty="0">
                <a:latin typeface="Gotham" panose="02000604040000020004" pitchFamily="50" charset="0"/>
              </a:rPr>
              <a:t> </a:t>
            </a:r>
            <a:r>
              <a:rPr lang="is-IS" sz="2400" dirty="0" err="1">
                <a:latin typeface="Gotham" panose="02000604040000020004" pitchFamily="50" charset="0"/>
              </a:rPr>
              <a:t>course</a:t>
            </a:r>
            <a:r>
              <a:rPr lang="is-IS" sz="2400" dirty="0">
                <a:latin typeface="Gotham" panose="02000604040000020004" pitchFamily="50" charset="0"/>
              </a:rPr>
              <a:t> for </a:t>
            </a:r>
            <a:r>
              <a:rPr lang="is-IS" sz="2400" dirty="0" err="1">
                <a:latin typeface="Gotham" panose="02000604040000020004" pitchFamily="50" charset="0"/>
              </a:rPr>
              <a:t>all</a:t>
            </a:r>
            <a:r>
              <a:rPr lang="is-IS" sz="2400" dirty="0">
                <a:latin typeface="Gotham" panose="02000604040000020004" pitchFamily="50" charset="0"/>
              </a:rPr>
              <a:t> </a:t>
            </a:r>
            <a:r>
              <a:rPr lang="is-IS" sz="2400" dirty="0" err="1">
                <a:latin typeface="Gotham" panose="02000604040000020004" pitchFamily="50" charset="0"/>
              </a:rPr>
              <a:t>volunteers</a:t>
            </a:r>
            <a:r>
              <a:rPr lang="is-IS" sz="2400" dirty="0">
                <a:latin typeface="Gotham" panose="02000604040000020004" pitchFamily="50" charset="0"/>
              </a:rPr>
              <a:t> </a:t>
            </a:r>
            <a:r>
              <a:rPr lang="is-IS" sz="2400" dirty="0" err="1">
                <a:latin typeface="Gotham" panose="02000604040000020004" pitchFamily="50" charset="0"/>
              </a:rPr>
              <a:t>and</a:t>
            </a:r>
            <a:r>
              <a:rPr lang="is-IS" sz="2400" dirty="0">
                <a:latin typeface="Gotham" panose="02000604040000020004" pitchFamily="50" charset="0"/>
              </a:rPr>
              <a:t> </a:t>
            </a:r>
            <a:r>
              <a:rPr lang="is-IS" sz="2400" dirty="0" err="1">
                <a:latin typeface="Gotham" panose="02000604040000020004" pitchFamily="50" charset="0"/>
              </a:rPr>
              <a:t>employees</a:t>
            </a:r>
            <a:endParaRPr lang="is-IS" sz="2400" dirty="0">
              <a:latin typeface="Gotham" panose="02000604040000020004" pitchFamily="50" charset="0"/>
            </a:endParaRPr>
          </a:p>
          <a:p>
            <a:pPr>
              <a:lnSpc>
                <a:spcPct val="150000"/>
              </a:lnSpc>
            </a:pPr>
            <a:r>
              <a:rPr lang="is-IS" sz="2400" dirty="0" err="1">
                <a:latin typeface="Gotham" panose="02000604040000020004" pitchFamily="50" charset="0"/>
              </a:rPr>
              <a:t>Instigated</a:t>
            </a:r>
            <a:r>
              <a:rPr lang="is-IS" sz="2400" dirty="0">
                <a:latin typeface="Gotham" panose="02000604040000020004" pitchFamily="50" charset="0"/>
              </a:rPr>
              <a:t> </a:t>
            </a:r>
            <a:r>
              <a:rPr lang="is-IS" sz="2400" dirty="0" err="1">
                <a:latin typeface="Gotham" panose="02000604040000020004" pitchFamily="50" charset="0"/>
              </a:rPr>
              <a:t>by</a:t>
            </a:r>
            <a:r>
              <a:rPr lang="is-IS" sz="2400" dirty="0">
                <a:latin typeface="Gotham" panose="02000604040000020004" pitchFamily="50" charset="0"/>
              </a:rPr>
              <a:t> </a:t>
            </a:r>
            <a:r>
              <a:rPr lang="is-IS" sz="2400" dirty="0" err="1">
                <a:latin typeface="Gotham" panose="02000604040000020004" pitchFamily="50" charset="0"/>
              </a:rPr>
              <a:t>Scouts</a:t>
            </a:r>
            <a:endParaRPr lang="is-IS" sz="2400" dirty="0">
              <a:latin typeface="Gotham" panose="02000604040000020004" pitchFamily="50" charset="0"/>
            </a:endParaRPr>
          </a:p>
          <a:p>
            <a:pPr>
              <a:lnSpc>
                <a:spcPct val="150000"/>
              </a:lnSpc>
            </a:pPr>
            <a:r>
              <a:rPr lang="is-IS" sz="2400" dirty="0" err="1">
                <a:latin typeface="Gotham" panose="02000604040000020004" pitchFamily="50" charset="0"/>
              </a:rPr>
              <a:t>Includes</a:t>
            </a:r>
            <a:r>
              <a:rPr lang="is-IS" sz="2400" dirty="0">
                <a:latin typeface="Gotham" panose="02000604040000020004" pitchFamily="50" charset="0"/>
              </a:rPr>
              <a:t> </a:t>
            </a:r>
            <a:r>
              <a:rPr lang="is-IS" sz="2400" dirty="0" err="1">
                <a:latin typeface="Gotham" panose="02000604040000020004" pitchFamily="50" charset="0"/>
              </a:rPr>
              <a:t>problem</a:t>
            </a:r>
            <a:r>
              <a:rPr lang="is-IS" sz="2400" dirty="0">
                <a:latin typeface="Gotham" panose="02000604040000020004" pitchFamily="50" charset="0"/>
              </a:rPr>
              <a:t> </a:t>
            </a:r>
            <a:r>
              <a:rPr lang="is-IS" sz="2400" dirty="0" err="1">
                <a:latin typeface="Gotham" panose="02000604040000020004" pitchFamily="50" charset="0"/>
              </a:rPr>
              <a:t>solving</a:t>
            </a:r>
            <a:r>
              <a:rPr lang="is-IS" sz="2400" dirty="0">
                <a:latin typeface="Gotham" panose="02000604040000020004" pitchFamily="50" charset="0"/>
              </a:rPr>
              <a:t> </a:t>
            </a:r>
            <a:r>
              <a:rPr lang="is-IS" sz="2400" dirty="0" err="1">
                <a:latin typeface="Gotham" panose="02000604040000020004" pitchFamily="50" charset="0"/>
              </a:rPr>
              <a:t>scenarios</a:t>
            </a:r>
            <a:endParaRPr lang="is-IS" sz="2400" dirty="0">
              <a:latin typeface="Gotham" panose="02000604040000020004" pitchFamily="50" charset="0"/>
            </a:endParaRPr>
          </a:p>
          <a:p>
            <a:pPr>
              <a:lnSpc>
                <a:spcPct val="150000"/>
              </a:lnSpc>
            </a:pPr>
            <a:r>
              <a:rPr lang="is-IS" sz="2400" dirty="0" err="1">
                <a:latin typeface="Gotham" panose="02000604040000020004" pitchFamily="50" charset="0"/>
              </a:rPr>
              <a:t>Has</a:t>
            </a:r>
            <a:r>
              <a:rPr lang="is-IS" sz="2400" dirty="0">
                <a:latin typeface="Gotham" panose="02000604040000020004" pitchFamily="50" charset="0"/>
              </a:rPr>
              <a:t> </a:t>
            </a:r>
            <a:r>
              <a:rPr lang="is-IS" sz="2400" dirty="0" err="1">
                <a:latin typeface="Gotham" panose="02000604040000020004" pitchFamily="50" charset="0"/>
              </a:rPr>
              <a:t>been</a:t>
            </a:r>
            <a:r>
              <a:rPr lang="is-IS" sz="2400" dirty="0">
                <a:latin typeface="Gotham" panose="02000604040000020004" pitchFamily="50" charset="0"/>
              </a:rPr>
              <a:t> </a:t>
            </a:r>
            <a:r>
              <a:rPr lang="is-IS" sz="2400" dirty="0" err="1">
                <a:latin typeface="Gotham" panose="02000604040000020004" pitchFamily="50" charset="0"/>
              </a:rPr>
              <a:t>supplemented</a:t>
            </a:r>
            <a:r>
              <a:rPr lang="is-IS" sz="2400" dirty="0">
                <a:latin typeface="Gotham" panose="02000604040000020004" pitchFamily="50" charset="0"/>
              </a:rPr>
              <a:t> </a:t>
            </a:r>
            <a:r>
              <a:rPr lang="is-IS" sz="2400" dirty="0" err="1">
                <a:latin typeface="Gotham" panose="02000604040000020004" pitchFamily="50" charset="0"/>
              </a:rPr>
              <a:t>by</a:t>
            </a:r>
            <a:r>
              <a:rPr lang="is-IS" sz="2400" dirty="0">
                <a:latin typeface="Gotham" panose="02000604040000020004" pitchFamily="50" charset="0"/>
              </a:rPr>
              <a:t> an </a:t>
            </a:r>
            <a:r>
              <a:rPr lang="is-IS" sz="2400" dirty="0" err="1">
                <a:latin typeface="Gotham" panose="02000604040000020004" pitchFamily="50" charset="0"/>
              </a:rPr>
              <a:t>online</a:t>
            </a:r>
            <a:r>
              <a:rPr lang="is-IS" sz="2400" dirty="0">
                <a:latin typeface="Gotham" panose="02000604040000020004" pitchFamily="50" charset="0"/>
              </a:rPr>
              <a:t> </a:t>
            </a:r>
            <a:r>
              <a:rPr lang="is-IS" sz="2400" dirty="0" err="1">
                <a:latin typeface="Gotham" panose="02000604040000020004" pitchFamily="50" charset="0"/>
              </a:rPr>
              <a:t>course</a:t>
            </a:r>
            <a:endParaRPr lang="is-IS" sz="2400" dirty="0">
              <a:latin typeface="Gotham" panose="02000604040000020004" pitchFamily="50" charset="0"/>
            </a:endParaRPr>
          </a:p>
        </p:txBody>
      </p:sp>
      <p:pic>
        <p:nvPicPr>
          <p:cNvPr id="4" name="Staðgengill efnis 8" descr="Mynd sem inniheldur texti, vopn, hj�l, vektorl�nurit&#10;&#10;Lýsing sjálfkrafa búin til">
            <a:extLst>
              <a:ext uri="{FF2B5EF4-FFF2-40B4-BE49-F238E27FC236}">
                <a16:creationId xmlns:a16="http://schemas.microsoft.com/office/drawing/2014/main" id="{975A6851-0ABC-87DE-6BD1-47C158422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19" y="365125"/>
            <a:ext cx="1149928" cy="1189242"/>
          </a:xfrm>
          <a:prstGeom prst="rect">
            <a:avLst/>
          </a:prstGeom>
        </p:spPr>
      </p:pic>
    </p:spTree>
    <p:extLst>
      <p:ext uri="{BB962C8B-B14F-4D97-AF65-F5344CB8AC3E}">
        <p14:creationId xmlns:p14="http://schemas.microsoft.com/office/powerpoint/2010/main" val="4150942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1524000" y="478077"/>
            <a:ext cx="9144000" cy="1513222"/>
          </a:xfrm>
        </p:spPr>
        <p:txBody>
          <a:bodyPr>
            <a:noAutofit/>
          </a:bodyPr>
          <a:lstStyle/>
          <a:p>
            <a:r>
              <a:rPr lang="en-US" sz="4800" dirty="0">
                <a:solidFill>
                  <a:srgbClr val="FFAF3C"/>
                </a:solidFill>
                <a:latin typeface="Gotham Bold" pitchFamily="50" charset="0"/>
                <a:cs typeface="Gotham Bold" pitchFamily="50" charset="0"/>
              </a:rPr>
              <a:t>EXAMPLE</a:t>
            </a:r>
            <a:endParaRPr lang="en-US" sz="4400" dirty="0">
              <a:solidFill>
                <a:srgbClr val="FFAF3C"/>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EE6C8647-10C1-46ED-BDE1-6030AB210F57}"/>
              </a:ext>
            </a:extLst>
          </p:cNvPr>
          <p:cNvSpPr>
            <a:spLocks noGrp="1"/>
          </p:cNvSpPr>
          <p:nvPr>
            <p:ph type="subTitle" idx="1"/>
          </p:nvPr>
        </p:nvSpPr>
        <p:spPr>
          <a:xfrm>
            <a:off x="1523999" y="2115119"/>
            <a:ext cx="9144000" cy="3331148"/>
          </a:xfrm>
        </p:spPr>
        <p:txBody>
          <a:bodyPr>
            <a:normAutofit/>
          </a:bodyPr>
          <a:lstStyle/>
          <a:p>
            <a:pPr algn="just">
              <a:lnSpc>
                <a:spcPct val="115000"/>
              </a:lnSpc>
              <a:spcBef>
                <a:spcPts val="600"/>
              </a:spcBef>
              <a:spcAft>
                <a:spcPts val="600"/>
              </a:spcAft>
            </a:pPr>
            <a:endParaRPr lang="is-IS" sz="1800" dirty="0">
              <a:solidFill>
                <a:srgbClr val="000000"/>
              </a:solidFill>
              <a:effectLst/>
              <a:latin typeface="Gotham" panose="02000604040000020004" pitchFamily="50"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dirty="0">
                <a:solidFill>
                  <a:srgbClr val="000000"/>
                </a:solidFill>
                <a:effectLst/>
                <a:latin typeface="Gotham" panose="02000604040000020004" pitchFamily="50" charset="0"/>
                <a:ea typeface="Times New Roman" panose="02020603050405020304" pitchFamily="18" charset="0"/>
                <a:cs typeface="Times New Roman" panose="02020603050405020304" pitchFamily="18" charset="0"/>
              </a:rPr>
              <a:t>You notice that one of the other volunteers uses nicotine pouches while managing program activities for a school group. </a:t>
            </a:r>
          </a:p>
          <a:p>
            <a:pPr>
              <a:lnSpc>
                <a:spcPct val="115000"/>
              </a:lnSpc>
              <a:spcBef>
                <a:spcPts val="600"/>
              </a:spcBef>
              <a:spcAft>
                <a:spcPts val="600"/>
              </a:spcAft>
            </a:pPr>
            <a:r>
              <a:rPr lang="en-US" dirty="0">
                <a:solidFill>
                  <a:srgbClr val="000000"/>
                </a:solidFill>
                <a:effectLst/>
                <a:latin typeface="Gotham" panose="02000604040000020004" pitchFamily="50" charset="0"/>
                <a:ea typeface="Times New Roman" panose="02020603050405020304" pitchFamily="18" charset="0"/>
                <a:cs typeface="Times New Roman" panose="02020603050405020304" pitchFamily="18" charset="0"/>
              </a:rPr>
              <a:t>What code of conduct should they read again?</a:t>
            </a:r>
          </a:p>
        </p:txBody>
      </p:sp>
      <p:pic>
        <p:nvPicPr>
          <p:cNvPr id="7" name="Picture 6" descr="Logo&#10;&#10;Description automatically generated">
            <a:extLst>
              <a:ext uri="{FF2B5EF4-FFF2-40B4-BE49-F238E27FC236}">
                <a16:creationId xmlns:a16="http://schemas.microsoft.com/office/drawing/2014/main" id="{4C168796-22CD-4906-A2C3-AD64830F6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313" y="5349875"/>
            <a:ext cx="1639373" cy="1030048"/>
          </a:xfrm>
          <a:prstGeom prst="rect">
            <a:avLst/>
          </a:prstGeom>
        </p:spPr>
      </p:pic>
    </p:spTree>
    <p:extLst>
      <p:ext uri="{BB962C8B-B14F-4D97-AF65-F5344CB8AC3E}">
        <p14:creationId xmlns:p14="http://schemas.microsoft.com/office/powerpoint/2010/main" val="2072629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A52FF"/>
        </a:solidFill>
        <a:effectLst/>
      </p:bgPr>
    </p:bg>
    <p:spTree>
      <p:nvGrpSpPr>
        <p:cNvPr id="1" name=""/>
        <p:cNvGrpSpPr/>
        <p:nvPr/>
      </p:nvGrpSpPr>
      <p:grpSpPr>
        <a:xfrm>
          <a:off x="0" y="0"/>
          <a:ext cx="0" cy="0"/>
          <a:chOff x="0" y="0"/>
          <a:chExt cx="0" cy="0"/>
        </a:xfrm>
      </p:grpSpPr>
      <p:sp>
        <p:nvSpPr>
          <p:cNvPr id="5" name="Textarammi 4">
            <a:extLst>
              <a:ext uri="{FF2B5EF4-FFF2-40B4-BE49-F238E27FC236}">
                <a16:creationId xmlns:a16="http://schemas.microsoft.com/office/drawing/2014/main" id="{54B661CB-76B1-2CAA-6916-8BE8FC673CB2}"/>
              </a:ext>
            </a:extLst>
          </p:cNvPr>
          <p:cNvSpPr txBox="1"/>
          <p:nvPr/>
        </p:nvSpPr>
        <p:spPr>
          <a:xfrm>
            <a:off x="0" y="2459504"/>
            <a:ext cx="12192000" cy="1938992"/>
          </a:xfrm>
          <a:prstGeom prst="rect">
            <a:avLst/>
          </a:prstGeom>
          <a:noFill/>
        </p:spPr>
        <p:txBody>
          <a:bodyPr wrap="square">
            <a:spAutoFit/>
          </a:bodyPr>
          <a:lstStyle/>
          <a:p>
            <a:pPr algn="ctr"/>
            <a:r>
              <a:rPr lang="en-US" sz="6000" dirty="0">
                <a:solidFill>
                  <a:srgbClr val="FFE75C"/>
                </a:solidFill>
                <a:latin typeface="Gotham Bold" pitchFamily="50" charset="0"/>
                <a:cs typeface="Gotham Bold" pitchFamily="50" charset="0"/>
              </a:rPr>
              <a:t>CRIMINAL RECORD</a:t>
            </a:r>
            <a:br>
              <a:rPr lang="en-US" sz="6000" dirty="0">
                <a:solidFill>
                  <a:srgbClr val="FFE75C"/>
                </a:solidFill>
                <a:latin typeface="Gotham Bold" pitchFamily="50" charset="0"/>
                <a:cs typeface="Gotham Bold" pitchFamily="50" charset="0"/>
              </a:rPr>
            </a:br>
            <a:r>
              <a:rPr lang="en-US" sz="6000" dirty="0">
                <a:solidFill>
                  <a:srgbClr val="FFE75C"/>
                </a:solidFill>
                <a:latin typeface="Gotham Bold" pitchFamily="50" charset="0"/>
                <a:cs typeface="Gotham Bold" pitchFamily="50" charset="0"/>
              </a:rPr>
              <a:t>CHECK</a:t>
            </a:r>
          </a:p>
        </p:txBody>
      </p:sp>
    </p:spTree>
    <p:extLst>
      <p:ext uri="{BB962C8B-B14F-4D97-AF65-F5344CB8AC3E}">
        <p14:creationId xmlns:p14="http://schemas.microsoft.com/office/powerpoint/2010/main" val="1924186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5112F8A2-E377-E680-9684-13735AF9193B}"/>
              </a:ext>
            </a:extLst>
          </p:cNvPr>
          <p:cNvSpPr>
            <a:spLocks noGrp="1"/>
          </p:cNvSpPr>
          <p:nvPr>
            <p:ph type="title"/>
          </p:nvPr>
        </p:nvSpPr>
        <p:spPr/>
        <p:txBody>
          <a:bodyPr/>
          <a:lstStyle/>
          <a:p>
            <a:pPr algn="ctr"/>
            <a:r>
              <a:rPr lang="is-IS" dirty="0">
                <a:solidFill>
                  <a:srgbClr val="3C50FF"/>
                </a:solidFill>
                <a:latin typeface="Gotham Bold" pitchFamily="50" charset="0"/>
                <a:cs typeface="Gotham Bold" pitchFamily="50" charset="0"/>
              </a:rPr>
              <a:t>WHAT THE CHECK ENTAILS</a:t>
            </a:r>
          </a:p>
        </p:txBody>
      </p:sp>
      <p:pic>
        <p:nvPicPr>
          <p:cNvPr id="4" name="Picture 6" descr="Logo&#10;&#10;Description automatically generated">
            <a:extLst>
              <a:ext uri="{FF2B5EF4-FFF2-40B4-BE49-F238E27FC236}">
                <a16:creationId xmlns:a16="http://schemas.microsoft.com/office/drawing/2014/main" id="{C216586F-5C53-EACE-531F-64DF5B3D4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313" y="5593846"/>
            <a:ext cx="1639373" cy="1030048"/>
          </a:xfrm>
          <a:prstGeom prst="rect">
            <a:avLst/>
          </a:prstGeom>
        </p:spPr>
      </p:pic>
      <p:sp>
        <p:nvSpPr>
          <p:cNvPr id="5" name="Subtitle 2">
            <a:extLst>
              <a:ext uri="{FF2B5EF4-FFF2-40B4-BE49-F238E27FC236}">
                <a16:creationId xmlns:a16="http://schemas.microsoft.com/office/drawing/2014/main" id="{6F874329-F14C-E469-AD35-BA37923B7828}"/>
              </a:ext>
            </a:extLst>
          </p:cNvPr>
          <p:cNvSpPr txBox="1">
            <a:spLocks/>
          </p:cNvSpPr>
          <p:nvPr/>
        </p:nvSpPr>
        <p:spPr>
          <a:xfrm>
            <a:off x="1112196" y="1763426"/>
            <a:ext cx="9967608" cy="3995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600"/>
              </a:spcBef>
              <a:spcAft>
                <a:spcPts val="600"/>
              </a:spcAft>
              <a:buNone/>
            </a:pPr>
            <a:r>
              <a:rPr lang="en-US" dirty="0">
                <a:solidFill>
                  <a:srgbClr val="000000"/>
                </a:solidFill>
                <a:latin typeface="Gotham" panose="02000604040000020004" pitchFamily="50" charset="0"/>
                <a:ea typeface="Times New Roman" panose="02020603050405020304" pitchFamily="18" charset="0"/>
                <a:cs typeface="Times New Roman" panose="02020603050405020304" pitchFamily="18" charset="0"/>
              </a:rPr>
              <a:t>Clause from the Youth Act nr. 70/2007</a:t>
            </a:r>
          </a:p>
          <a:p>
            <a:pPr marL="0" indent="0">
              <a:lnSpc>
                <a:spcPct val="115000"/>
              </a:lnSpc>
              <a:spcBef>
                <a:spcPts val="600"/>
              </a:spcBef>
              <a:spcAft>
                <a:spcPts val="600"/>
              </a:spcAft>
              <a:buNone/>
            </a:pPr>
            <a:r>
              <a:rPr lang="en-US" dirty="0">
                <a:solidFill>
                  <a:srgbClr val="000000"/>
                </a:solidFill>
                <a:latin typeface="Gotham" panose="02000604040000020004" pitchFamily="50" charset="0"/>
                <a:ea typeface="Times New Roman" panose="02020603050405020304" pitchFamily="18" charset="0"/>
                <a:cs typeface="Times New Roman" panose="02020603050405020304" pitchFamily="18" charset="0"/>
              </a:rPr>
              <a:t>Further offenses, such as:</a:t>
            </a:r>
          </a:p>
          <a:p>
            <a:pPr marL="0" indent="0">
              <a:lnSpc>
                <a:spcPct val="115000"/>
              </a:lnSpc>
              <a:spcBef>
                <a:spcPts val="600"/>
              </a:spcBef>
              <a:spcAft>
                <a:spcPts val="600"/>
              </a:spcAft>
              <a:buNone/>
            </a:pPr>
            <a:r>
              <a:rPr lang="en-US" dirty="0">
                <a:solidFill>
                  <a:srgbClr val="000000"/>
                </a:solidFill>
                <a:latin typeface="Gotham" panose="02000604040000020004" pitchFamily="50" charset="0"/>
                <a:ea typeface="Times New Roman" panose="02020603050405020304" pitchFamily="18" charset="0"/>
                <a:cs typeface="Times New Roman" panose="02020603050405020304" pitchFamily="18" charset="0"/>
              </a:rPr>
              <a:t>	</a:t>
            </a:r>
            <a:r>
              <a:rPr lang="en-US" i="1" dirty="0">
                <a:solidFill>
                  <a:srgbClr val="000000"/>
                </a:solidFill>
                <a:latin typeface="Gotham" panose="02000604040000020004" pitchFamily="50" charset="0"/>
                <a:ea typeface="Times New Roman" panose="02020603050405020304" pitchFamily="18" charset="0"/>
                <a:cs typeface="Times New Roman" panose="02020603050405020304" pitchFamily="18" charset="0"/>
              </a:rPr>
              <a:t>homicide, bodily harm and child protection</a:t>
            </a:r>
            <a:endParaRPr lang="en-US" dirty="0">
              <a:solidFill>
                <a:srgbClr val="000000"/>
              </a:solidFill>
              <a:latin typeface="Gotham" panose="02000604040000020004" pitchFamily="50" charset="0"/>
              <a:ea typeface="Times New Roman" panose="02020603050405020304" pitchFamily="18" charset="0"/>
              <a:cs typeface="Times New Roman" panose="02020603050405020304" pitchFamily="18" charset="0"/>
            </a:endParaRPr>
          </a:p>
          <a:p>
            <a:pPr marL="0" indent="0">
              <a:lnSpc>
                <a:spcPct val="115000"/>
              </a:lnSpc>
              <a:spcBef>
                <a:spcPts val="600"/>
              </a:spcBef>
              <a:spcAft>
                <a:spcPts val="600"/>
              </a:spcAft>
              <a:buNone/>
            </a:pPr>
            <a:r>
              <a:rPr lang="en-US" dirty="0">
                <a:solidFill>
                  <a:srgbClr val="000000"/>
                </a:solidFill>
                <a:latin typeface="Gotham" panose="02000604040000020004" pitchFamily="50" charset="0"/>
                <a:ea typeface="Times New Roman" panose="02020603050405020304" pitchFamily="18" charset="0"/>
                <a:cs typeface="Times New Roman" panose="02020603050405020304" pitchFamily="18" charset="0"/>
              </a:rPr>
              <a:t>Allowing us to store the information in a closed system</a:t>
            </a:r>
          </a:p>
          <a:p>
            <a:pPr marL="0" indent="0">
              <a:lnSpc>
                <a:spcPct val="115000"/>
              </a:lnSpc>
              <a:spcBef>
                <a:spcPts val="600"/>
              </a:spcBef>
              <a:spcAft>
                <a:spcPts val="600"/>
              </a:spcAft>
              <a:buNone/>
            </a:pPr>
            <a:r>
              <a:rPr lang="en-US" dirty="0">
                <a:solidFill>
                  <a:srgbClr val="000000"/>
                </a:solidFill>
                <a:latin typeface="Gotham" panose="02000604040000020004" pitchFamily="50" charset="0"/>
                <a:ea typeface="Times New Roman" panose="02020603050405020304" pitchFamily="18" charset="0"/>
                <a:cs typeface="Times New Roman" panose="02020603050405020304" pitchFamily="18" charset="0"/>
              </a:rPr>
              <a:t>Allowing us to notify the scout group if there is something</a:t>
            </a:r>
          </a:p>
        </p:txBody>
      </p:sp>
    </p:spTree>
    <p:extLst>
      <p:ext uri="{BB962C8B-B14F-4D97-AF65-F5344CB8AC3E}">
        <p14:creationId xmlns:p14="http://schemas.microsoft.com/office/powerpoint/2010/main" val="413987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1BC86320-698A-65C5-F2A7-5F4A4C354578}"/>
              </a:ext>
            </a:extLst>
          </p:cNvPr>
          <p:cNvSpPr>
            <a:spLocks noGrp="1"/>
          </p:cNvSpPr>
          <p:nvPr>
            <p:ph type="title"/>
          </p:nvPr>
        </p:nvSpPr>
        <p:spPr>
          <a:xfrm>
            <a:off x="838199" y="732391"/>
            <a:ext cx="10515600" cy="1325563"/>
          </a:xfrm>
        </p:spPr>
        <p:txBody>
          <a:bodyPr/>
          <a:lstStyle/>
          <a:p>
            <a:pPr algn="ctr"/>
            <a:r>
              <a:rPr lang="is-IS" dirty="0">
                <a:solidFill>
                  <a:srgbClr val="3C50FF"/>
                </a:solidFill>
                <a:latin typeface="Gotham Bold" pitchFamily="50" charset="0"/>
                <a:cs typeface="Gotham Bold" pitchFamily="50" charset="0"/>
              </a:rPr>
              <a:t>CRIMINAL RECORD CHECK</a:t>
            </a:r>
          </a:p>
        </p:txBody>
      </p:sp>
      <p:pic>
        <p:nvPicPr>
          <p:cNvPr id="5" name="Mynd 4">
            <a:extLst>
              <a:ext uri="{FF2B5EF4-FFF2-40B4-BE49-F238E27FC236}">
                <a16:creationId xmlns:a16="http://schemas.microsoft.com/office/drawing/2014/main" id="{C451ABAA-B1E6-F9EA-A600-37A8CFE41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480" y="2198370"/>
            <a:ext cx="9845040" cy="2461260"/>
          </a:xfrm>
          <a:prstGeom prst="rect">
            <a:avLst/>
          </a:prstGeom>
        </p:spPr>
      </p:pic>
      <p:pic>
        <p:nvPicPr>
          <p:cNvPr id="7" name="Picture 6" descr="Logo&#10;&#10;Description automatically generated">
            <a:extLst>
              <a:ext uri="{FF2B5EF4-FFF2-40B4-BE49-F238E27FC236}">
                <a16:creationId xmlns:a16="http://schemas.microsoft.com/office/drawing/2014/main" id="{1583546E-B0C7-2CEB-8C08-5AB907D70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313" y="5462827"/>
            <a:ext cx="1639373" cy="1030048"/>
          </a:xfrm>
          <a:prstGeom prst="rect">
            <a:avLst/>
          </a:prstGeom>
        </p:spPr>
      </p:pic>
    </p:spTree>
    <p:extLst>
      <p:ext uri="{BB962C8B-B14F-4D97-AF65-F5344CB8AC3E}">
        <p14:creationId xmlns:p14="http://schemas.microsoft.com/office/powerpoint/2010/main" val="4032856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D43EA18A-6E46-6E08-5C29-25489AB2F3F0}"/>
              </a:ext>
            </a:extLst>
          </p:cNvPr>
          <p:cNvSpPr>
            <a:spLocks noGrp="1"/>
          </p:cNvSpPr>
          <p:nvPr>
            <p:ph type="title"/>
          </p:nvPr>
        </p:nvSpPr>
        <p:spPr/>
        <p:txBody>
          <a:bodyPr/>
          <a:lstStyle/>
          <a:p>
            <a:pPr algn="ctr"/>
            <a:r>
              <a:rPr lang="is-IS" dirty="0">
                <a:solidFill>
                  <a:srgbClr val="3C50FF"/>
                </a:solidFill>
                <a:latin typeface="Gotham Bold" pitchFamily="50" charset="0"/>
                <a:cs typeface="Gotham Bold" pitchFamily="50" charset="0"/>
              </a:rPr>
              <a:t>BYLAWS ON CRIMINAL CHECKS</a:t>
            </a:r>
            <a:endParaRPr lang="is-IS" dirty="0">
              <a:solidFill>
                <a:srgbClr val="3C50FF"/>
              </a:solidFill>
            </a:endParaRPr>
          </a:p>
        </p:txBody>
      </p:sp>
      <p:sp>
        <p:nvSpPr>
          <p:cNvPr id="3" name="Staðgengill efnis 2">
            <a:extLst>
              <a:ext uri="{FF2B5EF4-FFF2-40B4-BE49-F238E27FC236}">
                <a16:creationId xmlns:a16="http://schemas.microsoft.com/office/drawing/2014/main" id="{DDC346B1-BEC9-B80F-0CB7-F3CAC71BE75D}"/>
              </a:ext>
            </a:extLst>
          </p:cNvPr>
          <p:cNvSpPr>
            <a:spLocks noGrp="1"/>
          </p:cNvSpPr>
          <p:nvPr>
            <p:ph idx="1"/>
          </p:nvPr>
        </p:nvSpPr>
        <p:spPr>
          <a:xfrm>
            <a:off x="838200" y="1621344"/>
            <a:ext cx="10515600" cy="4351338"/>
          </a:xfrm>
        </p:spPr>
        <p:txBody>
          <a:bodyPr>
            <a:normAutofit/>
          </a:bodyPr>
          <a:lstStyle/>
          <a:p>
            <a:pPr marL="0" indent="0">
              <a:buNone/>
            </a:pPr>
            <a:r>
              <a:rPr lang="is-IS" dirty="0">
                <a:solidFill>
                  <a:schemeClr val="tx1">
                    <a:lumMod val="50000"/>
                  </a:schemeClr>
                </a:solidFill>
                <a:latin typeface="Gotham" panose="02000604040000020004" pitchFamily="50" charset="0"/>
              </a:rPr>
              <a:t>Two </a:t>
            </a:r>
            <a:r>
              <a:rPr lang="is-IS" dirty="0" err="1">
                <a:solidFill>
                  <a:schemeClr val="tx1">
                    <a:lumMod val="50000"/>
                  </a:schemeClr>
                </a:solidFill>
                <a:latin typeface="Gotham" panose="02000604040000020004" pitchFamily="50" charset="0"/>
              </a:rPr>
              <a:t>motions</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have</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been</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carried</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and</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passed</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about</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criminal</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records</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checks</a:t>
            </a:r>
            <a:r>
              <a:rPr lang="is-IS" dirty="0">
                <a:solidFill>
                  <a:schemeClr val="tx1">
                    <a:lumMod val="50000"/>
                  </a:schemeClr>
                </a:solidFill>
                <a:latin typeface="Gotham" panose="02000604040000020004" pitchFamily="50" charset="0"/>
              </a:rPr>
              <a:t> at </a:t>
            </a:r>
            <a:r>
              <a:rPr lang="is-IS" dirty="0" err="1">
                <a:solidFill>
                  <a:schemeClr val="tx1">
                    <a:lumMod val="50000"/>
                  </a:schemeClr>
                </a:solidFill>
                <a:latin typeface="Gotham" panose="02000604040000020004" pitchFamily="50" charset="0"/>
              </a:rPr>
              <a:t>our</a:t>
            </a:r>
            <a:r>
              <a:rPr lang="is-IS" dirty="0">
                <a:solidFill>
                  <a:schemeClr val="tx1">
                    <a:lumMod val="50000"/>
                  </a:schemeClr>
                </a:solidFill>
                <a:latin typeface="Gotham" panose="02000604040000020004" pitchFamily="50" charset="0"/>
              </a:rPr>
              <a:t> General </a:t>
            </a:r>
            <a:r>
              <a:rPr lang="is-IS" dirty="0" err="1">
                <a:solidFill>
                  <a:schemeClr val="tx1">
                    <a:lumMod val="50000"/>
                  </a:schemeClr>
                </a:solidFill>
                <a:latin typeface="Gotham" panose="02000604040000020004" pitchFamily="50" charset="0"/>
              </a:rPr>
              <a:t>Assembly</a:t>
            </a:r>
            <a:endParaRPr lang="is-IS" dirty="0">
              <a:solidFill>
                <a:schemeClr val="tx1">
                  <a:lumMod val="50000"/>
                </a:schemeClr>
              </a:solidFill>
              <a:latin typeface="Gotham" panose="02000604040000020004" pitchFamily="50" charset="0"/>
            </a:endParaRPr>
          </a:p>
          <a:p>
            <a:pPr marL="514350" indent="-514350">
              <a:buFont typeface="+mj-lt"/>
              <a:buAutoNum type="arabicPeriod"/>
            </a:pPr>
            <a:r>
              <a:rPr lang="is-IS" dirty="0" err="1">
                <a:solidFill>
                  <a:schemeClr val="tx1">
                    <a:lumMod val="50000"/>
                  </a:schemeClr>
                </a:solidFill>
                <a:latin typeface="Gotham" panose="02000604040000020004" pitchFamily="50" charset="0"/>
              </a:rPr>
              <a:t>All</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individuals</a:t>
            </a:r>
            <a:r>
              <a:rPr lang="is-IS" dirty="0">
                <a:solidFill>
                  <a:schemeClr val="tx1">
                    <a:lumMod val="50000"/>
                  </a:schemeClr>
                </a:solidFill>
                <a:latin typeface="Gotham" panose="02000604040000020004" pitchFamily="50" charset="0"/>
              </a:rPr>
              <a:t> 18 </a:t>
            </a:r>
            <a:r>
              <a:rPr lang="is-IS" dirty="0" err="1">
                <a:solidFill>
                  <a:schemeClr val="tx1">
                    <a:lumMod val="50000"/>
                  </a:schemeClr>
                </a:solidFill>
                <a:latin typeface="Gotham" panose="02000604040000020004" pitchFamily="50" charset="0"/>
              </a:rPr>
              <a:t>years</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and</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above</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regardless</a:t>
            </a:r>
            <a:r>
              <a:rPr lang="is-IS" dirty="0">
                <a:solidFill>
                  <a:schemeClr val="tx1">
                    <a:lumMod val="50000"/>
                  </a:schemeClr>
                </a:solidFill>
                <a:latin typeface="Gotham" panose="02000604040000020004" pitchFamily="50" charset="0"/>
              </a:rPr>
              <a:t> of their </a:t>
            </a:r>
            <a:r>
              <a:rPr lang="is-IS" dirty="0" err="1">
                <a:solidFill>
                  <a:schemeClr val="tx1">
                    <a:lumMod val="50000"/>
                  </a:schemeClr>
                </a:solidFill>
                <a:latin typeface="Gotham" panose="02000604040000020004" pitchFamily="50" charset="0"/>
              </a:rPr>
              <a:t>role</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or</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involvement</a:t>
            </a:r>
            <a:r>
              <a:rPr lang="is-IS" dirty="0">
                <a:solidFill>
                  <a:schemeClr val="tx1">
                    <a:lumMod val="50000"/>
                  </a:schemeClr>
                </a:solidFill>
                <a:latin typeface="Gotham" panose="02000604040000020004" pitchFamily="50" charset="0"/>
              </a:rPr>
              <a:t> with </a:t>
            </a:r>
            <a:r>
              <a:rPr lang="is-IS" dirty="0" err="1">
                <a:solidFill>
                  <a:schemeClr val="tx1">
                    <a:lumMod val="50000"/>
                  </a:schemeClr>
                </a:solidFill>
                <a:latin typeface="Gotham" panose="02000604040000020004" pitchFamily="50" charset="0"/>
              </a:rPr>
              <a:t>scouting</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need</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to</a:t>
            </a:r>
            <a:r>
              <a:rPr lang="is-IS" dirty="0">
                <a:solidFill>
                  <a:schemeClr val="tx1">
                    <a:lumMod val="50000"/>
                  </a:schemeClr>
                </a:solidFill>
                <a:latin typeface="Gotham" panose="02000604040000020004" pitchFamily="50" charset="0"/>
              </a:rPr>
              <a:t> turn </a:t>
            </a:r>
            <a:r>
              <a:rPr lang="is-IS" dirty="0" err="1">
                <a:solidFill>
                  <a:schemeClr val="tx1">
                    <a:lumMod val="50000"/>
                  </a:schemeClr>
                </a:solidFill>
                <a:latin typeface="Gotham" panose="02000604040000020004" pitchFamily="50" charset="0"/>
              </a:rPr>
              <a:t>in</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the</a:t>
            </a:r>
            <a:r>
              <a:rPr lang="is-IS" dirty="0">
                <a:solidFill>
                  <a:schemeClr val="tx1">
                    <a:lumMod val="50000"/>
                  </a:schemeClr>
                </a:solidFill>
                <a:latin typeface="Gotham" panose="02000604040000020004" pitchFamily="50" charset="0"/>
              </a:rPr>
              <a:t> form.</a:t>
            </a:r>
          </a:p>
          <a:p>
            <a:pPr marL="514350" indent="-514350">
              <a:buFont typeface="+mj-lt"/>
              <a:buAutoNum type="arabicPeriod"/>
            </a:pPr>
            <a:r>
              <a:rPr lang="is-IS" dirty="0">
                <a:solidFill>
                  <a:schemeClr val="tx1">
                    <a:lumMod val="50000"/>
                  </a:schemeClr>
                </a:solidFill>
                <a:latin typeface="Gotham" panose="02000604040000020004" pitchFamily="50" charset="0"/>
              </a:rPr>
              <a:t>The </a:t>
            </a:r>
            <a:r>
              <a:rPr lang="is-IS" dirty="0" err="1">
                <a:solidFill>
                  <a:schemeClr val="tx1">
                    <a:lumMod val="50000"/>
                  </a:schemeClr>
                </a:solidFill>
                <a:latin typeface="Gotham" panose="02000604040000020004" pitchFamily="50" charset="0"/>
              </a:rPr>
              <a:t>return</a:t>
            </a:r>
            <a:r>
              <a:rPr lang="is-IS" dirty="0">
                <a:solidFill>
                  <a:schemeClr val="tx1">
                    <a:lumMod val="50000"/>
                  </a:schemeClr>
                </a:solidFill>
                <a:latin typeface="Gotham" panose="02000604040000020004" pitchFamily="50" charset="0"/>
              </a:rPr>
              <a:t> of forms for </a:t>
            </a:r>
            <a:r>
              <a:rPr lang="is-IS" dirty="0" err="1">
                <a:solidFill>
                  <a:schemeClr val="tx1">
                    <a:lumMod val="50000"/>
                  </a:schemeClr>
                </a:solidFill>
                <a:latin typeface="Gotham" panose="02000604040000020004" pitchFamily="50" charset="0"/>
              </a:rPr>
              <a:t>all</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individuals</a:t>
            </a:r>
            <a:r>
              <a:rPr lang="is-IS" dirty="0">
                <a:solidFill>
                  <a:schemeClr val="tx1">
                    <a:lumMod val="50000"/>
                  </a:schemeClr>
                </a:solidFill>
                <a:latin typeface="Gotham" panose="02000604040000020004" pitchFamily="50" charset="0"/>
              </a:rPr>
              <a:t> within a </a:t>
            </a:r>
            <a:r>
              <a:rPr lang="is-IS" dirty="0" err="1">
                <a:solidFill>
                  <a:schemeClr val="tx1">
                    <a:lumMod val="50000"/>
                  </a:schemeClr>
                </a:solidFill>
                <a:latin typeface="Gotham" panose="02000604040000020004" pitchFamily="50" charset="0"/>
              </a:rPr>
              <a:t>scout</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group</a:t>
            </a:r>
            <a:r>
              <a:rPr lang="is-IS" dirty="0">
                <a:solidFill>
                  <a:schemeClr val="tx1">
                    <a:lumMod val="50000"/>
                  </a:schemeClr>
                </a:solidFill>
                <a:latin typeface="Gotham" panose="02000604040000020004" pitchFamily="50" charset="0"/>
              </a:rPr>
              <a:t> is </a:t>
            </a:r>
            <a:r>
              <a:rPr lang="is-IS" dirty="0" err="1">
                <a:solidFill>
                  <a:schemeClr val="tx1">
                    <a:lumMod val="50000"/>
                  </a:schemeClr>
                </a:solidFill>
                <a:latin typeface="Gotham" panose="02000604040000020004" pitchFamily="50" charset="0"/>
              </a:rPr>
              <a:t>conditional</a:t>
            </a:r>
            <a:r>
              <a:rPr lang="is-IS" dirty="0">
                <a:solidFill>
                  <a:schemeClr val="tx1">
                    <a:lumMod val="50000"/>
                  </a:schemeClr>
                </a:solidFill>
                <a:latin typeface="Gotham" panose="02000604040000020004" pitchFamily="50" charset="0"/>
              </a:rPr>
              <a:t> for </a:t>
            </a:r>
            <a:r>
              <a:rPr lang="is-IS" dirty="0" err="1">
                <a:solidFill>
                  <a:schemeClr val="tx1">
                    <a:lumMod val="50000"/>
                  </a:schemeClr>
                </a:solidFill>
                <a:latin typeface="Gotham" panose="02000604040000020004" pitchFamily="50" charset="0"/>
              </a:rPr>
              <a:t>groups</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to</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recieve</a:t>
            </a:r>
            <a:r>
              <a:rPr lang="is-IS" dirty="0">
                <a:solidFill>
                  <a:schemeClr val="tx1">
                    <a:lumMod val="50000"/>
                  </a:schemeClr>
                </a:solidFill>
                <a:latin typeface="Gotham" panose="02000604040000020004" pitchFamily="50" charset="0"/>
              </a:rPr>
              <a:t> their votes at </a:t>
            </a:r>
            <a:r>
              <a:rPr lang="is-IS" dirty="0" err="1">
                <a:solidFill>
                  <a:schemeClr val="tx1">
                    <a:lumMod val="50000"/>
                  </a:schemeClr>
                </a:solidFill>
                <a:latin typeface="Gotham" panose="02000604040000020004" pitchFamily="50" charset="0"/>
              </a:rPr>
              <a:t>the</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general</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assembly</a:t>
            </a:r>
            <a:r>
              <a:rPr lang="is-IS" dirty="0">
                <a:solidFill>
                  <a:schemeClr val="tx1">
                    <a:lumMod val="50000"/>
                  </a:schemeClr>
                </a:solidFill>
                <a:latin typeface="Gotham" panose="02000604040000020004" pitchFamily="50" charset="0"/>
              </a:rPr>
              <a:t>.</a:t>
            </a:r>
          </a:p>
          <a:p>
            <a:pPr marL="0" indent="0">
              <a:buNone/>
            </a:pPr>
            <a:r>
              <a:rPr lang="is-IS" dirty="0" err="1">
                <a:solidFill>
                  <a:schemeClr val="tx1">
                    <a:lumMod val="50000"/>
                  </a:schemeClr>
                </a:solidFill>
                <a:latin typeface="Gotham" panose="02000604040000020004" pitchFamily="50" charset="0"/>
              </a:rPr>
              <a:t>Both</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motions</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were</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carried</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by</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the</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grassroot</a:t>
            </a:r>
            <a:r>
              <a:rPr lang="is-IS" dirty="0">
                <a:solidFill>
                  <a:schemeClr val="tx1">
                    <a:lumMod val="50000"/>
                  </a:schemeClr>
                </a:solidFill>
                <a:latin typeface="Gotham" panose="02000604040000020004" pitchFamily="50" charset="0"/>
              </a:rPr>
              <a:t> </a:t>
            </a:r>
            <a:r>
              <a:rPr lang="is-IS" dirty="0" err="1">
                <a:solidFill>
                  <a:schemeClr val="tx1">
                    <a:lumMod val="50000"/>
                  </a:schemeClr>
                </a:solidFill>
                <a:latin typeface="Gotham" panose="02000604040000020004" pitchFamily="50" charset="0"/>
              </a:rPr>
              <a:t>and</a:t>
            </a:r>
            <a:r>
              <a:rPr lang="is-IS" dirty="0">
                <a:solidFill>
                  <a:schemeClr val="tx1">
                    <a:lumMod val="50000"/>
                  </a:schemeClr>
                </a:solidFill>
                <a:latin typeface="Gotham" panose="02000604040000020004" pitchFamily="50" charset="0"/>
              </a:rPr>
              <a:t> not </a:t>
            </a:r>
            <a:r>
              <a:rPr lang="is-IS" dirty="0" err="1">
                <a:solidFill>
                  <a:schemeClr val="tx1">
                    <a:lumMod val="50000"/>
                  </a:schemeClr>
                </a:solidFill>
                <a:latin typeface="Gotham" panose="02000604040000020004" pitchFamily="50" charset="0"/>
              </a:rPr>
              <a:t>by</a:t>
            </a:r>
            <a:r>
              <a:rPr lang="is-IS" dirty="0">
                <a:solidFill>
                  <a:schemeClr val="tx1">
                    <a:lumMod val="50000"/>
                  </a:schemeClr>
                </a:solidFill>
                <a:latin typeface="Gotham" panose="02000604040000020004" pitchFamily="50" charset="0"/>
              </a:rPr>
              <a:t> NSA </a:t>
            </a:r>
            <a:r>
              <a:rPr lang="is-IS" dirty="0" err="1">
                <a:solidFill>
                  <a:schemeClr val="tx1">
                    <a:lumMod val="50000"/>
                  </a:schemeClr>
                </a:solidFill>
                <a:latin typeface="Gotham" panose="02000604040000020004" pitchFamily="50" charset="0"/>
              </a:rPr>
              <a:t>directors</a:t>
            </a:r>
            <a:r>
              <a:rPr lang="is-IS" dirty="0">
                <a:solidFill>
                  <a:schemeClr val="tx1">
                    <a:lumMod val="50000"/>
                  </a:schemeClr>
                </a:solidFill>
                <a:latin typeface="Gotham" panose="02000604040000020004" pitchFamily="50" charset="0"/>
              </a:rPr>
              <a:t>.</a:t>
            </a:r>
          </a:p>
        </p:txBody>
      </p:sp>
    </p:spTree>
    <p:extLst>
      <p:ext uri="{BB962C8B-B14F-4D97-AF65-F5344CB8AC3E}">
        <p14:creationId xmlns:p14="http://schemas.microsoft.com/office/powerpoint/2010/main" val="37514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arammi 3">
            <a:extLst>
              <a:ext uri="{FF2B5EF4-FFF2-40B4-BE49-F238E27FC236}">
                <a16:creationId xmlns:a16="http://schemas.microsoft.com/office/drawing/2014/main" id="{F695B11B-BB15-8AC9-117D-3CE1570EA5C7}"/>
              </a:ext>
            </a:extLst>
          </p:cNvPr>
          <p:cNvSpPr txBox="1"/>
          <p:nvPr/>
        </p:nvSpPr>
        <p:spPr>
          <a:xfrm>
            <a:off x="1578768" y="2767280"/>
            <a:ext cx="9034463" cy="1323439"/>
          </a:xfrm>
          <a:prstGeom prst="rect">
            <a:avLst/>
          </a:prstGeom>
          <a:noFill/>
        </p:spPr>
        <p:txBody>
          <a:bodyPr wrap="square">
            <a:spAutoFit/>
          </a:bodyPr>
          <a:lstStyle/>
          <a:p>
            <a:pPr algn="ctr"/>
            <a:r>
              <a:rPr lang="en-US" sz="8000" dirty="0">
                <a:solidFill>
                  <a:schemeClr val="accent1"/>
                </a:solidFill>
                <a:latin typeface="Gotham Bold" pitchFamily="50" charset="0"/>
                <a:cs typeface="Gotham Bold" pitchFamily="50" charset="0"/>
              </a:rPr>
              <a:t>CHALLENGES</a:t>
            </a:r>
          </a:p>
        </p:txBody>
      </p:sp>
    </p:spTree>
    <p:extLst>
      <p:ext uri="{BB962C8B-B14F-4D97-AF65-F5344CB8AC3E}">
        <p14:creationId xmlns:p14="http://schemas.microsoft.com/office/powerpoint/2010/main" val="2514335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9AE0F6-77DC-451F-B560-86E033C1CDC9}"/>
              </a:ext>
            </a:extLst>
          </p:cNvPr>
          <p:cNvSpPr/>
          <p:nvPr/>
        </p:nvSpPr>
        <p:spPr>
          <a:xfrm>
            <a:off x="-133047" y="-2"/>
            <a:ext cx="5467047" cy="6858001"/>
          </a:xfrm>
          <a:prstGeom prst="rect">
            <a:avLst/>
          </a:prstGeom>
          <a:solidFill>
            <a:srgbClr val="1B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567344" y="510608"/>
            <a:ext cx="5058485" cy="1118254"/>
          </a:xfrm>
        </p:spPr>
        <p:txBody>
          <a:bodyPr>
            <a:normAutofit/>
          </a:bodyPr>
          <a:lstStyle/>
          <a:p>
            <a:pPr algn="l"/>
            <a:r>
              <a:rPr lang="en-US" sz="4800" dirty="0">
                <a:solidFill>
                  <a:srgbClr val="FFAF3C"/>
                </a:solidFill>
                <a:latin typeface="Gotham Bold" pitchFamily="50" charset="0"/>
                <a:cs typeface="Gotham Bold" pitchFamily="50" charset="0"/>
              </a:rPr>
              <a:t>CHALLENGES</a:t>
            </a:r>
          </a:p>
        </p:txBody>
      </p:sp>
      <p:sp>
        <p:nvSpPr>
          <p:cNvPr id="4" name="Subtitle 2">
            <a:extLst>
              <a:ext uri="{FF2B5EF4-FFF2-40B4-BE49-F238E27FC236}">
                <a16:creationId xmlns:a16="http://schemas.microsoft.com/office/drawing/2014/main" id="{2225E041-BDD4-4CDA-AB2E-86D01C320EAC}"/>
              </a:ext>
            </a:extLst>
          </p:cNvPr>
          <p:cNvSpPr txBox="1">
            <a:spLocks/>
          </p:cNvSpPr>
          <p:nvPr/>
        </p:nvSpPr>
        <p:spPr>
          <a:xfrm>
            <a:off x="567345" y="1826932"/>
            <a:ext cx="4656408" cy="38442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s-IS" sz="3200" dirty="0">
                <a:solidFill>
                  <a:schemeClr val="bg1"/>
                </a:solidFill>
              </a:rPr>
              <a:t>Language </a:t>
            </a:r>
            <a:r>
              <a:rPr lang="is-IS" sz="3200" dirty="0" err="1">
                <a:solidFill>
                  <a:schemeClr val="bg1"/>
                </a:solidFill>
              </a:rPr>
              <a:t>barrier</a:t>
            </a:r>
            <a:endParaRPr lang="is-IS" sz="3200" dirty="0">
              <a:solidFill>
                <a:schemeClr val="bg1"/>
              </a:solidFill>
            </a:endParaRPr>
          </a:p>
          <a:p>
            <a:pPr algn="l"/>
            <a:r>
              <a:rPr lang="en-US" sz="3200" dirty="0">
                <a:solidFill>
                  <a:schemeClr val="bg1"/>
                </a:solidFill>
              </a:rPr>
              <a:t>Little to no follow-up</a:t>
            </a:r>
          </a:p>
          <a:p>
            <a:pPr algn="l"/>
            <a:r>
              <a:rPr lang="en-US" sz="3200" dirty="0">
                <a:solidFill>
                  <a:schemeClr val="bg1"/>
                </a:solidFill>
              </a:rPr>
              <a:t>Safe from harm</a:t>
            </a:r>
            <a:endParaRPr lang="is-IS" sz="3200" dirty="0">
              <a:solidFill>
                <a:schemeClr val="bg1"/>
              </a:solidFill>
            </a:endParaRPr>
          </a:p>
          <a:p>
            <a:pPr algn="l"/>
            <a:r>
              <a:rPr lang="en-US" sz="3200" dirty="0">
                <a:solidFill>
                  <a:schemeClr val="bg1"/>
                </a:solidFill>
              </a:rPr>
              <a:t>Supporting the whole country</a:t>
            </a:r>
          </a:p>
          <a:p>
            <a:pPr algn="l"/>
            <a:r>
              <a:rPr lang="en-US" sz="3200" dirty="0">
                <a:solidFill>
                  <a:schemeClr val="bg1"/>
                </a:solidFill>
              </a:rPr>
              <a:t>Time consuming</a:t>
            </a:r>
          </a:p>
          <a:p>
            <a:pPr algn="l"/>
            <a:r>
              <a:rPr lang="en-US" sz="3200" dirty="0">
                <a:solidFill>
                  <a:schemeClr val="bg1"/>
                </a:solidFill>
              </a:rPr>
              <a:t>Things are always changing</a:t>
            </a:r>
          </a:p>
        </p:txBody>
      </p:sp>
      <p:pic>
        <p:nvPicPr>
          <p:cNvPr id="7" name="Picture 6" descr="A group of women laughing&#10;&#10;Description automatically generated with medium confidence">
            <a:extLst>
              <a:ext uri="{FF2B5EF4-FFF2-40B4-BE49-F238E27FC236}">
                <a16:creationId xmlns:a16="http://schemas.microsoft.com/office/drawing/2014/main" id="{1AD65056-74E2-4471-A53B-700AC9FF7A9D}"/>
              </a:ext>
            </a:extLst>
          </p:cNvPr>
          <p:cNvPicPr>
            <a:picLocks noChangeAspect="1"/>
          </p:cNvPicPr>
          <p:nvPr/>
        </p:nvPicPr>
        <p:blipFill rotWithShape="1">
          <a:blip r:embed="rId2">
            <a:extLst>
              <a:ext uri="{28A0092B-C50C-407E-A947-70E740481C1C}">
                <a14:useLocalDpi xmlns:a14="http://schemas.microsoft.com/office/drawing/2010/main" val="0"/>
              </a:ext>
            </a:extLst>
          </a:blip>
          <a:srcRect l="12545" r="20780"/>
          <a:stretch/>
        </p:blipFill>
        <p:spPr>
          <a:xfrm>
            <a:off x="5334000" y="-1"/>
            <a:ext cx="6858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AFA3CCB1-1D4E-4D65-ABEC-36F79FA0713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855019" y="5568489"/>
            <a:ext cx="1610493" cy="1014278"/>
          </a:xfrm>
          <a:prstGeom prst="rect">
            <a:avLst/>
          </a:prstGeom>
        </p:spPr>
      </p:pic>
    </p:spTree>
    <p:extLst>
      <p:ext uri="{BB962C8B-B14F-4D97-AF65-F5344CB8AC3E}">
        <p14:creationId xmlns:p14="http://schemas.microsoft.com/office/powerpoint/2010/main" val="351680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C50FF"/>
        </a:solidFill>
        <a:effectLst/>
      </p:bgPr>
    </p:bg>
    <p:spTree>
      <p:nvGrpSpPr>
        <p:cNvPr id="1" name=""/>
        <p:cNvGrpSpPr/>
        <p:nvPr/>
      </p:nvGrpSpPr>
      <p:grpSpPr>
        <a:xfrm>
          <a:off x="0" y="0"/>
          <a:ext cx="0" cy="0"/>
          <a:chOff x="0" y="0"/>
          <a:chExt cx="0" cy="0"/>
        </a:xfrm>
      </p:grpSpPr>
      <p:sp>
        <p:nvSpPr>
          <p:cNvPr id="4" name="Textarammi 3">
            <a:extLst>
              <a:ext uri="{FF2B5EF4-FFF2-40B4-BE49-F238E27FC236}">
                <a16:creationId xmlns:a16="http://schemas.microsoft.com/office/drawing/2014/main" id="{218A1FAD-4563-A456-1459-C0DA66603A49}"/>
              </a:ext>
            </a:extLst>
          </p:cNvPr>
          <p:cNvSpPr txBox="1"/>
          <p:nvPr/>
        </p:nvSpPr>
        <p:spPr>
          <a:xfrm>
            <a:off x="1271891" y="1536174"/>
            <a:ext cx="9648217" cy="2554545"/>
          </a:xfrm>
          <a:prstGeom prst="rect">
            <a:avLst/>
          </a:prstGeom>
          <a:noFill/>
        </p:spPr>
        <p:txBody>
          <a:bodyPr wrap="square">
            <a:spAutoFit/>
          </a:bodyPr>
          <a:lstStyle/>
          <a:p>
            <a:pPr algn="ctr"/>
            <a:r>
              <a:rPr lang="en-US" sz="8000" dirty="0">
                <a:solidFill>
                  <a:srgbClr val="FFAF3C"/>
                </a:solidFill>
                <a:latin typeface="Gotham Bold" pitchFamily="50" charset="0"/>
                <a:cs typeface="Gotham Bold" pitchFamily="50" charset="0"/>
              </a:rPr>
              <a:t>WHAT CAN WE LEARN?</a:t>
            </a:r>
          </a:p>
        </p:txBody>
      </p:sp>
    </p:spTree>
    <p:extLst>
      <p:ext uri="{BB962C8B-B14F-4D97-AF65-F5344CB8AC3E}">
        <p14:creationId xmlns:p14="http://schemas.microsoft.com/office/powerpoint/2010/main" val="63431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4A7B-58DA-CA7A-69A7-17324F82D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BDF980-F138-64E3-22BC-920246C8C36F}"/>
              </a:ext>
            </a:extLst>
          </p:cNvPr>
          <p:cNvSpPr>
            <a:spLocks noGrp="1"/>
          </p:cNvSpPr>
          <p:nvPr>
            <p:ph type="ctrTitle"/>
          </p:nvPr>
        </p:nvSpPr>
        <p:spPr>
          <a:xfrm>
            <a:off x="1042609" y="668613"/>
            <a:ext cx="10106782" cy="1187677"/>
          </a:xfrm>
        </p:spPr>
        <p:txBody>
          <a:bodyPr>
            <a:normAutofit fontScale="90000"/>
          </a:bodyPr>
          <a:lstStyle/>
          <a:p>
            <a:r>
              <a:rPr lang="is-IS" dirty="0">
                <a:solidFill>
                  <a:srgbClr val="FFAF3C"/>
                </a:solidFill>
                <a:latin typeface="Gotham Bold" pitchFamily="50" charset="0"/>
                <a:cs typeface="Gotham Bold" pitchFamily="50" charset="0"/>
              </a:rPr>
              <a:t>ICELANDIC LEGISLATION</a:t>
            </a:r>
            <a:endParaRPr lang="en-US" dirty="0">
              <a:solidFill>
                <a:srgbClr val="FFAF3C"/>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1533E9ED-2155-DFA3-79A1-12D4E30D95D3}"/>
              </a:ext>
            </a:extLst>
          </p:cNvPr>
          <p:cNvSpPr>
            <a:spLocks noGrp="1"/>
          </p:cNvSpPr>
          <p:nvPr>
            <p:ph type="subTitle" idx="1"/>
          </p:nvPr>
        </p:nvSpPr>
        <p:spPr>
          <a:xfrm>
            <a:off x="2026549" y="3128146"/>
            <a:ext cx="8138900" cy="601708"/>
          </a:xfrm>
        </p:spPr>
        <p:txBody>
          <a:bodyPr>
            <a:normAutofit/>
          </a:bodyPr>
          <a:lstStyle/>
          <a:p>
            <a:r>
              <a:rPr lang="en-US" sz="3200" dirty="0">
                <a:latin typeface="Gotham Bold" pitchFamily="50" charset="0"/>
                <a:ea typeface="+mj-ea"/>
                <a:cs typeface="Gotham Bold" pitchFamily="50" charset="0"/>
              </a:rPr>
              <a:t>YOUTH ACT NR. 70/2007</a:t>
            </a:r>
            <a:endParaRPr lang="en-US" sz="2800" dirty="0">
              <a:latin typeface="Gotham Bold" pitchFamily="50" charset="0"/>
              <a:ea typeface="+mj-ea"/>
              <a:cs typeface="Gotham Bold" pitchFamily="50" charset="0"/>
            </a:endParaRPr>
          </a:p>
        </p:txBody>
      </p:sp>
      <p:pic>
        <p:nvPicPr>
          <p:cNvPr id="11" name="Picture 10">
            <a:extLst>
              <a:ext uri="{FF2B5EF4-FFF2-40B4-BE49-F238E27FC236}">
                <a16:creationId xmlns:a16="http://schemas.microsoft.com/office/drawing/2014/main" id="{AD189FE8-7932-A4DF-8D46-62F86D810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688" y="5565290"/>
            <a:ext cx="1614623" cy="1014277"/>
          </a:xfrm>
          <a:prstGeom prst="rect">
            <a:avLst/>
          </a:prstGeom>
        </p:spPr>
      </p:pic>
    </p:spTree>
    <p:extLst>
      <p:ext uri="{BB962C8B-B14F-4D97-AF65-F5344CB8AC3E}">
        <p14:creationId xmlns:p14="http://schemas.microsoft.com/office/powerpoint/2010/main" val="919024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1524000" y="478077"/>
            <a:ext cx="9144000" cy="1785937"/>
          </a:xfrm>
        </p:spPr>
        <p:txBody>
          <a:bodyPr>
            <a:normAutofit fontScale="90000"/>
          </a:bodyPr>
          <a:lstStyle/>
          <a:p>
            <a:r>
              <a:rPr lang="en-US" sz="6600" dirty="0">
                <a:solidFill>
                  <a:srgbClr val="FFAF3C"/>
                </a:solidFill>
                <a:latin typeface="Gotham Bold" pitchFamily="50" charset="0"/>
                <a:cs typeface="Gotham Bold" pitchFamily="50" charset="0"/>
              </a:rPr>
              <a:t>YOUTH ACT NR. 70/2007</a:t>
            </a:r>
            <a:endParaRPr lang="en-US" dirty="0">
              <a:solidFill>
                <a:srgbClr val="FFAF3C"/>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EE6C8647-10C1-46ED-BDE1-6030AB210F57}"/>
              </a:ext>
            </a:extLst>
          </p:cNvPr>
          <p:cNvSpPr>
            <a:spLocks noGrp="1"/>
          </p:cNvSpPr>
          <p:nvPr>
            <p:ph type="subTitle" idx="1"/>
          </p:nvPr>
        </p:nvSpPr>
        <p:spPr>
          <a:xfrm>
            <a:off x="1028700" y="2549211"/>
            <a:ext cx="10370127" cy="2847975"/>
          </a:xfrm>
        </p:spPr>
        <p:txBody>
          <a:bodyPr>
            <a:normAutofit lnSpcReduction="10000"/>
          </a:bodyPr>
          <a:lstStyle/>
          <a:p>
            <a:r>
              <a:rPr lang="en-US" sz="3200" dirty="0">
                <a:latin typeface="Gotham Bold" pitchFamily="50" charset="0"/>
                <a:ea typeface="+mj-ea"/>
                <a:cs typeface="Gotham Bold" pitchFamily="50" charset="0"/>
              </a:rPr>
              <a:t>Article 10, paragraph 1</a:t>
            </a:r>
          </a:p>
          <a:p>
            <a:r>
              <a:rPr lang="en-US" sz="3200" dirty="0">
                <a:solidFill>
                  <a:srgbClr val="3C50FF"/>
                </a:solidFill>
                <a:latin typeface="Gotham" panose="02000604040000020004" pitchFamily="2" charset="0"/>
                <a:ea typeface="+mj-ea"/>
                <a:cs typeface="Gotham Bold" pitchFamily="50" charset="0"/>
              </a:rPr>
              <a:t>Those working with or in charge of children and young people in youth activities should, as a</a:t>
            </a:r>
          </a:p>
          <a:p>
            <a:r>
              <a:rPr lang="en-US" sz="3200" dirty="0">
                <a:solidFill>
                  <a:srgbClr val="3C50FF"/>
                </a:solidFill>
                <a:latin typeface="Gotham" panose="02000604040000020004" pitchFamily="2" charset="0"/>
                <a:ea typeface="+mj-ea"/>
                <a:cs typeface="Gotham Bold" pitchFamily="50" charset="0"/>
              </a:rPr>
              <a:t>general rule, </a:t>
            </a:r>
            <a:r>
              <a:rPr lang="en-US" sz="3200" dirty="0">
                <a:solidFill>
                  <a:srgbClr val="3C50FF"/>
                </a:solidFill>
                <a:latin typeface="Gotham Bold" pitchFamily="50" charset="0"/>
                <a:ea typeface="+mj-ea"/>
                <a:cs typeface="Gotham Bold" pitchFamily="50" charset="0"/>
              </a:rPr>
              <a:t>be legally of age and possess the necessary training, education, knowledge or</a:t>
            </a:r>
          </a:p>
          <a:p>
            <a:r>
              <a:rPr lang="en-US" sz="3200" dirty="0">
                <a:solidFill>
                  <a:srgbClr val="3C50FF"/>
                </a:solidFill>
                <a:latin typeface="Gotham Bold" pitchFamily="50" charset="0"/>
                <a:ea typeface="+mj-ea"/>
                <a:cs typeface="Gotham Bold" pitchFamily="50" charset="0"/>
              </a:rPr>
              <a:t>experience for the job</a:t>
            </a:r>
            <a:r>
              <a:rPr lang="en-US" sz="3200" dirty="0">
                <a:solidFill>
                  <a:srgbClr val="3C50FF"/>
                </a:solidFill>
                <a:latin typeface="Gotham" panose="02000604040000020004" pitchFamily="2" charset="0"/>
                <a:ea typeface="+mj-ea"/>
                <a:cs typeface="Gotham Bold" pitchFamily="50" charset="0"/>
              </a:rPr>
              <a:t>.</a:t>
            </a:r>
            <a:endParaRPr lang="en-US" sz="2800" dirty="0">
              <a:solidFill>
                <a:srgbClr val="3C50FF"/>
              </a:solidFill>
              <a:latin typeface="Gotham Bold" pitchFamily="50" charset="0"/>
              <a:ea typeface="+mj-ea"/>
              <a:cs typeface="Gotham Bold" pitchFamily="50" charset="0"/>
            </a:endParaRPr>
          </a:p>
        </p:txBody>
      </p:sp>
      <p:pic>
        <p:nvPicPr>
          <p:cNvPr id="7" name="Picture 6" descr="Logo&#10;&#10;Description automatically generated">
            <a:extLst>
              <a:ext uri="{FF2B5EF4-FFF2-40B4-BE49-F238E27FC236}">
                <a16:creationId xmlns:a16="http://schemas.microsoft.com/office/drawing/2014/main" id="{4C168796-22CD-4906-A2C3-AD64830F6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313" y="5620037"/>
            <a:ext cx="1639373" cy="1030048"/>
          </a:xfrm>
          <a:prstGeom prst="rect">
            <a:avLst/>
          </a:prstGeom>
        </p:spPr>
      </p:pic>
    </p:spTree>
    <p:extLst>
      <p:ext uri="{BB962C8B-B14F-4D97-AF65-F5344CB8AC3E}">
        <p14:creationId xmlns:p14="http://schemas.microsoft.com/office/powerpoint/2010/main" val="12130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1524000" y="478077"/>
            <a:ext cx="9144000" cy="1785937"/>
          </a:xfrm>
        </p:spPr>
        <p:txBody>
          <a:bodyPr>
            <a:normAutofit fontScale="90000"/>
          </a:bodyPr>
          <a:lstStyle/>
          <a:p>
            <a:r>
              <a:rPr lang="en-US" sz="6600" dirty="0">
                <a:solidFill>
                  <a:srgbClr val="FFAF3C"/>
                </a:solidFill>
                <a:latin typeface="Gotham Bold" pitchFamily="50" charset="0"/>
                <a:cs typeface="Gotham Bold" pitchFamily="50" charset="0"/>
              </a:rPr>
              <a:t>YOUTH ACT NR. 70/2007</a:t>
            </a:r>
            <a:endParaRPr lang="en-US" dirty="0">
              <a:solidFill>
                <a:srgbClr val="FFAF3C"/>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EE6C8647-10C1-46ED-BDE1-6030AB210F57}"/>
              </a:ext>
            </a:extLst>
          </p:cNvPr>
          <p:cNvSpPr>
            <a:spLocks noGrp="1"/>
          </p:cNvSpPr>
          <p:nvPr>
            <p:ph type="subTitle" idx="1"/>
          </p:nvPr>
        </p:nvSpPr>
        <p:spPr>
          <a:xfrm>
            <a:off x="957694" y="2512843"/>
            <a:ext cx="10276609" cy="3096804"/>
          </a:xfrm>
        </p:spPr>
        <p:txBody>
          <a:bodyPr>
            <a:normAutofit fontScale="92500"/>
          </a:bodyPr>
          <a:lstStyle/>
          <a:p>
            <a:r>
              <a:rPr lang="en-US" sz="3200" dirty="0">
                <a:latin typeface="Gotham Bold" pitchFamily="50" charset="0"/>
                <a:ea typeface="+mj-ea"/>
                <a:cs typeface="Gotham Bold" pitchFamily="50" charset="0"/>
              </a:rPr>
              <a:t>Article 10, paragraph 2</a:t>
            </a:r>
          </a:p>
          <a:p>
            <a:r>
              <a:rPr lang="en-US" sz="3200" dirty="0">
                <a:solidFill>
                  <a:srgbClr val="3C50FF"/>
                </a:solidFill>
                <a:latin typeface="Gotham" panose="02000604040000020004" pitchFamily="2" charset="0"/>
                <a:ea typeface="+mj-ea"/>
                <a:cs typeface="Gotham Bold" pitchFamily="50" charset="0"/>
              </a:rPr>
              <a:t>Group leaders, instructors, volunteers and other staff are </a:t>
            </a:r>
            <a:r>
              <a:rPr lang="en-US" sz="3200" dirty="0">
                <a:solidFill>
                  <a:srgbClr val="3C50FF"/>
                </a:solidFill>
                <a:latin typeface="Gotham Bold" pitchFamily="50" charset="0"/>
                <a:ea typeface="+mj-ea"/>
                <a:cs typeface="Gotham Bold" pitchFamily="50" charset="0"/>
              </a:rPr>
              <a:t>prohibited from consuming alcohol</a:t>
            </a:r>
          </a:p>
          <a:p>
            <a:r>
              <a:rPr lang="en-US" sz="3200" dirty="0">
                <a:solidFill>
                  <a:srgbClr val="3C50FF"/>
                </a:solidFill>
                <a:latin typeface="Gotham Bold" pitchFamily="50" charset="0"/>
                <a:ea typeface="+mj-ea"/>
                <a:cs typeface="Gotham Bold" pitchFamily="50" charset="0"/>
              </a:rPr>
              <a:t>or other intoxicating substances </a:t>
            </a:r>
            <a:r>
              <a:rPr lang="en-US" sz="3200" dirty="0">
                <a:solidFill>
                  <a:srgbClr val="3C50FF"/>
                </a:solidFill>
                <a:latin typeface="Gotham" panose="02000604040000020004" pitchFamily="2" charset="0"/>
                <a:ea typeface="+mj-ea"/>
                <a:cs typeface="Gotham Bold" pitchFamily="50" charset="0"/>
              </a:rPr>
              <a:t>during </a:t>
            </a:r>
            <a:r>
              <a:rPr lang="en-US" sz="3200" dirty="0" err="1">
                <a:solidFill>
                  <a:srgbClr val="3C50FF"/>
                </a:solidFill>
                <a:latin typeface="Gotham" panose="02000604040000020004" pitchFamily="2" charset="0"/>
                <a:ea typeface="+mj-ea"/>
                <a:cs typeface="Gotham Bold" pitchFamily="50" charset="0"/>
              </a:rPr>
              <a:t>organised</a:t>
            </a:r>
            <a:r>
              <a:rPr lang="en-US" sz="3200" dirty="0">
                <a:solidFill>
                  <a:srgbClr val="3C50FF"/>
                </a:solidFill>
                <a:latin typeface="Gotham" panose="02000604040000020004" pitchFamily="2" charset="0"/>
                <a:ea typeface="+mj-ea"/>
                <a:cs typeface="Gotham Bold" pitchFamily="50" charset="0"/>
              </a:rPr>
              <a:t> youth activities and while on trips with children</a:t>
            </a:r>
          </a:p>
          <a:p>
            <a:r>
              <a:rPr lang="en-US" sz="3200" dirty="0">
                <a:solidFill>
                  <a:srgbClr val="3C50FF"/>
                </a:solidFill>
                <a:latin typeface="Gotham" panose="02000604040000020004" pitchFamily="2" charset="0"/>
                <a:ea typeface="+mj-ea"/>
                <a:cs typeface="Gotham Bold" pitchFamily="50" charset="0"/>
              </a:rPr>
              <a:t>or young people.</a:t>
            </a:r>
            <a:endParaRPr lang="en-US" sz="2800" dirty="0">
              <a:solidFill>
                <a:srgbClr val="3C50FF"/>
              </a:solidFill>
              <a:latin typeface="Gotham Bold" pitchFamily="50" charset="0"/>
              <a:ea typeface="+mj-ea"/>
              <a:cs typeface="Gotham Bold" pitchFamily="50" charset="0"/>
            </a:endParaRPr>
          </a:p>
        </p:txBody>
      </p:sp>
      <p:pic>
        <p:nvPicPr>
          <p:cNvPr id="7" name="Picture 6" descr="Logo&#10;&#10;Description automatically generated">
            <a:extLst>
              <a:ext uri="{FF2B5EF4-FFF2-40B4-BE49-F238E27FC236}">
                <a16:creationId xmlns:a16="http://schemas.microsoft.com/office/drawing/2014/main" id="{4C168796-22CD-4906-A2C3-AD64830F6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313" y="5609647"/>
            <a:ext cx="1639373" cy="1030048"/>
          </a:xfrm>
          <a:prstGeom prst="rect">
            <a:avLst/>
          </a:prstGeom>
        </p:spPr>
      </p:pic>
    </p:spTree>
    <p:extLst>
      <p:ext uri="{BB962C8B-B14F-4D97-AF65-F5344CB8AC3E}">
        <p14:creationId xmlns:p14="http://schemas.microsoft.com/office/powerpoint/2010/main" val="2314724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1524000" y="478077"/>
            <a:ext cx="9144000" cy="1785937"/>
          </a:xfrm>
        </p:spPr>
        <p:txBody>
          <a:bodyPr>
            <a:normAutofit fontScale="90000"/>
          </a:bodyPr>
          <a:lstStyle/>
          <a:p>
            <a:r>
              <a:rPr lang="en-US" sz="6600" dirty="0">
                <a:solidFill>
                  <a:srgbClr val="FFAF3C"/>
                </a:solidFill>
                <a:latin typeface="Gotham Bold" pitchFamily="50" charset="0"/>
                <a:cs typeface="Gotham Bold" pitchFamily="50" charset="0"/>
              </a:rPr>
              <a:t>YOUTH ACT NR. 70/2007</a:t>
            </a:r>
            <a:endParaRPr lang="en-US" dirty="0">
              <a:solidFill>
                <a:srgbClr val="FFAF3C"/>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EE6C8647-10C1-46ED-BDE1-6030AB210F57}"/>
              </a:ext>
            </a:extLst>
          </p:cNvPr>
          <p:cNvSpPr>
            <a:spLocks noGrp="1"/>
          </p:cNvSpPr>
          <p:nvPr>
            <p:ph type="subTitle" idx="1"/>
          </p:nvPr>
        </p:nvSpPr>
        <p:spPr>
          <a:xfrm>
            <a:off x="1519341" y="2456584"/>
            <a:ext cx="9144000" cy="2962275"/>
          </a:xfrm>
        </p:spPr>
        <p:txBody>
          <a:bodyPr>
            <a:normAutofit/>
          </a:bodyPr>
          <a:lstStyle/>
          <a:p>
            <a:r>
              <a:rPr lang="en-US" sz="3200" dirty="0">
                <a:latin typeface="Gotham Bold" pitchFamily="50" charset="0"/>
                <a:ea typeface="+mj-ea"/>
                <a:cs typeface="Gotham Bold" pitchFamily="50" charset="0"/>
              </a:rPr>
              <a:t>Article 10, paragraph 3</a:t>
            </a:r>
          </a:p>
          <a:p>
            <a:r>
              <a:rPr lang="en-US" sz="3200" dirty="0">
                <a:solidFill>
                  <a:srgbClr val="3C50FF"/>
                </a:solidFill>
                <a:latin typeface="Gotham" panose="02000604040000020004" pitchFamily="2" charset="0"/>
                <a:ea typeface="+mj-ea"/>
                <a:cs typeface="Gotham Bold" pitchFamily="50" charset="0"/>
              </a:rPr>
              <a:t>It is illegal to hire individuals for youth work who have been found guilty of </a:t>
            </a:r>
            <a:r>
              <a:rPr lang="en-US" sz="3200" dirty="0">
                <a:solidFill>
                  <a:srgbClr val="3C50FF"/>
                </a:solidFill>
                <a:latin typeface="Gotham Bold" pitchFamily="50" charset="0"/>
                <a:ea typeface="+mj-ea"/>
                <a:cs typeface="Gotham Bold" pitchFamily="50" charset="0"/>
              </a:rPr>
              <a:t>sex crimes or of breaking laws about alcohol- and drugs within the last five years</a:t>
            </a:r>
            <a:r>
              <a:rPr lang="en-US" sz="3200" dirty="0">
                <a:solidFill>
                  <a:srgbClr val="3C50FF"/>
                </a:solidFill>
                <a:latin typeface="Gotham" panose="02000604040000020004" pitchFamily="2" charset="0"/>
                <a:ea typeface="+mj-ea"/>
                <a:cs typeface="Gotham Bold" pitchFamily="50" charset="0"/>
              </a:rPr>
              <a:t>. The same goes for those who are hired as volunteers.</a:t>
            </a:r>
            <a:endParaRPr lang="en-US" sz="2800" dirty="0">
              <a:solidFill>
                <a:srgbClr val="3C50FF"/>
              </a:solidFill>
              <a:latin typeface="Gotham" panose="02000604040000020004" pitchFamily="2" charset="0"/>
              <a:ea typeface="+mj-ea"/>
              <a:cs typeface="Gotham Bold" pitchFamily="50" charset="0"/>
            </a:endParaRPr>
          </a:p>
        </p:txBody>
      </p:sp>
      <p:pic>
        <p:nvPicPr>
          <p:cNvPr id="7" name="Picture 6" descr="Logo&#10;&#10;Description automatically generated">
            <a:extLst>
              <a:ext uri="{FF2B5EF4-FFF2-40B4-BE49-F238E27FC236}">
                <a16:creationId xmlns:a16="http://schemas.microsoft.com/office/drawing/2014/main" id="{4C168796-22CD-4906-A2C3-AD64830F6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313" y="5611429"/>
            <a:ext cx="1639373" cy="1030048"/>
          </a:xfrm>
          <a:prstGeom prst="rect">
            <a:avLst/>
          </a:prstGeom>
        </p:spPr>
      </p:pic>
    </p:spTree>
    <p:extLst>
      <p:ext uri="{BB962C8B-B14F-4D97-AF65-F5344CB8AC3E}">
        <p14:creationId xmlns:p14="http://schemas.microsoft.com/office/powerpoint/2010/main" val="2480815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A09-44DC-401F-B84E-C49058733436}"/>
              </a:ext>
            </a:extLst>
          </p:cNvPr>
          <p:cNvSpPr>
            <a:spLocks noGrp="1"/>
          </p:cNvSpPr>
          <p:nvPr>
            <p:ph type="ctrTitle"/>
          </p:nvPr>
        </p:nvSpPr>
        <p:spPr>
          <a:xfrm>
            <a:off x="1524000" y="478077"/>
            <a:ext cx="9144000" cy="1785937"/>
          </a:xfrm>
        </p:spPr>
        <p:txBody>
          <a:bodyPr>
            <a:normAutofit fontScale="90000"/>
          </a:bodyPr>
          <a:lstStyle/>
          <a:p>
            <a:r>
              <a:rPr lang="en-US" sz="6600" dirty="0">
                <a:solidFill>
                  <a:srgbClr val="FFAF3C"/>
                </a:solidFill>
                <a:latin typeface="Gotham Bold" pitchFamily="50" charset="0"/>
                <a:cs typeface="Gotham Bold" pitchFamily="50" charset="0"/>
              </a:rPr>
              <a:t>YOUTH ACT NR. 70/2007</a:t>
            </a:r>
            <a:endParaRPr lang="en-US" dirty="0">
              <a:solidFill>
                <a:srgbClr val="FFAF3C"/>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EE6C8647-10C1-46ED-BDE1-6030AB210F57}"/>
              </a:ext>
            </a:extLst>
          </p:cNvPr>
          <p:cNvSpPr>
            <a:spLocks noGrp="1"/>
          </p:cNvSpPr>
          <p:nvPr>
            <p:ph type="subTitle" idx="1"/>
          </p:nvPr>
        </p:nvSpPr>
        <p:spPr>
          <a:xfrm>
            <a:off x="1524000" y="2508539"/>
            <a:ext cx="9144000" cy="2847975"/>
          </a:xfrm>
        </p:spPr>
        <p:txBody>
          <a:bodyPr>
            <a:normAutofit/>
          </a:bodyPr>
          <a:lstStyle/>
          <a:p>
            <a:r>
              <a:rPr lang="en-US" sz="3200" dirty="0">
                <a:latin typeface="Gotham Bold" pitchFamily="50" charset="0"/>
                <a:ea typeface="+mj-ea"/>
                <a:cs typeface="Gotham Bold" pitchFamily="50" charset="0"/>
              </a:rPr>
              <a:t>Article 10, paragraph 4</a:t>
            </a:r>
          </a:p>
          <a:p>
            <a:r>
              <a:rPr lang="en-US" sz="3200" dirty="0">
                <a:solidFill>
                  <a:srgbClr val="3C50FF"/>
                </a:solidFill>
                <a:latin typeface="Gotham" panose="02000604040000020004" pitchFamily="2" charset="0"/>
                <a:ea typeface="+mj-ea"/>
                <a:cs typeface="Gotham Bold" pitchFamily="50" charset="0"/>
              </a:rPr>
              <a:t>Directors in youthwork thus have the right to </a:t>
            </a:r>
            <a:r>
              <a:rPr lang="en-US" sz="3200" dirty="0">
                <a:solidFill>
                  <a:srgbClr val="3C50FF"/>
                </a:solidFill>
                <a:latin typeface="Gotham Bold" pitchFamily="50" charset="0"/>
                <a:ea typeface="+mj-ea"/>
                <a:cs typeface="Gotham Bold" pitchFamily="50" charset="0"/>
              </a:rPr>
              <a:t>seek information from the criminal record </a:t>
            </a:r>
            <a:r>
              <a:rPr lang="en-US" sz="3200" dirty="0">
                <a:solidFill>
                  <a:srgbClr val="3C50FF"/>
                </a:solidFill>
                <a:latin typeface="Gotham" panose="02000604040000020004" pitchFamily="2" charset="0"/>
                <a:ea typeface="+mj-ea"/>
                <a:cs typeface="Gotham Bold" pitchFamily="50" charset="0"/>
              </a:rPr>
              <a:t>of individuals who have applied for jobs with them with their permission.</a:t>
            </a:r>
            <a:endParaRPr lang="en-US" sz="2800" dirty="0">
              <a:solidFill>
                <a:srgbClr val="3C50FF"/>
              </a:solidFill>
              <a:latin typeface="Gotham" panose="02000604040000020004" pitchFamily="2" charset="0"/>
              <a:ea typeface="+mj-ea"/>
              <a:cs typeface="Gotham Bold" pitchFamily="50" charset="0"/>
            </a:endParaRPr>
          </a:p>
        </p:txBody>
      </p:sp>
      <p:pic>
        <p:nvPicPr>
          <p:cNvPr id="7" name="Picture 6" descr="Logo&#10;&#10;Description automatically generated">
            <a:extLst>
              <a:ext uri="{FF2B5EF4-FFF2-40B4-BE49-F238E27FC236}">
                <a16:creationId xmlns:a16="http://schemas.microsoft.com/office/drawing/2014/main" id="{4C168796-22CD-4906-A2C3-AD64830F6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313" y="5601039"/>
            <a:ext cx="1639373" cy="1030048"/>
          </a:xfrm>
          <a:prstGeom prst="rect">
            <a:avLst/>
          </a:prstGeom>
        </p:spPr>
      </p:pic>
    </p:spTree>
    <p:extLst>
      <p:ext uri="{BB962C8B-B14F-4D97-AF65-F5344CB8AC3E}">
        <p14:creationId xmlns:p14="http://schemas.microsoft.com/office/powerpoint/2010/main" val="3966092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4A7B-58DA-CA7A-69A7-17324F82D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BDF980-F138-64E3-22BC-920246C8C36F}"/>
              </a:ext>
            </a:extLst>
          </p:cNvPr>
          <p:cNvSpPr>
            <a:spLocks noGrp="1"/>
          </p:cNvSpPr>
          <p:nvPr>
            <p:ph type="ctrTitle"/>
          </p:nvPr>
        </p:nvSpPr>
        <p:spPr>
          <a:xfrm>
            <a:off x="1042609" y="668613"/>
            <a:ext cx="10106782" cy="1187677"/>
          </a:xfrm>
        </p:spPr>
        <p:txBody>
          <a:bodyPr>
            <a:normAutofit fontScale="90000"/>
          </a:bodyPr>
          <a:lstStyle/>
          <a:p>
            <a:r>
              <a:rPr lang="is-IS" dirty="0">
                <a:solidFill>
                  <a:srgbClr val="FFAF3C"/>
                </a:solidFill>
                <a:latin typeface="Gotham Bold" pitchFamily="50" charset="0"/>
                <a:cs typeface="Gotham Bold" pitchFamily="50" charset="0"/>
              </a:rPr>
              <a:t>ICELANDIC LEGISLATION</a:t>
            </a:r>
            <a:endParaRPr lang="en-US" dirty="0">
              <a:solidFill>
                <a:srgbClr val="FFAF3C"/>
              </a:solidFill>
              <a:latin typeface="Gotham Bold" pitchFamily="50" charset="0"/>
              <a:cs typeface="Gotham Bold" pitchFamily="50" charset="0"/>
            </a:endParaRPr>
          </a:p>
        </p:txBody>
      </p:sp>
      <p:sp>
        <p:nvSpPr>
          <p:cNvPr id="3" name="Subtitle 2">
            <a:extLst>
              <a:ext uri="{FF2B5EF4-FFF2-40B4-BE49-F238E27FC236}">
                <a16:creationId xmlns:a16="http://schemas.microsoft.com/office/drawing/2014/main" id="{1533E9ED-2155-DFA3-79A1-12D4E30D95D3}"/>
              </a:ext>
            </a:extLst>
          </p:cNvPr>
          <p:cNvSpPr>
            <a:spLocks noGrp="1"/>
          </p:cNvSpPr>
          <p:nvPr>
            <p:ph type="subTitle" idx="1"/>
          </p:nvPr>
        </p:nvSpPr>
        <p:spPr>
          <a:xfrm>
            <a:off x="2026548" y="2736788"/>
            <a:ext cx="8138900" cy="601708"/>
          </a:xfrm>
        </p:spPr>
        <p:txBody>
          <a:bodyPr>
            <a:normAutofit/>
          </a:bodyPr>
          <a:lstStyle/>
          <a:p>
            <a:r>
              <a:rPr lang="en-US" sz="3200" dirty="0">
                <a:latin typeface="Gotham Bold" pitchFamily="50" charset="0"/>
                <a:ea typeface="+mj-ea"/>
                <a:cs typeface="Gotham Bold" pitchFamily="50" charset="0"/>
              </a:rPr>
              <a:t>YOUTH ACT NR. 70/2007</a:t>
            </a:r>
            <a:endParaRPr lang="en-US" sz="2800" dirty="0">
              <a:latin typeface="Gotham Bold" pitchFamily="50" charset="0"/>
              <a:ea typeface="+mj-ea"/>
              <a:cs typeface="Gotham Bold" pitchFamily="50" charset="0"/>
            </a:endParaRPr>
          </a:p>
        </p:txBody>
      </p:sp>
      <p:pic>
        <p:nvPicPr>
          <p:cNvPr id="11" name="Picture 10">
            <a:extLst>
              <a:ext uri="{FF2B5EF4-FFF2-40B4-BE49-F238E27FC236}">
                <a16:creationId xmlns:a16="http://schemas.microsoft.com/office/drawing/2014/main" id="{AD189FE8-7932-A4DF-8D46-62F86D810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688" y="5565290"/>
            <a:ext cx="1614623" cy="1014277"/>
          </a:xfrm>
          <a:prstGeom prst="rect">
            <a:avLst/>
          </a:prstGeom>
        </p:spPr>
      </p:pic>
      <p:sp>
        <p:nvSpPr>
          <p:cNvPr id="4" name="Subtitle 2">
            <a:extLst>
              <a:ext uri="{FF2B5EF4-FFF2-40B4-BE49-F238E27FC236}">
                <a16:creationId xmlns:a16="http://schemas.microsoft.com/office/drawing/2014/main" id="{01F8104D-001D-23F9-F5E4-6FA1DF766D47}"/>
              </a:ext>
            </a:extLst>
          </p:cNvPr>
          <p:cNvSpPr txBox="1">
            <a:spLocks/>
          </p:cNvSpPr>
          <p:nvPr/>
        </p:nvSpPr>
        <p:spPr>
          <a:xfrm>
            <a:off x="1468299" y="4218995"/>
            <a:ext cx="9255399" cy="6017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latin typeface="Gotham Bold" pitchFamily="50" charset="0"/>
                <a:ea typeface="+mj-ea"/>
                <a:cs typeface="Gotham Bold" pitchFamily="50" charset="0"/>
              </a:rPr>
              <a:t>CHILD PROTECTION ACT NR. 80/2002</a:t>
            </a:r>
            <a:endParaRPr lang="en-US" sz="2800" dirty="0">
              <a:latin typeface="Gotham Bold" pitchFamily="50" charset="0"/>
              <a:ea typeface="+mj-ea"/>
              <a:cs typeface="Gotham Bold" pitchFamily="50" charset="0"/>
            </a:endParaRPr>
          </a:p>
        </p:txBody>
      </p:sp>
    </p:spTree>
    <p:extLst>
      <p:ext uri="{BB962C8B-B14F-4D97-AF65-F5344CB8AC3E}">
        <p14:creationId xmlns:p14="http://schemas.microsoft.com/office/powerpoint/2010/main" val="3584442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XMLFILE" val="https://bandalagislenskraskata.sharepoint.com/sites/sameign/4 Sktadagskr/Útilífsskólar/2022/námskeið fyrir starfsfólk/vinnuskólaliðar\starfsreglur.xml"/>
  <p:tag name="CURRENTXMLFILE" val="C:\Users\Sigurgeir B. Þórisso\Downloads\Safe from harm.xml"/>
  <p:tag name="CUMFILE" val="C:\Users\Sigurgeir B. Þórisso\Downloads\Safe from harm.cul"/>
  <p:tag name="PPTXFILE" val="https://bandalagislenskraskata-my.sharepoint.com/personal/sigurgeir_skatarnir_is/Documents/Kynningar\A history of safeguarding - Scout academy 2022.pptx"/>
</p:tagLst>
</file>

<file path=ppt/theme/theme1.xml><?xml version="1.0" encoding="utf-8"?>
<a:theme xmlns:a="http://schemas.openxmlformats.org/drawingml/2006/main" name="Office Theme">
  <a:themeElements>
    <a:clrScheme name="Skátarnir - Staðall">
      <a:dk1>
        <a:srgbClr val="404041"/>
      </a:dk1>
      <a:lt1>
        <a:sysClr val="window" lastClr="FFFFFF"/>
      </a:lt1>
      <a:dk2>
        <a:srgbClr val="7784FF"/>
      </a:dk2>
      <a:lt2>
        <a:srgbClr val="BA52FF"/>
      </a:lt2>
      <a:accent1>
        <a:srgbClr val="3C50FF"/>
      </a:accent1>
      <a:accent2>
        <a:srgbClr val="FFAF3C"/>
      </a:accent2>
      <a:accent3>
        <a:srgbClr val="FFE75C"/>
      </a:accent3>
      <a:accent4>
        <a:srgbClr val="EB6060"/>
      </a:accent4>
      <a:accent5>
        <a:srgbClr val="1BB89B"/>
      </a:accent5>
      <a:accent6>
        <a:srgbClr val="62CCF0"/>
      </a:accent6>
      <a:hlink>
        <a:srgbClr val="FFAF3C"/>
      </a:hlink>
      <a:folHlink>
        <a:srgbClr val="BA52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805e92-0240-4457-9029-a9dfca32e108" xsi:nil="true"/>
    <lcf76f155ced4ddcb4097134ff3c332f xmlns="aa88e493-d0f7-4ad9-8556-9675141137d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0242915D888348A142A5E6529E93FE" ma:contentTypeVersion="18" ma:contentTypeDescription="Create a new document." ma:contentTypeScope="" ma:versionID="3a16048b32ea38e1dd877122ca2674d4">
  <xsd:schema xmlns:xsd="http://www.w3.org/2001/XMLSchema" xmlns:xs="http://www.w3.org/2001/XMLSchema" xmlns:p="http://schemas.microsoft.com/office/2006/metadata/properties" xmlns:ns2="aa88e493-d0f7-4ad9-8556-9675141137d1" xmlns:ns3="b5805e92-0240-4457-9029-a9dfca32e108" targetNamespace="http://schemas.microsoft.com/office/2006/metadata/properties" ma:root="true" ma:fieldsID="543ad1c718f1d5620f34931d1e85006e" ns2:_="" ns3:_="">
    <xsd:import namespace="aa88e493-d0f7-4ad9-8556-9675141137d1"/>
    <xsd:import namespace="b5805e92-0240-4457-9029-a9dfca32e1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8e493-d0f7-4ad9-8556-9675141137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9940896-c44a-4d1f-b198-17e2e049c0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805e92-0240-4457-9029-a9dfca32e1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24a5370-cee0-413c-a503-70eb02f23b7a}" ma:internalName="TaxCatchAll" ma:showField="CatchAllData" ma:web="b5805e92-0240-4457-9029-a9dfca32e1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51FBF3-E77C-40B5-95C6-08F3E455D1A6}">
  <ds:schemaRefs>
    <ds:schemaRef ds:uri="http://schemas.microsoft.com/office/infopath/2007/PartnerControls"/>
    <ds:schemaRef ds:uri="b5805e92-0240-4457-9029-a9dfca32e108"/>
    <ds:schemaRef ds:uri="http://purl.org/dc/elements/1.1/"/>
    <ds:schemaRef ds:uri="http://schemas.microsoft.com/office/2006/metadata/properties"/>
    <ds:schemaRef ds:uri="http://purl.org/dc/terms/"/>
    <ds:schemaRef ds:uri="http://schemas.microsoft.com/office/2006/documentManagement/types"/>
    <ds:schemaRef ds:uri="aa88e493-d0f7-4ad9-8556-9675141137d1"/>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F7EB05E-89AB-493A-91F6-B7DC6CBA992F}">
  <ds:schemaRefs>
    <ds:schemaRef ds:uri="http://schemas.microsoft.com/sharepoint/v3/contenttype/forms"/>
  </ds:schemaRefs>
</ds:datastoreItem>
</file>

<file path=customXml/itemProps3.xml><?xml version="1.0" encoding="utf-8"?>
<ds:datastoreItem xmlns:ds="http://schemas.openxmlformats.org/officeDocument/2006/customXml" ds:itemID="{3BEB14FF-53BE-4B27-9668-DB244313E4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88e493-d0f7-4ad9-8556-9675141137d1"/>
    <ds:schemaRef ds:uri="b5805e92-0240-4457-9029-a9dfca32e1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22852</TotalTime>
  <Words>1101</Words>
  <Application>Microsoft Office PowerPoint</Application>
  <PresentationFormat>Widescreen</PresentationFormat>
  <Paragraphs>186</Paragraphs>
  <Slides>38</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Calibri</vt:lpstr>
      <vt:lpstr>Calibri Light</vt:lpstr>
      <vt:lpstr>Gotham</vt:lpstr>
      <vt:lpstr>Gotham Bold</vt:lpstr>
      <vt:lpstr>Gotham-Book</vt:lpstr>
      <vt:lpstr>Office Theme</vt:lpstr>
      <vt:lpstr>1_Office Theme</vt:lpstr>
      <vt:lpstr>A HISTORY OF SAFEGUARDING</vt:lpstr>
      <vt:lpstr>TODAY</vt:lpstr>
      <vt:lpstr>WHAT IS SAFEGUARDING?</vt:lpstr>
      <vt:lpstr>ICELANDIC LEGISLATION</vt:lpstr>
      <vt:lpstr>YOUTH ACT NR. 70/2007</vt:lpstr>
      <vt:lpstr>YOUTH ACT NR. 70/2007</vt:lpstr>
      <vt:lpstr>YOUTH ACT NR. 70/2007</vt:lpstr>
      <vt:lpstr>YOUTH ACT NR. 70/2007</vt:lpstr>
      <vt:lpstr>ICELANDIC LEGISLATION</vt:lpstr>
      <vt:lpstr>CHILD PROTECTION ACT NR. 80/2002</vt:lpstr>
      <vt:lpstr>CHILD PROTECTION ACT NR. 80/2002</vt:lpstr>
      <vt:lpstr>ICELANDIC LEGISLATION</vt:lpstr>
      <vt:lpstr>ACT ON EQUAL STATUS AND EQUAL RIGHTS IRRESPECTIVE OF GENDER NR. 150/2020</vt:lpstr>
      <vt:lpstr>PowerPoint Presentation</vt:lpstr>
      <vt:lpstr>PowerPoint Presentation</vt:lpstr>
      <vt:lpstr>PowerPoint Presentation</vt:lpstr>
      <vt:lpstr>PowerPoint Presentation</vt:lpstr>
      <vt:lpstr>CODE OF ETHICS AND PERSONAL CONDUCT</vt:lpstr>
      <vt:lpstr>CODE OF ETHICS AND PERSONAL CONDUCT</vt:lpstr>
      <vt:lpstr>BÍS BYLAWS</vt:lpstr>
      <vt:lpstr>RESPONSE PLAN</vt:lpstr>
      <vt:lpstr>PowerPoint Presentation</vt:lpstr>
      <vt:lpstr>RESPONSE PLAN</vt:lpstr>
      <vt:lpstr>CURRENT RESPONSE PLAN</vt:lpstr>
      <vt:lpstr>IMPLEMENTATION</vt:lpstr>
      <vt:lpstr>TRAINING</vt:lpstr>
      <vt:lpstr>VERNDUM ÞAU</vt:lpstr>
      <vt:lpstr>VERNDUM ÞAU</vt:lpstr>
      <vt:lpstr>SAMSKIPTI OG SIÐAREGLUR</vt:lpstr>
      <vt:lpstr>SAMSKIPTI OG SIÐAREGLUR</vt:lpstr>
      <vt:lpstr>EXAMPLE</vt:lpstr>
      <vt:lpstr>PowerPoint Presentation</vt:lpstr>
      <vt:lpstr>WHAT THE CHECK ENTAILS</vt:lpstr>
      <vt:lpstr>CRIMINAL RECORD CHECK</vt:lpstr>
      <vt:lpstr>BYLAWS ON CRIMINAL CHECKS</vt:lpstr>
      <vt:lpstr>PowerPoint Presentation</vt:lpstr>
      <vt:lpstr>CHALLENGES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Pani</dc:creator>
  <cp:lastModifiedBy>Katrín Kemp Stefánsdóttir</cp:lastModifiedBy>
  <cp:revision>28</cp:revision>
  <dcterms:created xsi:type="dcterms:W3CDTF">2021-11-25T14:04:46Z</dcterms:created>
  <dcterms:modified xsi:type="dcterms:W3CDTF">2024-05-07T15:03:29Z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0x010100380242915D888348A142A5E6529E93FE</vt:lpwstr>
  </property>
  <property fmtid="{D5CDD505-2E9C-101B-9397-08002B2CF9AE}" pid="3" name="MediaServiceImageTags">
    <vt:lpwstr/>
  </property>
</Properties>
</file>