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3" r:id="rId6"/>
    <p:sldId id="259" r:id="rId7"/>
    <p:sldId id="264" r:id="rId8"/>
    <p:sldId id="262" r:id="rId9"/>
    <p:sldId id="261"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4660"/>
  </p:normalViewPr>
  <p:slideViewPr>
    <p:cSldViewPr snapToGrid="0">
      <p:cViewPr varScale="1">
        <p:scale>
          <a:sx n="76" d="100"/>
          <a:sy n="76" d="100"/>
        </p:scale>
        <p:origin x="72" y="6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AB161C-4502-5A98-E13A-F5E36D600DD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8812A61-FCF5-8C3B-52CC-97C797254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BBC69C7-27EA-141D-434F-DCABC8A33E0C}"/>
              </a:ext>
            </a:extLst>
          </p:cNvPr>
          <p:cNvSpPr>
            <a:spLocks noGrp="1"/>
          </p:cNvSpPr>
          <p:nvPr>
            <p:ph type="dt" sz="half" idx="10"/>
          </p:nvPr>
        </p:nvSpPr>
        <p:spPr/>
        <p:txBody>
          <a:bodyPr/>
          <a:lstStyle/>
          <a:p>
            <a:fld id="{D2734D98-E549-48D6-AD9E-D0066E0A2D3D}" type="datetimeFigureOut">
              <a:rPr lang="nb-NO" smtClean="0"/>
              <a:t>09.05.2024</a:t>
            </a:fld>
            <a:endParaRPr lang="nb-NO"/>
          </a:p>
        </p:txBody>
      </p:sp>
      <p:sp>
        <p:nvSpPr>
          <p:cNvPr id="5" name="Plassholder for bunntekst 4">
            <a:extLst>
              <a:ext uri="{FF2B5EF4-FFF2-40B4-BE49-F238E27FC236}">
                <a16:creationId xmlns:a16="http://schemas.microsoft.com/office/drawing/2014/main" id="{ED8B8654-8CE4-88CD-3E39-BBD220C42E8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561D9BC-B145-8474-A6C8-3A27C7B17D9C}"/>
              </a:ext>
            </a:extLst>
          </p:cNvPr>
          <p:cNvSpPr>
            <a:spLocks noGrp="1"/>
          </p:cNvSpPr>
          <p:nvPr>
            <p:ph type="sldNum" sz="quarter" idx="12"/>
          </p:nvPr>
        </p:nvSpPr>
        <p:spPr/>
        <p:txBody>
          <a:bodyPr/>
          <a:lstStyle/>
          <a:p>
            <a:fld id="{D8617964-1631-4960-989A-BC01CE69B969}" type="slidenum">
              <a:rPr lang="nb-NO" smtClean="0"/>
              <a:t>‹#›</a:t>
            </a:fld>
            <a:endParaRPr lang="nb-NO"/>
          </a:p>
        </p:txBody>
      </p:sp>
    </p:spTree>
    <p:extLst>
      <p:ext uri="{BB962C8B-B14F-4D97-AF65-F5344CB8AC3E}">
        <p14:creationId xmlns:p14="http://schemas.microsoft.com/office/powerpoint/2010/main" val="283704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21AD87-9503-E04C-F13E-7230D5D6CD0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D5D338D4-76F3-2948-9C80-7817E87E32D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863E728-84AB-0E05-5A67-1B86219CEDC4}"/>
              </a:ext>
            </a:extLst>
          </p:cNvPr>
          <p:cNvSpPr>
            <a:spLocks noGrp="1"/>
          </p:cNvSpPr>
          <p:nvPr>
            <p:ph type="dt" sz="half" idx="10"/>
          </p:nvPr>
        </p:nvSpPr>
        <p:spPr/>
        <p:txBody>
          <a:bodyPr/>
          <a:lstStyle/>
          <a:p>
            <a:fld id="{D2734D98-E549-48D6-AD9E-D0066E0A2D3D}" type="datetimeFigureOut">
              <a:rPr lang="nb-NO" smtClean="0"/>
              <a:t>09.05.2024</a:t>
            </a:fld>
            <a:endParaRPr lang="nb-NO"/>
          </a:p>
        </p:txBody>
      </p:sp>
      <p:sp>
        <p:nvSpPr>
          <p:cNvPr id="5" name="Plassholder for bunntekst 4">
            <a:extLst>
              <a:ext uri="{FF2B5EF4-FFF2-40B4-BE49-F238E27FC236}">
                <a16:creationId xmlns:a16="http://schemas.microsoft.com/office/drawing/2014/main" id="{333AEA52-44E5-02EF-8CED-122F02523E3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E27A8F3-12B0-0B70-A46B-594CCF5FAF07}"/>
              </a:ext>
            </a:extLst>
          </p:cNvPr>
          <p:cNvSpPr>
            <a:spLocks noGrp="1"/>
          </p:cNvSpPr>
          <p:nvPr>
            <p:ph type="sldNum" sz="quarter" idx="12"/>
          </p:nvPr>
        </p:nvSpPr>
        <p:spPr/>
        <p:txBody>
          <a:bodyPr/>
          <a:lstStyle/>
          <a:p>
            <a:fld id="{D8617964-1631-4960-989A-BC01CE69B969}" type="slidenum">
              <a:rPr lang="nb-NO" smtClean="0"/>
              <a:t>‹#›</a:t>
            </a:fld>
            <a:endParaRPr lang="nb-NO"/>
          </a:p>
        </p:txBody>
      </p:sp>
    </p:spTree>
    <p:extLst>
      <p:ext uri="{BB962C8B-B14F-4D97-AF65-F5344CB8AC3E}">
        <p14:creationId xmlns:p14="http://schemas.microsoft.com/office/powerpoint/2010/main" val="35989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079D8AE-4159-ECB9-2072-91843F7267F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8C502A4-06A3-C224-C702-6A51EAB5462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B920EF7-CE93-0011-EEDA-C5BAFB27C565}"/>
              </a:ext>
            </a:extLst>
          </p:cNvPr>
          <p:cNvSpPr>
            <a:spLocks noGrp="1"/>
          </p:cNvSpPr>
          <p:nvPr>
            <p:ph type="dt" sz="half" idx="10"/>
          </p:nvPr>
        </p:nvSpPr>
        <p:spPr/>
        <p:txBody>
          <a:bodyPr/>
          <a:lstStyle/>
          <a:p>
            <a:fld id="{D2734D98-E549-48D6-AD9E-D0066E0A2D3D}" type="datetimeFigureOut">
              <a:rPr lang="nb-NO" smtClean="0"/>
              <a:t>09.05.2024</a:t>
            </a:fld>
            <a:endParaRPr lang="nb-NO"/>
          </a:p>
        </p:txBody>
      </p:sp>
      <p:sp>
        <p:nvSpPr>
          <p:cNvPr id="5" name="Plassholder for bunntekst 4">
            <a:extLst>
              <a:ext uri="{FF2B5EF4-FFF2-40B4-BE49-F238E27FC236}">
                <a16:creationId xmlns:a16="http://schemas.microsoft.com/office/drawing/2014/main" id="{13A0EAC9-7D19-6C5D-77DA-7A9969B5C78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49FA0F7-0CE2-EB73-1191-CA4D57DDE546}"/>
              </a:ext>
            </a:extLst>
          </p:cNvPr>
          <p:cNvSpPr>
            <a:spLocks noGrp="1"/>
          </p:cNvSpPr>
          <p:nvPr>
            <p:ph type="sldNum" sz="quarter" idx="12"/>
          </p:nvPr>
        </p:nvSpPr>
        <p:spPr/>
        <p:txBody>
          <a:bodyPr/>
          <a:lstStyle/>
          <a:p>
            <a:fld id="{D8617964-1631-4960-989A-BC01CE69B969}" type="slidenum">
              <a:rPr lang="nb-NO" smtClean="0"/>
              <a:t>‹#›</a:t>
            </a:fld>
            <a:endParaRPr lang="nb-NO"/>
          </a:p>
        </p:txBody>
      </p:sp>
    </p:spTree>
    <p:extLst>
      <p:ext uri="{BB962C8B-B14F-4D97-AF65-F5344CB8AC3E}">
        <p14:creationId xmlns:p14="http://schemas.microsoft.com/office/powerpoint/2010/main" val="396056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C53A87-80B1-52E5-F4F9-D9DA2B92CE0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D2DF140-F4FA-BA09-6165-69BD5FA130B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F6DEAC4-789F-8088-C92D-FC861CE16DCC}"/>
              </a:ext>
            </a:extLst>
          </p:cNvPr>
          <p:cNvSpPr>
            <a:spLocks noGrp="1"/>
          </p:cNvSpPr>
          <p:nvPr>
            <p:ph type="dt" sz="half" idx="10"/>
          </p:nvPr>
        </p:nvSpPr>
        <p:spPr/>
        <p:txBody>
          <a:bodyPr/>
          <a:lstStyle/>
          <a:p>
            <a:fld id="{D2734D98-E549-48D6-AD9E-D0066E0A2D3D}" type="datetimeFigureOut">
              <a:rPr lang="nb-NO" smtClean="0"/>
              <a:t>09.05.2024</a:t>
            </a:fld>
            <a:endParaRPr lang="nb-NO"/>
          </a:p>
        </p:txBody>
      </p:sp>
      <p:sp>
        <p:nvSpPr>
          <p:cNvPr id="5" name="Plassholder for bunntekst 4">
            <a:extLst>
              <a:ext uri="{FF2B5EF4-FFF2-40B4-BE49-F238E27FC236}">
                <a16:creationId xmlns:a16="http://schemas.microsoft.com/office/drawing/2014/main" id="{12566F82-CB96-252D-C8F2-98806DBA175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17FE39E-85DD-9E64-C5C0-C5001CD62A18}"/>
              </a:ext>
            </a:extLst>
          </p:cNvPr>
          <p:cNvSpPr>
            <a:spLocks noGrp="1"/>
          </p:cNvSpPr>
          <p:nvPr>
            <p:ph type="sldNum" sz="quarter" idx="12"/>
          </p:nvPr>
        </p:nvSpPr>
        <p:spPr/>
        <p:txBody>
          <a:bodyPr/>
          <a:lstStyle/>
          <a:p>
            <a:fld id="{D8617964-1631-4960-989A-BC01CE69B969}" type="slidenum">
              <a:rPr lang="nb-NO" smtClean="0"/>
              <a:t>‹#›</a:t>
            </a:fld>
            <a:endParaRPr lang="nb-NO"/>
          </a:p>
        </p:txBody>
      </p:sp>
    </p:spTree>
    <p:extLst>
      <p:ext uri="{BB962C8B-B14F-4D97-AF65-F5344CB8AC3E}">
        <p14:creationId xmlns:p14="http://schemas.microsoft.com/office/powerpoint/2010/main" val="141780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9487A8-9C5F-086A-ECB9-29DA159D813B}"/>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F1D1F16-DEB2-11C4-91C8-8CF0FAAB16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2E07C5A-AEF5-0EFB-6148-5B6FFCD4B015}"/>
              </a:ext>
            </a:extLst>
          </p:cNvPr>
          <p:cNvSpPr>
            <a:spLocks noGrp="1"/>
          </p:cNvSpPr>
          <p:nvPr>
            <p:ph type="dt" sz="half" idx="10"/>
          </p:nvPr>
        </p:nvSpPr>
        <p:spPr/>
        <p:txBody>
          <a:bodyPr/>
          <a:lstStyle/>
          <a:p>
            <a:fld id="{D2734D98-E549-48D6-AD9E-D0066E0A2D3D}" type="datetimeFigureOut">
              <a:rPr lang="nb-NO" smtClean="0"/>
              <a:t>09.05.2024</a:t>
            </a:fld>
            <a:endParaRPr lang="nb-NO"/>
          </a:p>
        </p:txBody>
      </p:sp>
      <p:sp>
        <p:nvSpPr>
          <p:cNvPr id="5" name="Plassholder for bunntekst 4">
            <a:extLst>
              <a:ext uri="{FF2B5EF4-FFF2-40B4-BE49-F238E27FC236}">
                <a16:creationId xmlns:a16="http://schemas.microsoft.com/office/drawing/2014/main" id="{860C7381-E9D2-89D0-AEAE-7E2D8CE222E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F21F254-47AC-FEEA-C5FB-6BF642A1C8C8}"/>
              </a:ext>
            </a:extLst>
          </p:cNvPr>
          <p:cNvSpPr>
            <a:spLocks noGrp="1"/>
          </p:cNvSpPr>
          <p:nvPr>
            <p:ph type="sldNum" sz="quarter" idx="12"/>
          </p:nvPr>
        </p:nvSpPr>
        <p:spPr/>
        <p:txBody>
          <a:bodyPr/>
          <a:lstStyle/>
          <a:p>
            <a:fld id="{D8617964-1631-4960-989A-BC01CE69B969}" type="slidenum">
              <a:rPr lang="nb-NO" smtClean="0"/>
              <a:t>‹#›</a:t>
            </a:fld>
            <a:endParaRPr lang="nb-NO"/>
          </a:p>
        </p:txBody>
      </p:sp>
    </p:spTree>
    <p:extLst>
      <p:ext uri="{BB962C8B-B14F-4D97-AF65-F5344CB8AC3E}">
        <p14:creationId xmlns:p14="http://schemas.microsoft.com/office/powerpoint/2010/main" val="77115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5C505A-2F43-1768-F09E-65A1BE10DE2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4CC1259-9F20-A215-663C-D8EC145807B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1260754-E58B-6550-4C96-E883C5E36F9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C791689-1C69-6899-5321-77B251042D26}"/>
              </a:ext>
            </a:extLst>
          </p:cNvPr>
          <p:cNvSpPr>
            <a:spLocks noGrp="1"/>
          </p:cNvSpPr>
          <p:nvPr>
            <p:ph type="dt" sz="half" idx="10"/>
          </p:nvPr>
        </p:nvSpPr>
        <p:spPr/>
        <p:txBody>
          <a:bodyPr/>
          <a:lstStyle/>
          <a:p>
            <a:fld id="{D2734D98-E549-48D6-AD9E-D0066E0A2D3D}" type="datetimeFigureOut">
              <a:rPr lang="nb-NO" smtClean="0"/>
              <a:t>09.05.2024</a:t>
            </a:fld>
            <a:endParaRPr lang="nb-NO"/>
          </a:p>
        </p:txBody>
      </p:sp>
      <p:sp>
        <p:nvSpPr>
          <p:cNvPr id="6" name="Plassholder for bunntekst 5">
            <a:extLst>
              <a:ext uri="{FF2B5EF4-FFF2-40B4-BE49-F238E27FC236}">
                <a16:creationId xmlns:a16="http://schemas.microsoft.com/office/drawing/2014/main" id="{C98519D1-19E7-31D1-9275-16919B62672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863AE49-D919-E461-8C87-A2751BE00518}"/>
              </a:ext>
            </a:extLst>
          </p:cNvPr>
          <p:cNvSpPr>
            <a:spLocks noGrp="1"/>
          </p:cNvSpPr>
          <p:nvPr>
            <p:ph type="sldNum" sz="quarter" idx="12"/>
          </p:nvPr>
        </p:nvSpPr>
        <p:spPr/>
        <p:txBody>
          <a:bodyPr/>
          <a:lstStyle/>
          <a:p>
            <a:fld id="{D8617964-1631-4960-989A-BC01CE69B969}" type="slidenum">
              <a:rPr lang="nb-NO" smtClean="0"/>
              <a:t>‹#›</a:t>
            </a:fld>
            <a:endParaRPr lang="nb-NO"/>
          </a:p>
        </p:txBody>
      </p:sp>
    </p:spTree>
    <p:extLst>
      <p:ext uri="{BB962C8B-B14F-4D97-AF65-F5344CB8AC3E}">
        <p14:creationId xmlns:p14="http://schemas.microsoft.com/office/powerpoint/2010/main" val="331170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16204C-4FC3-093A-F241-0BBCD2ED04B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AF0F879-82E2-5CA8-52D2-36ACD5056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8499575-71C9-7CA8-A490-B7CF7CC5D22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EB0F00B-9140-22CA-2FBF-5DCE12D0F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4BE950B-2F31-51D0-91EA-2458A541D25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461DF70-BD09-E937-5C22-680A59682922}"/>
              </a:ext>
            </a:extLst>
          </p:cNvPr>
          <p:cNvSpPr>
            <a:spLocks noGrp="1"/>
          </p:cNvSpPr>
          <p:nvPr>
            <p:ph type="dt" sz="half" idx="10"/>
          </p:nvPr>
        </p:nvSpPr>
        <p:spPr/>
        <p:txBody>
          <a:bodyPr/>
          <a:lstStyle/>
          <a:p>
            <a:fld id="{D2734D98-E549-48D6-AD9E-D0066E0A2D3D}" type="datetimeFigureOut">
              <a:rPr lang="nb-NO" smtClean="0"/>
              <a:t>09.05.2024</a:t>
            </a:fld>
            <a:endParaRPr lang="nb-NO"/>
          </a:p>
        </p:txBody>
      </p:sp>
      <p:sp>
        <p:nvSpPr>
          <p:cNvPr id="8" name="Plassholder for bunntekst 7">
            <a:extLst>
              <a:ext uri="{FF2B5EF4-FFF2-40B4-BE49-F238E27FC236}">
                <a16:creationId xmlns:a16="http://schemas.microsoft.com/office/drawing/2014/main" id="{4C3216D7-8F7E-E368-3BEA-512FAFFB2F3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8ACDC14-AA07-EF87-51EB-65F130C374A8}"/>
              </a:ext>
            </a:extLst>
          </p:cNvPr>
          <p:cNvSpPr>
            <a:spLocks noGrp="1"/>
          </p:cNvSpPr>
          <p:nvPr>
            <p:ph type="sldNum" sz="quarter" idx="12"/>
          </p:nvPr>
        </p:nvSpPr>
        <p:spPr/>
        <p:txBody>
          <a:bodyPr/>
          <a:lstStyle/>
          <a:p>
            <a:fld id="{D8617964-1631-4960-989A-BC01CE69B969}" type="slidenum">
              <a:rPr lang="nb-NO" smtClean="0"/>
              <a:t>‹#›</a:t>
            </a:fld>
            <a:endParaRPr lang="nb-NO"/>
          </a:p>
        </p:txBody>
      </p:sp>
    </p:spTree>
    <p:extLst>
      <p:ext uri="{BB962C8B-B14F-4D97-AF65-F5344CB8AC3E}">
        <p14:creationId xmlns:p14="http://schemas.microsoft.com/office/powerpoint/2010/main" val="386078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A378B5-516B-C526-8A82-0DADD5D4D2A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7189594-3F77-4AB2-3BB5-D00743C9411C}"/>
              </a:ext>
            </a:extLst>
          </p:cNvPr>
          <p:cNvSpPr>
            <a:spLocks noGrp="1"/>
          </p:cNvSpPr>
          <p:nvPr>
            <p:ph type="dt" sz="half" idx="10"/>
          </p:nvPr>
        </p:nvSpPr>
        <p:spPr/>
        <p:txBody>
          <a:bodyPr/>
          <a:lstStyle/>
          <a:p>
            <a:fld id="{D2734D98-E549-48D6-AD9E-D0066E0A2D3D}" type="datetimeFigureOut">
              <a:rPr lang="nb-NO" smtClean="0"/>
              <a:t>09.05.2024</a:t>
            </a:fld>
            <a:endParaRPr lang="nb-NO"/>
          </a:p>
        </p:txBody>
      </p:sp>
      <p:sp>
        <p:nvSpPr>
          <p:cNvPr id="4" name="Plassholder for bunntekst 3">
            <a:extLst>
              <a:ext uri="{FF2B5EF4-FFF2-40B4-BE49-F238E27FC236}">
                <a16:creationId xmlns:a16="http://schemas.microsoft.com/office/drawing/2014/main" id="{E4A9AD7D-AFEB-5304-C5AB-8E347CF6F5A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B282CA6-F0B8-BF41-80A9-63CAD60BA188}"/>
              </a:ext>
            </a:extLst>
          </p:cNvPr>
          <p:cNvSpPr>
            <a:spLocks noGrp="1"/>
          </p:cNvSpPr>
          <p:nvPr>
            <p:ph type="sldNum" sz="quarter" idx="12"/>
          </p:nvPr>
        </p:nvSpPr>
        <p:spPr/>
        <p:txBody>
          <a:bodyPr/>
          <a:lstStyle/>
          <a:p>
            <a:fld id="{D8617964-1631-4960-989A-BC01CE69B969}" type="slidenum">
              <a:rPr lang="nb-NO" smtClean="0"/>
              <a:t>‹#›</a:t>
            </a:fld>
            <a:endParaRPr lang="nb-NO"/>
          </a:p>
        </p:txBody>
      </p:sp>
    </p:spTree>
    <p:extLst>
      <p:ext uri="{BB962C8B-B14F-4D97-AF65-F5344CB8AC3E}">
        <p14:creationId xmlns:p14="http://schemas.microsoft.com/office/powerpoint/2010/main" val="421768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658CA95-747C-9036-3F78-B19B1478837F}"/>
              </a:ext>
            </a:extLst>
          </p:cNvPr>
          <p:cNvSpPr>
            <a:spLocks noGrp="1"/>
          </p:cNvSpPr>
          <p:nvPr>
            <p:ph type="dt" sz="half" idx="10"/>
          </p:nvPr>
        </p:nvSpPr>
        <p:spPr/>
        <p:txBody>
          <a:bodyPr/>
          <a:lstStyle/>
          <a:p>
            <a:fld id="{D2734D98-E549-48D6-AD9E-D0066E0A2D3D}" type="datetimeFigureOut">
              <a:rPr lang="nb-NO" smtClean="0"/>
              <a:t>09.05.2024</a:t>
            </a:fld>
            <a:endParaRPr lang="nb-NO"/>
          </a:p>
        </p:txBody>
      </p:sp>
      <p:sp>
        <p:nvSpPr>
          <p:cNvPr id="3" name="Plassholder for bunntekst 2">
            <a:extLst>
              <a:ext uri="{FF2B5EF4-FFF2-40B4-BE49-F238E27FC236}">
                <a16:creationId xmlns:a16="http://schemas.microsoft.com/office/drawing/2014/main" id="{144457A8-373B-09E7-C037-CF6308FFDAC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82E3B18-E39C-7938-C31A-D5A0A6A7BAD9}"/>
              </a:ext>
            </a:extLst>
          </p:cNvPr>
          <p:cNvSpPr>
            <a:spLocks noGrp="1"/>
          </p:cNvSpPr>
          <p:nvPr>
            <p:ph type="sldNum" sz="quarter" idx="12"/>
          </p:nvPr>
        </p:nvSpPr>
        <p:spPr/>
        <p:txBody>
          <a:bodyPr/>
          <a:lstStyle/>
          <a:p>
            <a:fld id="{D8617964-1631-4960-989A-BC01CE69B969}" type="slidenum">
              <a:rPr lang="nb-NO" smtClean="0"/>
              <a:t>‹#›</a:t>
            </a:fld>
            <a:endParaRPr lang="nb-NO"/>
          </a:p>
        </p:txBody>
      </p:sp>
    </p:spTree>
    <p:extLst>
      <p:ext uri="{BB962C8B-B14F-4D97-AF65-F5344CB8AC3E}">
        <p14:creationId xmlns:p14="http://schemas.microsoft.com/office/powerpoint/2010/main" val="766660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BE3039-EAE4-845C-4762-35B7E74DD0C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124654A-80F1-21D2-89C4-EF2343623E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7650D79-0EC6-F789-4E27-10D4A5C31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1BC0D04-DDC3-881A-C040-32C7542274F6}"/>
              </a:ext>
            </a:extLst>
          </p:cNvPr>
          <p:cNvSpPr>
            <a:spLocks noGrp="1"/>
          </p:cNvSpPr>
          <p:nvPr>
            <p:ph type="dt" sz="half" idx="10"/>
          </p:nvPr>
        </p:nvSpPr>
        <p:spPr/>
        <p:txBody>
          <a:bodyPr/>
          <a:lstStyle/>
          <a:p>
            <a:fld id="{D2734D98-E549-48D6-AD9E-D0066E0A2D3D}" type="datetimeFigureOut">
              <a:rPr lang="nb-NO" smtClean="0"/>
              <a:t>09.05.2024</a:t>
            </a:fld>
            <a:endParaRPr lang="nb-NO"/>
          </a:p>
        </p:txBody>
      </p:sp>
      <p:sp>
        <p:nvSpPr>
          <p:cNvPr id="6" name="Plassholder for bunntekst 5">
            <a:extLst>
              <a:ext uri="{FF2B5EF4-FFF2-40B4-BE49-F238E27FC236}">
                <a16:creationId xmlns:a16="http://schemas.microsoft.com/office/drawing/2014/main" id="{B5F8BCA3-27CF-EF2F-6DBF-575D8A9F6CB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3FD0BFC-5BE9-FFB1-631D-2C9FE05DFFDC}"/>
              </a:ext>
            </a:extLst>
          </p:cNvPr>
          <p:cNvSpPr>
            <a:spLocks noGrp="1"/>
          </p:cNvSpPr>
          <p:nvPr>
            <p:ph type="sldNum" sz="quarter" idx="12"/>
          </p:nvPr>
        </p:nvSpPr>
        <p:spPr/>
        <p:txBody>
          <a:bodyPr/>
          <a:lstStyle/>
          <a:p>
            <a:fld id="{D8617964-1631-4960-989A-BC01CE69B969}" type="slidenum">
              <a:rPr lang="nb-NO" smtClean="0"/>
              <a:t>‹#›</a:t>
            </a:fld>
            <a:endParaRPr lang="nb-NO"/>
          </a:p>
        </p:txBody>
      </p:sp>
    </p:spTree>
    <p:extLst>
      <p:ext uri="{BB962C8B-B14F-4D97-AF65-F5344CB8AC3E}">
        <p14:creationId xmlns:p14="http://schemas.microsoft.com/office/powerpoint/2010/main" val="38658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FCE42C-39EF-01F3-65A4-C3EE9A6F485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3CC7624-021B-D5B5-B954-CCA02F790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D081341-07FB-7113-C99B-D4E8176AC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84DA1F4-A405-8410-93C0-E0A671856456}"/>
              </a:ext>
            </a:extLst>
          </p:cNvPr>
          <p:cNvSpPr>
            <a:spLocks noGrp="1"/>
          </p:cNvSpPr>
          <p:nvPr>
            <p:ph type="dt" sz="half" idx="10"/>
          </p:nvPr>
        </p:nvSpPr>
        <p:spPr/>
        <p:txBody>
          <a:bodyPr/>
          <a:lstStyle/>
          <a:p>
            <a:fld id="{D2734D98-E549-48D6-AD9E-D0066E0A2D3D}" type="datetimeFigureOut">
              <a:rPr lang="nb-NO" smtClean="0"/>
              <a:t>09.05.2024</a:t>
            </a:fld>
            <a:endParaRPr lang="nb-NO"/>
          </a:p>
        </p:txBody>
      </p:sp>
      <p:sp>
        <p:nvSpPr>
          <p:cNvPr id="6" name="Plassholder for bunntekst 5">
            <a:extLst>
              <a:ext uri="{FF2B5EF4-FFF2-40B4-BE49-F238E27FC236}">
                <a16:creationId xmlns:a16="http://schemas.microsoft.com/office/drawing/2014/main" id="{2AE67FB5-93B0-03E9-2DCD-8ACC3373CF0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E5FC0DA-164C-F990-B7BF-2ADF3F3A420A}"/>
              </a:ext>
            </a:extLst>
          </p:cNvPr>
          <p:cNvSpPr>
            <a:spLocks noGrp="1"/>
          </p:cNvSpPr>
          <p:nvPr>
            <p:ph type="sldNum" sz="quarter" idx="12"/>
          </p:nvPr>
        </p:nvSpPr>
        <p:spPr/>
        <p:txBody>
          <a:bodyPr/>
          <a:lstStyle/>
          <a:p>
            <a:fld id="{D8617964-1631-4960-989A-BC01CE69B969}" type="slidenum">
              <a:rPr lang="nb-NO" smtClean="0"/>
              <a:t>‹#›</a:t>
            </a:fld>
            <a:endParaRPr lang="nb-NO"/>
          </a:p>
        </p:txBody>
      </p:sp>
    </p:spTree>
    <p:extLst>
      <p:ext uri="{BB962C8B-B14F-4D97-AF65-F5344CB8AC3E}">
        <p14:creationId xmlns:p14="http://schemas.microsoft.com/office/powerpoint/2010/main" val="407591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B53064D-092B-5ED0-0CD8-677942A245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166B0FF-6994-8FE6-6D4C-16513F41BC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25B8690-9F1B-4211-CFCF-3FECE8789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734D98-E549-48D6-AD9E-D0066E0A2D3D}" type="datetimeFigureOut">
              <a:rPr lang="nb-NO" smtClean="0"/>
              <a:t>09.05.2024</a:t>
            </a:fld>
            <a:endParaRPr lang="nb-NO"/>
          </a:p>
        </p:txBody>
      </p:sp>
      <p:sp>
        <p:nvSpPr>
          <p:cNvPr id="5" name="Plassholder for bunntekst 4">
            <a:extLst>
              <a:ext uri="{FF2B5EF4-FFF2-40B4-BE49-F238E27FC236}">
                <a16:creationId xmlns:a16="http://schemas.microsoft.com/office/drawing/2014/main" id="{EB355BFC-B24F-73A0-9E3A-736186091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00EDC783-1AF2-533C-DA32-7E85C82D0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617964-1631-4960-989A-BC01CE69B969}" type="slidenum">
              <a:rPr lang="nb-NO" smtClean="0"/>
              <a:t>‹#›</a:t>
            </a:fld>
            <a:endParaRPr lang="nb-NO"/>
          </a:p>
        </p:txBody>
      </p:sp>
    </p:spTree>
    <p:extLst>
      <p:ext uri="{BB962C8B-B14F-4D97-AF65-F5344CB8AC3E}">
        <p14:creationId xmlns:p14="http://schemas.microsoft.com/office/powerpoint/2010/main" val="773731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A79630-F6A3-04D3-123C-4E0C124D9380}"/>
              </a:ext>
            </a:extLst>
          </p:cNvPr>
          <p:cNvSpPr>
            <a:spLocks noGrp="1"/>
          </p:cNvSpPr>
          <p:nvPr>
            <p:ph type="ctrTitle"/>
          </p:nvPr>
        </p:nvSpPr>
        <p:spPr>
          <a:xfrm>
            <a:off x="1524000" y="94292"/>
            <a:ext cx="9144000" cy="1286101"/>
          </a:xfrm>
        </p:spPr>
        <p:txBody>
          <a:bodyPr/>
          <a:lstStyle/>
          <a:p>
            <a:r>
              <a:rPr lang="nn-NO" b="1" dirty="0" err="1"/>
              <a:t>Intro</a:t>
            </a:r>
            <a:r>
              <a:rPr lang="nn-NO" b="1" dirty="0"/>
              <a:t> to </a:t>
            </a:r>
            <a:r>
              <a:rPr lang="nn-NO" b="1" dirty="0" err="1"/>
              <a:t>the</a:t>
            </a:r>
            <a:r>
              <a:rPr lang="nn-NO" b="1" dirty="0"/>
              <a:t> NSK</a:t>
            </a:r>
            <a:endParaRPr lang="nb-NO" b="1" dirty="0"/>
          </a:p>
        </p:txBody>
      </p:sp>
      <p:pic>
        <p:nvPicPr>
          <p:cNvPr id="1026" name="Picture 2">
            <a:extLst>
              <a:ext uri="{FF2B5EF4-FFF2-40B4-BE49-F238E27FC236}">
                <a16:creationId xmlns:a16="http://schemas.microsoft.com/office/drawing/2014/main" id="{732F9524-8765-1EE1-F4AE-4BA28DB76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453" y="5459865"/>
            <a:ext cx="3695092" cy="1286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737DC49-AC92-A2B6-BD31-8685B14FB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680" y="1559881"/>
            <a:ext cx="5518639" cy="3679092"/>
          </a:xfrm>
          <a:prstGeom prst="rect">
            <a:avLst/>
          </a:prstGeom>
          <a:noFill/>
          <a:extLst>
            <a:ext uri="{909E8E84-426E-40DD-AFC4-6F175D3DCCD1}">
              <a14:hiddenFill xmlns:a14="http://schemas.microsoft.com/office/drawing/2010/main">
                <a:solidFill>
                  <a:srgbClr val="FFFFFF"/>
                </a:solidFill>
              </a14:hiddenFill>
            </a:ext>
          </a:extLst>
        </p:spPr>
      </p:pic>
      <p:sp>
        <p:nvSpPr>
          <p:cNvPr id="4" name="Plassholder for innhold 2">
            <a:extLst>
              <a:ext uri="{FF2B5EF4-FFF2-40B4-BE49-F238E27FC236}">
                <a16:creationId xmlns:a16="http://schemas.microsoft.com/office/drawing/2014/main" id="{9220C93F-1AA2-67BA-5B5C-42DCB4C987D0}"/>
              </a:ext>
            </a:extLst>
          </p:cNvPr>
          <p:cNvSpPr txBox="1">
            <a:spLocks/>
          </p:cNvSpPr>
          <p:nvPr/>
        </p:nvSpPr>
        <p:spPr>
          <a:xfrm>
            <a:off x="422031" y="3047997"/>
            <a:ext cx="2491991" cy="2044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sz="2400" dirty="0"/>
              <a:t>Joel Bergstrand, former IC WOSM, </a:t>
            </a:r>
            <a:r>
              <a:rPr lang="nn-NO" sz="2400" dirty="0" err="1"/>
              <a:t>Scouterna</a:t>
            </a:r>
            <a:endParaRPr lang="nb-NO" sz="2400" dirty="0"/>
          </a:p>
        </p:txBody>
      </p:sp>
      <p:sp>
        <p:nvSpPr>
          <p:cNvPr id="5" name="Plassholder for innhold 2">
            <a:extLst>
              <a:ext uri="{FF2B5EF4-FFF2-40B4-BE49-F238E27FC236}">
                <a16:creationId xmlns:a16="http://schemas.microsoft.com/office/drawing/2014/main" id="{067A78DB-44E6-6601-9CB1-C1B8C6398B5F}"/>
              </a:ext>
            </a:extLst>
          </p:cNvPr>
          <p:cNvSpPr txBox="1">
            <a:spLocks/>
          </p:cNvSpPr>
          <p:nvPr/>
        </p:nvSpPr>
        <p:spPr>
          <a:xfrm>
            <a:off x="8973179" y="3047996"/>
            <a:ext cx="3188677" cy="20448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sz="2400" dirty="0"/>
              <a:t>Eirik Ulltang Birkeland,</a:t>
            </a:r>
            <a:br>
              <a:rPr lang="nn-NO" sz="2400" dirty="0"/>
            </a:br>
            <a:r>
              <a:rPr lang="nn-NO" sz="2400" dirty="0"/>
              <a:t>former IC WOSM,</a:t>
            </a:r>
            <a:br>
              <a:rPr lang="nn-NO" sz="2400" dirty="0"/>
            </a:br>
            <a:r>
              <a:rPr lang="nn-NO" sz="2400" dirty="0" err="1"/>
              <a:t>Speiderne</a:t>
            </a:r>
            <a:r>
              <a:rPr lang="nn-NO" sz="2400" dirty="0"/>
              <a:t> i Norge</a:t>
            </a:r>
            <a:endParaRPr lang="nb-NO" sz="2400" dirty="0"/>
          </a:p>
        </p:txBody>
      </p:sp>
    </p:spTree>
    <p:extLst>
      <p:ext uri="{BB962C8B-B14F-4D97-AF65-F5344CB8AC3E}">
        <p14:creationId xmlns:p14="http://schemas.microsoft.com/office/powerpoint/2010/main" val="33443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2C08A0-C176-1037-AB8D-5A244F81F60B}"/>
              </a:ext>
            </a:extLst>
          </p:cNvPr>
          <p:cNvSpPr>
            <a:spLocks noGrp="1"/>
          </p:cNvSpPr>
          <p:nvPr>
            <p:ph type="title"/>
          </p:nvPr>
        </p:nvSpPr>
        <p:spPr/>
        <p:txBody>
          <a:bodyPr/>
          <a:lstStyle/>
          <a:p>
            <a:r>
              <a:rPr lang="nn-NO" b="1" dirty="0" err="1"/>
              <a:t>What</a:t>
            </a:r>
            <a:r>
              <a:rPr lang="nn-NO" b="1" dirty="0"/>
              <a:t> is </a:t>
            </a:r>
            <a:r>
              <a:rPr lang="nn-NO" b="1" dirty="0" err="1"/>
              <a:t>the</a:t>
            </a:r>
            <a:r>
              <a:rPr lang="nn-NO" b="1" dirty="0"/>
              <a:t> NSK?</a:t>
            </a:r>
            <a:endParaRPr lang="nb-NO" b="1" dirty="0"/>
          </a:p>
        </p:txBody>
      </p:sp>
      <p:sp>
        <p:nvSpPr>
          <p:cNvPr id="3" name="Plassholder for innhold 2">
            <a:extLst>
              <a:ext uri="{FF2B5EF4-FFF2-40B4-BE49-F238E27FC236}">
                <a16:creationId xmlns:a16="http://schemas.microsoft.com/office/drawing/2014/main" id="{9A813CDD-B3C3-CF5A-E91F-7BA0E1C469DE}"/>
              </a:ext>
            </a:extLst>
          </p:cNvPr>
          <p:cNvSpPr>
            <a:spLocks noGrp="1"/>
          </p:cNvSpPr>
          <p:nvPr>
            <p:ph idx="1"/>
          </p:nvPr>
        </p:nvSpPr>
        <p:spPr>
          <a:xfrm>
            <a:off x="838200" y="1825625"/>
            <a:ext cx="10640786" cy="4351338"/>
          </a:xfrm>
        </p:spPr>
        <p:txBody>
          <a:bodyPr/>
          <a:lstStyle/>
          <a:p>
            <a:r>
              <a:rPr lang="nn-NO" dirty="0"/>
              <a:t>“</a:t>
            </a:r>
            <a:r>
              <a:rPr lang="en-US" dirty="0"/>
              <a:t>The Nordic Guide and Scout fellowship exists to create opportunities for cooperation, exchanges of experiences and understanding of the Nordic cultures.</a:t>
            </a:r>
            <a:r>
              <a:rPr lang="nn-NO" dirty="0"/>
              <a:t>” (Vision…, </a:t>
            </a:r>
            <a:r>
              <a:rPr lang="nn-NO" dirty="0" err="1"/>
              <a:t>section</a:t>
            </a:r>
            <a:r>
              <a:rPr lang="nn-NO" dirty="0"/>
              <a:t> “Mission”)</a:t>
            </a:r>
          </a:p>
          <a:p>
            <a:endParaRPr lang="nn-NO" dirty="0"/>
          </a:p>
          <a:p>
            <a:r>
              <a:rPr lang="nn-NO" dirty="0"/>
              <a:t>So </a:t>
            </a:r>
            <a:r>
              <a:rPr lang="nn-NO" dirty="0" err="1"/>
              <a:t>what</a:t>
            </a:r>
            <a:r>
              <a:rPr lang="nn-NO" dirty="0"/>
              <a:t> is it?</a:t>
            </a:r>
            <a:endParaRPr lang="nb-NO" dirty="0"/>
          </a:p>
        </p:txBody>
      </p:sp>
      <p:pic>
        <p:nvPicPr>
          <p:cNvPr id="4" name="Picture 2">
            <a:extLst>
              <a:ext uri="{FF2B5EF4-FFF2-40B4-BE49-F238E27FC236}">
                <a16:creationId xmlns:a16="http://schemas.microsoft.com/office/drawing/2014/main" id="{33175C9E-2E7A-3C0B-8E05-6AB018EA8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450" y="5627077"/>
            <a:ext cx="2305404" cy="802411"/>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innhold 2">
            <a:extLst>
              <a:ext uri="{FF2B5EF4-FFF2-40B4-BE49-F238E27FC236}">
                <a16:creationId xmlns:a16="http://schemas.microsoft.com/office/drawing/2014/main" id="{AC30DFBE-EC6B-3F29-C2AB-9E64CDB11B5F}"/>
              </a:ext>
            </a:extLst>
          </p:cNvPr>
          <p:cNvSpPr txBox="1">
            <a:spLocks/>
          </p:cNvSpPr>
          <p:nvPr/>
        </p:nvSpPr>
        <p:spPr>
          <a:xfrm rot="20221359">
            <a:off x="4000039" y="3564005"/>
            <a:ext cx="1804307" cy="489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dirty="0" err="1"/>
              <a:t>exchange</a:t>
            </a:r>
            <a:endParaRPr lang="nb-NO" dirty="0"/>
          </a:p>
        </p:txBody>
      </p:sp>
      <p:sp>
        <p:nvSpPr>
          <p:cNvPr id="6" name="Plassholder for innhold 2">
            <a:extLst>
              <a:ext uri="{FF2B5EF4-FFF2-40B4-BE49-F238E27FC236}">
                <a16:creationId xmlns:a16="http://schemas.microsoft.com/office/drawing/2014/main" id="{52638619-A495-87A2-D350-3FB4B4A36658}"/>
              </a:ext>
            </a:extLst>
          </p:cNvPr>
          <p:cNvSpPr txBox="1">
            <a:spLocks/>
          </p:cNvSpPr>
          <p:nvPr/>
        </p:nvSpPr>
        <p:spPr>
          <a:xfrm rot="20680769">
            <a:off x="4511558" y="5185180"/>
            <a:ext cx="1562100" cy="489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dirty="0" err="1"/>
              <a:t>events</a:t>
            </a:r>
            <a:endParaRPr lang="nb-NO" dirty="0"/>
          </a:p>
        </p:txBody>
      </p:sp>
      <p:sp>
        <p:nvSpPr>
          <p:cNvPr id="7" name="Plassholder for innhold 2">
            <a:extLst>
              <a:ext uri="{FF2B5EF4-FFF2-40B4-BE49-F238E27FC236}">
                <a16:creationId xmlns:a16="http://schemas.microsoft.com/office/drawing/2014/main" id="{F26FA00E-9D67-4BEB-5ED8-F60DDCD23659}"/>
              </a:ext>
            </a:extLst>
          </p:cNvPr>
          <p:cNvSpPr txBox="1">
            <a:spLocks/>
          </p:cNvSpPr>
          <p:nvPr/>
        </p:nvSpPr>
        <p:spPr>
          <a:xfrm rot="1373596">
            <a:off x="5871481" y="4386601"/>
            <a:ext cx="3494313" cy="489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dirty="0" err="1"/>
              <a:t>political</a:t>
            </a:r>
            <a:r>
              <a:rPr lang="nn-NO" dirty="0"/>
              <a:t> </a:t>
            </a:r>
            <a:r>
              <a:rPr lang="nn-NO" dirty="0" err="1"/>
              <a:t>cooperation</a:t>
            </a:r>
            <a:endParaRPr lang="nb-NO" dirty="0"/>
          </a:p>
        </p:txBody>
      </p:sp>
      <p:sp>
        <p:nvSpPr>
          <p:cNvPr id="8" name="Plassholder for innhold 2">
            <a:extLst>
              <a:ext uri="{FF2B5EF4-FFF2-40B4-BE49-F238E27FC236}">
                <a16:creationId xmlns:a16="http://schemas.microsoft.com/office/drawing/2014/main" id="{BFE51BAF-A9B9-F929-BA69-A2C9AA1352F2}"/>
              </a:ext>
            </a:extLst>
          </p:cNvPr>
          <p:cNvSpPr txBox="1">
            <a:spLocks/>
          </p:cNvSpPr>
          <p:nvPr/>
        </p:nvSpPr>
        <p:spPr>
          <a:xfrm rot="20217065">
            <a:off x="1620383" y="4578020"/>
            <a:ext cx="2911925" cy="4759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dirty="0"/>
              <a:t>IC </a:t>
            </a:r>
            <a:r>
              <a:rPr lang="nn-NO" dirty="0" err="1"/>
              <a:t>meetings</a:t>
            </a:r>
            <a:endParaRPr lang="nb-NO" dirty="0"/>
          </a:p>
        </p:txBody>
      </p:sp>
      <p:sp>
        <p:nvSpPr>
          <p:cNvPr id="9" name="Plassholder for innhold 2">
            <a:extLst>
              <a:ext uri="{FF2B5EF4-FFF2-40B4-BE49-F238E27FC236}">
                <a16:creationId xmlns:a16="http://schemas.microsoft.com/office/drawing/2014/main" id="{3653D753-BD3B-784D-8DC4-E2A031C85247}"/>
              </a:ext>
            </a:extLst>
          </p:cNvPr>
          <p:cNvSpPr txBox="1">
            <a:spLocks/>
          </p:cNvSpPr>
          <p:nvPr/>
        </p:nvSpPr>
        <p:spPr>
          <a:xfrm rot="229712">
            <a:off x="4593683" y="4502723"/>
            <a:ext cx="2017933" cy="489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dirty="0"/>
              <a:t>Conference</a:t>
            </a:r>
            <a:endParaRPr lang="nb-NO" dirty="0"/>
          </a:p>
        </p:txBody>
      </p:sp>
      <p:sp>
        <p:nvSpPr>
          <p:cNvPr id="10" name="Plassholder for innhold 2">
            <a:extLst>
              <a:ext uri="{FF2B5EF4-FFF2-40B4-BE49-F238E27FC236}">
                <a16:creationId xmlns:a16="http://schemas.microsoft.com/office/drawing/2014/main" id="{7E144837-964A-7D30-B6B5-1C044A95F9AD}"/>
              </a:ext>
            </a:extLst>
          </p:cNvPr>
          <p:cNvSpPr txBox="1">
            <a:spLocks/>
          </p:cNvSpPr>
          <p:nvPr/>
        </p:nvSpPr>
        <p:spPr>
          <a:xfrm>
            <a:off x="925067" y="5568439"/>
            <a:ext cx="3462665" cy="608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dirty="0" err="1"/>
              <a:t>role-based</a:t>
            </a:r>
            <a:r>
              <a:rPr lang="nn-NO" dirty="0"/>
              <a:t> </a:t>
            </a:r>
            <a:r>
              <a:rPr lang="nn-NO" dirty="0" err="1"/>
              <a:t>meetings</a:t>
            </a:r>
            <a:endParaRPr lang="nb-NO" dirty="0"/>
          </a:p>
        </p:txBody>
      </p:sp>
      <p:sp>
        <p:nvSpPr>
          <p:cNvPr id="11" name="Plassholder for innhold 2">
            <a:extLst>
              <a:ext uri="{FF2B5EF4-FFF2-40B4-BE49-F238E27FC236}">
                <a16:creationId xmlns:a16="http://schemas.microsoft.com/office/drawing/2014/main" id="{028B3947-912B-0565-EBA4-95BD0AD7540B}"/>
              </a:ext>
            </a:extLst>
          </p:cNvPr>
          <p:cNvSpPr txBox="1">
            <a:spLocks/>
          </p:cNvSpPr>
          <p:nvPr/>
        </p:nvSpPr>
        <p:spPr>
          <a:xfrm rot="436976">
            <a:off x="6428015" y="5382844"/>
            <a:ext cx="2699656" cy="104664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dirty="0"/>
              <a:t>first </a:t>
            </a:r>
            <a:r>
              <a:rPr lang="nn-NO" dirty="0" err="1"/>
              <a:t>international</a:t>
            </a:r>
            <a:r>
              <a:rPr lang="nn-NO" dirty="0"/>
              <a:t> arena?</a:t>
            </a:r>
            <a:endParaRPr lang="nb-NO" dirty="0"/>
          </a:p>
        </p:txBody>
      </p:sp>
      <p:sp>
        <p:nvSpPr>
          <p:cNvPr id="12" name="Plassholder for innhold 2">
            <a:extLst>
              <a:ext uri="{FF2B5EF4-FFF2-40B4-BE49-F238E27FC236}">
                <a16:creationId xmlns:a16="http://schemas.microsoft.com/office/drawing/2014/main" id="{61144E37-1AD9-D0D3-67DB-319BF56953EC}"/>
              </a:ext>
            </a:extLst>
          </p:cNvPr>
          <p:cNvSpPr txBox="1">
            <a:spLocks/>
          </p:cNvSpPr>
          <p:nvPr/>
        </p:nvSpPr>
        <p:spPr>
          <a:xfrm>
            <a:off x="8276871" y="3726222"/>
            <a:ext cx="2838450" cy="489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dirty="0" err="1"/>
              <a:t>likemindedness</a:t>
            </a:r>
            <a:r>
              <a:rPr lang="nn-NO" dirty="0"/>
              <a:t>!</a:t>
            </a:r>
            <a:endParaRPr lang="nb-NO" dirty="0"/>
          </a:p>
        </p:txBody>
      </p:sp>
    </p:spTree>
    <p:extLst>
      <p:ext uri="{BB962C8B-B14F-4D97-AF65-F5344CB8AC3E}">
        <p14:creationId xmlns:p14="http://schemas.microsoft.com/office/powerpoint/2010/main" val="25794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2C08A0-C176-1037-AB8D-5A244F81F60B}"/>
              </a:ext>
            </a:extLst>
          </p:cNvPr>
          <p:cNvSpPr>
            <a:spLocks noGrp="1"/>
          </p:cNvSpPr>
          <p:nvPr>
            <p:ph type="title"/>
          </p:nvPr>
        </p:nvSpPr>
        <p:spPr/>
        <p:txBody>
          <a:bodyPr/>
          <a:lstStyle/>
          <a:p>
            <a:r>
              <a:rPr lang="nn-NO" b="1" dirty="0"/>
              <a:t>The </a:t>
            </a:r>
            <a:r>
              <a:rPr lang="nn-NO" b="1" dirty="0" err="1"/>
              <a:t>bodies</a:t>
            </a:r>
            <a:r>
              <a:rPr lang="nn-NO" b="1" dirty="0"/>
              <a:t> </a:t>
            </a:r>
            <a:r>
              <a:rPr lang="nn-NO" b="1" dirty="0" err="1"/>
              <a:t>of</a:t>
            </a:r>
            <a:r>
              <a:rPr lang="nn-NO" b="1" dirty="0"/>
              <a:t> </a:t>
            </a:r>
            <a:r>
              <a:rPr lang="nn-NO" b="1" dirty="0" err="1"/>
              <a:t>the</a:t>
            </a:r>
            <a:r>
              <a:rPr lang="nn-NO" b="1" dirty="0"/>
              <a:t> NSK</a:t>
            </a:r>
            <a:endParaRPr lang="nb-NO" dirty="0"/>
          </a:p>
        </p:txBody>
      </p:sp>
      <p:sp>
        <p:nvSpPr>
          <p:cNvPr id="3" name="Plassholder for innhold 2">
            <a:extLst>
              <a:ext uri="{FF2B5EF4-FFF2-40B4-BE49-F238E27FC236}">
                <a16:creationId xmlns:a16="http://schemas.microsoft.com/office/drawing/2014/main" id="{9A813CDD-B3C3-CF5A-E91F-7BA0E1C469DE}"/>
              </a:ext>
            </a:extLst>
          </p:cNvPr>
          <p:cNvSpPr>
            <a:spLocks noGrp="1"/>
          </p:cNvSpPr>
          <p:nvPr>
            <p:ph idx="1"/>
          </p:nvPr>
        </p:nvSpPr>
        <p:spPr/>
        <p:txBody>
          <a:bodyPr>
            <a:normAutofit lnSpcReduction="10000"/>
          </a:bodyPr>
          <a:lstStyle/>
          <a:p>
            <a:r>
              <a:rPr lang="nn-NO" b="1" dirty="0"/>
              <a:t>The Committee / komiteen</a:t>
            </a:r>
            <a:r>
              <a:rPr lang="nn-NO" dirty="0"/>
              <a:t>: </a:t>
            </a:r>
            <a:r>
              <a:rPr lang="nn-NO" dirty="0" err="1"/>
              <a:t>two</a:t>
            </a:r>
            <a:r>
              <a:rPr lang="nn-NO" dirty="0"/>
              <a:t> </a:t>
            </a:r>
            <a:r>
              <a:rPr lang="nn-NO" dirty="0" err="1"/>
              <a:t>members</a:t>
            </a:r>
            <a:r>
              <a:rPr lang="nn-NO" dirty="0"/>
              <a:t> from </a:t>
            </a:r>
            <a:r>
              <a:rPr lang="nn-NO" dirty="0" err="1"/>
              <a:t>each</a:t>
            </a:r>
            <a:r>
              <a:rPr lang="nn-NO" dirty="0"/>
              <a:t> </a:t>
            </a:r>
            <a:r>
              <a:rPr lang="nn-NO" dirty="0" err="1"/>
              <a:t>of</a:t>
            </a:r>
            <a:r>
              <a:rPr lang="nn-NO" dirty="0"/>
              <a:t> </a:t>
            </a:r>
            <a:r>
              <a:rPr lang="nn-NO" dirty="0" err="1"/>
              <a:t>the</a:t>
            </a:r>
            <a:r>
              <a:rPr lang="nn-NO" dirty="0"/>
              <a:t> Nordic </a:t>
            </a:r>
            <a:r>
              <a:rPr lang="nn-NO" dirty="0" err="1"/>
              <a:t>countries</a:t>
            </a:r>
            <a:r>
              <a:rPr lang="nn-NO" dirty="0"/>
              <a:t>, </a:t>
            </a:r>
            <a:r>
              <a:rPr lang="nn-NO" dirty="0" err="1"/>
              <a:t>preferably</a:t>
            </a:r>
            <a:r>
              <a:rPr lang="nn-NO" dirty="0"/>
              <a:t> IC WAGGGS and IC WOSM</a:t>
            </a:r>
          </a:p>
          <a:p>
            <a:r>
              <a:rPr lang="nn-NO" b="1" dirty="0"/>
              <a:t>The </a:t>
            </a:r>
            <a:r>
              <a:rPr lang="nn-NO" b="1" dirty="0" err="1"/>
              <a:t>Presidency</a:t>
            </a:r>
            <a:r>
              <a:rPr lang="nn-NO" b="1" dirty="0"/>
              <a:t> / formannskapet</a:t>
            </a:r>
            <a:r>
              <a:rPr lang="nn-NO" dirty="0"/>
              <a:t>: one </a:t>
            </a:r>
            <a:r>
              <a:rPr lang="nn-NO" dirty="0" err="1"/>
              <a:t>of</a:t>
            </a:r>
            <a:r>
              <a:rPr lang="nn-NO" dirty="0"/>
              <a:t> </a:t>
            </a:r>
            <a:r>
              <a:rPr lang="nn-NO" dirty="0" err="1"/>
              <a:t>the</a:t>
            </a:r>
            <a:r>
              <a:rPr lang="nn-NO" dirty="0"/>
              <a:t> Nordic </a:t>
            </a:r>
            <a:r>
              <a:rPr lang="nn-NO" dirty="0" err="1"/>
              <a:t>countries</a:t>
            </a:r>
            <a:r>
              <a:rPr lang="nn-NO" dirty="0"/>
              <a:t>, </a:t>
            </a:r>
            <a:r>
              <a:rPr lang="nn-NO" dirty="0" err="1"/>
              <a:t>represented</a:t>
            </a:r>
            <a:r>
              <a:rPr lang="nn-NO" dirty="0"/>
              <a:t> by </a:t>
            </a:r>
            <a:r>
              <a:rPr lang="nn-NO" dirty="0" err="1"/>
              <a:t>the</a:t>
            </a:r>
            <a:r>
              <a:rPr lang="nn-NO" dirty="0"/>
              <a:t> </a:t>
            </a:r>
            <a:r>
              <a:rPr lang="nn-NO" dirty="0" err="1"/>
              <a:t>two</a:t>
            </a:r>
            <a:r>
              <a:rPr lang="nn-NO" dirty="0"/>
              <a:t> </a:t>
            </a:r>
            <a:r>
              <a:rPr lang="nn-NO" dirty="0" err="1"/>
              <a:t>committee</a:t>
            </a:r>
            <a:r>
              <a:rPr lang="nn-NO" dirty="0"/>
              <a:t> </a:t>
            </a:r>
            <a:r>
              <a:rPr lang="nn-NO" dirty="0" err="1"/>
              <a:t>members</a:t>
            </a:r>
            <a:r>
              <a:rPr lang="nn-NO" dirty="0"/>
              <a:t> from </a:t>
            </a:r>
            <a:r>
              <a:rPr lang="nn-NO" dirty="0" err="1"/>
              <a:t>that</a:t>
            </a:r>
            <a:r>
              <a:rPr lang="nn-NO" dirty="0"/>
              <a:t> country</a:t>
            </a:r>
          </a:p>
          <a:p>
            <a:r>
              <a:rPr lang="nn-NO" b="1" dirty="0"/>
              <a:t>The </a:t>
            </a:r>
            <a:r>
              <a:rPr lang="nn-NO" b="1" dirty="0" err="1"/>
              <a:t>Secretariat</a:t>
            </a:r>
            <a:r>
              <a:rPr lang="nn-NO" b="1" dirty="0"/>
              <a:t> / sekretariatet</a:t>
            </a:r>
            <a:r>
              <a:rPr lang="nn-NO" dirty="0"/>
              <a:t>: </a:t>
            </a:r>
            <a:r>
              <a:rPr lang="nn-NO" dirty="0" err="1"/>
              <a:t>members</a:t>
            </a:r>
            <a:r>
              <a:rPr lang="nn-NO" dirty="0"/>
              <a:t> from </a:t>
            </a:r>
            <a:r>
              <a:rPr lang="nn-NO" dirty="0" err="1"/>
              <a:t>the</a:t>
            </a:r>
            <a:r>
              <a:rPr lang="nn-NO" dirty="0"/>
              <a:t> </a:t>
            </a:r>
            <a:r>
              <a:rPr lang="nn-NO" dirty="0" err="1"/>
              <a:t>presidency</a:t>
            </a:r>
            <a:r>
              <a:rPr lang="nn-NO" dirty="0"/>
              <a:t> country </a:t>
            </a:r>
            <a:r>
              <a:rPr lang="nn-NO" dirty="0" err="1"/>
              <a:t>that</a:t>
            </a:r>
            <a:r>
              <a:rPr lang="nn-NO" dirty="0"/>
              <a:t> run </a:t>
            </a:r>
            <a:r>
              <a:rPr lang="nn-NO" dirty="0" err="1"/>
              <a:t>the</a:t>
            </a:r>
            <a:r>
              <a:rPr lang="nn-NO" dirty="0"/>
              <a:t> “</a:t>
            </a:r>
            <a:r>
              <a:rPr lang="nn-NO" dirty="0" err="1"/>
              <a:t>daily</a:t>
            </a:r>
            <a:r>
              <a:rPr lang="nn-NO" dirty="0"/>
              <a:t> </a:t>
            </a:r>
            <a:r>
              <a:rPr lang="nn-NO" dirty="0" err="1"/>
              <a:t>operations</a:t>
            </a:r>
            <a:r>
              <a:rPr lang="nn-NO" dirty="0"/>
              <a:t>” </a:t>
            </a:r>
            <a:r>
              <a:rPr lang="nn-NO" dirty="0" err="1"/>
              <a:t>of</a:t>
            </a:r>
            <a:r>
              <a:rPr lang="nn-NO" dirty="0"/>
              <a:t> </a:t>
            </a:r>
            <a:r>
              <a:rPr lang="nn-NO" dirty="0" err="1"/>
              <a:t>the</a:t>
            </a:r>
            <a:r>
              <a:rPr lang="nn-NO" dirty="0"/>
              <a:t> </a:t>
            </a:r>
            <a:r>
              <a:rPr lang="nn-NO" dirty="0" err="1"/>
              <a:t>Presidency</a:t>
            </a:r>
            <a:r>
              <a:rPr lang="nn-NO" dirty="0"/>
              <a:t> and </a:t>
            </a:r>
            <a:r>
              <a:rPr lang="nn-NO" dirty="0" err="1"/>
              <a:t>support</a:t>
            </a:r>
            <a:r>
              <a:rPr lang="nn-NO" dirty="0"/>
              <a:t> </a:t>
            </a:r>
            <a:r>
              <a:rPr lang="nn-NO" dirty="0" err="1"/>
              <a:t>the</a:t>
            </a:r>
            <a:r>
              <a:rPr lang="nn-NO" dirty="0"/>
              <a:t> NSK in </a:t>
            </a:r>
            <a:r>
              <a:rPr lang="nn-NO" dirty="0" err="1"/>
              <a:t>its</a:t>
            </a:r>
            <a:r>
              <a:rPr lang="nn-NO" dirty="0"/>
              <a:t> </a:t>
            </a:r>
            <a:r>
              <a:rPr lang="nn-NO" dirty="0" err="1"/>
              <a:t>activities</a:t>
            </a:r>
            <a:endParaRPr lang="nn-NO" dirty="0"/>
          </a:p>
          <a:p>
            <a:r>
              <a:rPr lang="nb-NO" b="1" dirty="0"/>
              <a:t>The Conference / konferansen</a:t>
            </a:r>
            <a:r>
              <a:rPr lang="nb-NO" dirty="0"/>
              <a:t>: </a:t>
            </a:r>
            <a:r>
              <a:rPr lang="nb-NO" dirty="0" err="1"/>
              <a:t>this</a:t>
            </a:r>
            <a:r>
              <a:rPr lang="nb-NO" dirty="0"/>
              <a:t> </a:t>
            </a:r>
            <a:r>
              <a:rPr lang="nb-NO" dirty="0" err="1"/>
              <a:t>event</a:t>
            </a:r>
            <a:r>
              <a:rPr lang="nb-NO"/>
              <a:t>, </a:t>
            </a:r>
            <a:r>
              <a:rPr lang="nb-NO" dirty="0"/>
              <a:t>held </a:t>
            </a:r>
            <a:r>
              <a:rPr lang="nb-NO" dirty="0" err="1"/>
              <a:t>every</a:t>
            </a:r>
            <a:r>
              <a:rPr lang="nb-NO" dirty="0"/>
              <a:t> </a:t>
            </a:r>
            <a:r>
              <a:rPr lang="nb-NO" dirty="0" err="1"/>
              <a:t>three</a:t>
            </a:r>
            <a:r>
              <a:rPr lang="nb-NO" dirty="0"/>
              <a:t> </a:t>
            </a:r>
            <a:r>
              <a:rPr lang="nb-NO" dirty="0" err="1"/>
              <a:t>years</a:t>
            </a:r>
            <a:endParaRPr lang="nb-NO" dirty="0"/>
          </a:p>
          <a:p>
            <a:r>
              <a:rPr lang="nb-NO" b="1" dirty="0"/>
              <a:t>The Presidium / presidiemøtet</a:t>
            </a:r>
            <a:r>
              <a:rPr lang="nb-NO" dirty="0"/>
              <a:t>: </a:t>
            </a:r>
            <a:r>
              <a:rPr lang="nb-NO" dirty="0" err="1"/>
              <a:t>the</a:t>
            </a:r>
            <a:r>
              <a:rPr lang="nb-NO" dirty="0"/>
              <a:t> </a:t>
            </a:r>
            <a:r>
              <a:rPr lang="nb-NO" dirty="0" err="1"/>
              <a:t>governing</a:t>
            </a:r>
            <a:r>
              <a:rPr lang="nb-NO" dirty="0"/>
              <a:t> body </a:t>
            </a:r>
            <a:r>
              <a:rPr lang="nb-NO" dirty="0" err="1"/>
              <a:t>of</a:t>
            </a:r>
            <a:r>
              <a:rPr lang="nb-NO" dirty="0"/>
              <a:t> </a:t>
            </a:r>
            <a:r>
              <a:rPr lang="nb-NO" dirty="0" err="1"/>
              <a:t>the</a:t>
            </a:r>
            <a:r>
              <a:rPr lang="nb-NO" dirty="0"/>
              <a:t> Conference</a:t>
            </a:r>
          </a:p>
        </p:txBody>
      </p:sp>
      <p:pic>
        <p:nvPicPr>
          <p:cNvPr id="4" name="Picture 2">
            <a:extLst>
              <a:ext uri="{FF2B5EF4-FFF2-40B4-BE49-F238E27FC236}">
                <a16:creationId xmlns:a16="http://schemas.microsoft.com/office/drawing/2014/main" id="{33175C9E-2E7A-3C0B-8E05-6AB018EA8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450" y="5627077"/>
            <a:ext cx="2305404" cy="80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2C08A0-C176-1037-AB8D-5A244F81F60B}"/>
              </a:ext>
            </a:extLst>
          </p:cNvPr>
          <p:cNvSpPr>
            <a:spLocks noGrp="1"/>
          </p:cNvSpPr>
          <p:nvPr>
            <p:ph type="title"/>
          </p:nvPr>
        </p:nvSpPr>
        <p:spPr/>
        <p:txBody>
          <a:bodyPr/>
          <a:lstStyle/>
          <a:p>
            <a:r>
              <a:rPr lang="nn-NO" b="1" dirty="0"/>
              <a:t>The Nordic Guide and </a:t>
            </a:r>
            <a:r>
              <a:rPr lang="nn-NO" b="1" dirty="0" err="1"/>
              <a:t>Scout</a:t>
            </a:r>
            <a:r>
              <a:rPr lang="nn-NO" b="1" dirty="0"/>
              <a:t> Conference</a:t>
            </a:r>
            <a:endParaRPr lang="nb-NO" b="1" dirty="0"/>
          </a:p>
        </p:txBody>
      </p:sp>
      <p:sp>
        <p:nvSpPr>
          <p:cNvPr id="3" name="Plassholder for innhold 2">
            <a:extLst>
              <a:ext uri="{FF2B5EF4-FFF2-40B4-BE49-F238E27FC236}">
                <a16:creationId xmlns:a16="http://schemas.microsoft.com/office/drawing/2014/main" id="{9A813CDD-B3C3-CF5A-E91F-7BA0E1C469DE}"/>
              </a:ext>
            </a:extLst>
          </p:cNvPr>
          <p:cNvSpPr>
            <a:spLocks noGrp="1"/>
          </p:cNvSpPr>
          <p:nvPr>
            <p:ph idx="1"/>
          </p:nvPr>
        </p:nvSpPr>
        <p:spPr>
          <a:xfrm>
            <a:off x="838200" y="1825624"/>
            <a:ext cx="7138307" cy="4518025"/>
          </a:xfrm>
        </p:spPr>
        <p:txBody>
          <a:bodyPr>
            <a:normAutofit lnSpcReduction="10000"/>
          </a:bodyPr>
          <a:lstStyle/>
          <a:p>
            <a:r>
              <a:rPr lang="nn-NO" dirty="0"/>
              <a:t>Held </a:t>
            </a:r>
            <a:r>
              <a:rPr lang="nn-NO" dirty="0" err="1"/>
              <a:t>every</a:t>
            </a:r>
            <a:r>
              <a:rPr lang="nn-NO" dirty="0"/>
              <a:t> </a:t>
            </a:r>
            <a:r>
              <a:rPr lang="nn-NO" dirty="0" err="1"/>
              <a:t>three</a:t>
            </a:r>
            <a:r>
              <a:rPr lang="nn-NO" dirty="0"/>
              <a:t> </a:t>
            </a:r>
            <a:r>
              <a:rPr lang="nn-NO" dirty="0" err="1"/>
              <a:t>years</a:t>
            </a:r>
            <a:r>
              <a:rPr lang="nn-NO" dirty="0"/>
              <a:t> by </a:t>
            </a:r>
            <a:r>
              <a:rPr lang="nn-NO" dirty="0" err="1"/>
              <a:t>the</a:t>
            </a:r>
            <a:r>
              <a:rPr lang="nn-NO" dirty="0"/>
              <a:t> </a:t>
            </a:r>
            <a:r>
              <a:rPr lang="nn-NO" dirty="0" err="1"/>
              <a:t>presidency</a:t>
            </a:r>
            <a:r>
              <a:rPr lang="nn-NO" dirty="0"/>
              <a:t> </a:t>
            </a:r>
            <a:r>
              <a:rPr lang="nn-NO" dirty="0" err="1"/>
              <a:t>that</a:t>
            </a:r>
            <a:r>
              <a:rPr lang="nn-NO" dirty="0"/>
              <a:t> is ending </a:t>
            </a:r>
            <a:r>
              <a:rPr lang="nn-NO" dirty="0" err="1"/>
              <a:t>its</a:t>
            </a:r>
            <a:r>
              <a:rPr lang="nn-NO" dirty="0"/>
              <a:t> </a:t>
            </a:r>
            <a:r>
              <a:rPr lang="nn-NO" dirty="0" err="1"/>
              <a:t>mandate</a:t>
            </a:r>
            <a:endParaRPr lang="nn-NO" dirty="0"/>
          </a:p>
          <a:p>
            <a:pPr lvl="1"/>
            <a:r>
              <a:rPr lang="nn-NO" dirty="0" err="1"/>
              <a:t>Now</a:t>
            </a:r>
            <a:r>
              <a:rPr lang="nn-NO" dirty="0"/>
              <a:t>: </a:t>
            </a:r>
            <a:r>
              <a:rPr lang="nn-NO" dirty="0" err="1"/>
              <a:t>Faroe</a:t>
            </a:r>
            <a:r>
              <a:rPr lang="nn-NO" dirty="0"/>
              <a:t> Islands, </a:t>
            </a:r>
            <a:r>
              <a:rPr lang="nn-NO" dirty="0" err="1"/>
              <a:t>next</a:t>
            </a:r>
            <a:r>
              <a:rPr lang="nn-NO" dirty="0"/>
              <a:t> time: Sweden</a:t>
            </a:r>
          </a:p>
          <a:p>
            <a:pPr lvl="1"/>
            <a:endParaRPr lang="nn-NO" dirty="0"/>
          </a:p>
          <a:p>
            <a:r>
              <a:rPr lang="nb-NO" dirty="0"/>
              <a:t>Less formal and “business-driven” </a:t>
            </a:r>
            <a:r>
              <a:rPr lang="nb-NO" dirty="0" err="1"/>
              <a:t>than</a:t>
            </a:r>
            <a:r>
              <a:rPr lang="nb-NO" dirty="0"/>
              <a:t> e.g. </a:t>
            </a:r>
            <a:r>
              <a:rPr lang="nb-NO" dirty="0" err="1"/>
              <a:t>the</a:t>
            </a:r>
            <a:r>
              <a:rPr lang="nb-NO" dirty="0"/>
              <a:t> European </a:t>
            </a:r>
            <a:r>
              <a:rPr lang="nb-NO" dirty="0" err="1"/>
              <a:t>conferences</a:t>
            </a:r>
            <a:r>
              <a:rPr lang="nb-NO" dirty="0"/>
              <a:t> and </a:t>
            </a:r>
            <a:r>
              <a:rPr lang="nb-NO" dirty="0" err="1"/>
              <a:t>world</a:t>
            </a:r>
            <a:r>
              <a:rPr lang="nb-NO" dirty="0"/>
              <a:t> </a:t>
            </a:r>
            <a:r>
              <a:rPr lang="nb-NO" dirty="0" err="1"/>
              <a:t>conferences</a:t>
            </a:r>
            <a:endParaRPr lang="nb-NO" dirty="0"/>
          </a:p>
          <a:p>
            <a:endParaRPr lang="nb-NO" dirty="0"/>
          </a:p>
          <a:p>
            <a:r>
              <a:rPr lang="nb-NO" dirty="0" err="1"/>
              <a:t>Role-based</a:t>
            </a:r>
            <a:r>
              <a:rPr lang="nb-NO" dirty="0"/>
              <a:t> </a:t>
            </a:r>
            <a:r>
              <a:rPr lang="nb-NO" dirty="0" err="1"/>
              <a:t>participation</a:t>
            </a:r>
            <a:r>
              <a:rPr lang="nb-NO" dirty="0"/>
              <a:t>: </a:t>
            </a:r>
            <a:r>
              <a:rPr lang="nb-NO" dirty="0" err="1"/>
              <a:t>find</a:t>
            </a:r>
            <a:r>
              <a:rPr lang="nb-NO" dirty="0"/>
              <a:t> </a:t>
            </a:r>
            <a:r>
              <a:rPr lang="nb-NO" dirty="0" err="1"/>
              <a:t>your</a:t>
            </a:r>
            <a:r>
              <a:rPr lang="nb-NO" dirty="0"/>
              <a:t> “</a:t>
            </a:r>
            <a:r>
              <a:rPr lang="nb-NO" dirty="0" err="1"/>
              <a:t>counterparties</a:t>
            </a:r>
            <a:r>
              <a:rPr lang="nb-NO" dirty="0"/>
              <a:t>” from </a:t>
            </a:r>
            <a:r>
              <a:rPr lang="nb-NO" dirty="0" err="1"/>
              <a:t>the</a:t>
            </a:r>
            <a:r>
              <a:rPr lang="nb-NO" dirty="0"/>
              <a:t> </a:t>
            </a:r>
            <a:r>
              <a:rPr lang="nb-NO" dirty="0" err="1"/>
              <a:t>other</a:t>
            </a:r>
            <a:r>
              <a:rPr lang="nb-NO" dirty="0"/>
              <a:t> Nordic </a:t>
            </a:r>
            <a:r>
              <a:rPr lang="nb-NO" dirty="0" err="1"/>
              <a:t>countries</a:t>
            </a:r>
            <a:r>
              <a:rPr lang="nb-NO" dirty="0"/>
              <a:t>!</a:t>
            </a:r>
          </a:p>
        </p:txBody>
      </p:sp>
      <p:pic>
        <p:nvPicPr>
          <p:cNvPr id="4" name="Picture 2">
            <a:extLst>
              <a:ext uri="{FF2B5EF4-FFF2-40B4-BE49-F238E27FC236}">
                <a16:creationId xmlns:a16="http://schemas.microsoft.com/office/drawing/2014/main" id="{33175C9E-2E7A-3C0B-8E05-6AB018EA8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450" y="5627077"/>
            <a:ext cx="2305404" cy="8024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F65E13A-3B39-D637-70A5-2507CB036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507" y="2102002"/>
            <a:ext cx="3980993" cy="265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9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2C08A0-C176-1037-AB8D-5A244F81F60B}"/>
              </a:ext>
            </a:extLst>
          </p:cNvPr>
          <p:cNvSpPr>
            <a:spLocks noGrp="1"/>
          </p:cNvSpPr>
          <p:nvPr>
            <p:ph type="title"/>
          </p:nvPr>
        </p:nvSpPr>
        <p:spPr/>
        <p:txBody>
          <a:bodyPr/>
          <a:lstStyle/>
          <a:p>
            <a:r>
              <a:rPr lang="nn-NO" b="1" dirty="0" err="1"/>
              <a:t>What</a:t>
            </a:r>
            <a:r>
              <a:rPr lang="nn-NO" b="1" dirty="0"/>
              <a:t> is </a:t>
            </a:r>
            <a:r>
              <a:rPr lang="nn-NO" b="1" dirty="0" err="1"/>
              <a:t>the</a:t>
            </a:r>
            <a:r>
              <a:rPr lang="nn-NO" b="1" dirty="0"/>
              <a:t> purpose </a:t>
            </a:r>
            <a:r>
              <a:rPr lang="nn-NO" b="1" dirty="0" err="1"/>
              <a:t>of</a:t>
            </a:r>
            <a:r>
              <a:rPr lang="nn-NO" b="1" dirty="0"/>
              <a:t> </a:t>
            </a:r>
            <a:r>
              <a:rPr lang="nn-NO" b="1" dirty="0" err="1"/>
              <a:t>the</a:t>
            </a:r>
            <a:r>
              <a:rPr lang="nn-NO" b="1" dirty="0"/>
              <a:t> Conference?</a:t>
            </a:r>
            <a:endParaRPr lang="nb-NO" b="1" dirty="0"/>
          </a:p>
        </p:txBody>
      </p:sp>
      <p:sp>
        <p:nvSpPr>
          <p:cNvPr id="3" name="Plassholder for innhold 2">
            <a:extLst>
              <a:ext uri="{FF2B5EF4-FFF2-40B4-BE49-F238E27FC236}">
                <a16:creationId xmlns:a16="http://schemas.microsoft.com/office/drawing/2014/main" id="{9A813CDD-B3C3-CF5A-E91F-7BA0E1C469DE}"/>
              </a:ext>
            </a:extLst>
          </p:cNvPr>
          <p:cNvSpPr>
            <a:spLocks noGrp="1"/>
          </p:cNvSpPr>
          <p:nvPr>
            <p:ph idx="1"/>
          </p:nvPr>
        </p:nvSpPr>
        <p:spPr>
          <a:xfrm>
            <a:off x="838200" y="1825624"/>
            <a:ext cx="6958693" cy="4518025"/>
          </a:xfrm>
        </p:spPr>
        <p:txBody>
          <a:bodyPr>
            <a:normAutofit fontScale="85000" lnSpcReduction="10000"/>
          </a:bodyPr>
          <a:lstStyle/>
          <a:p>
            <a:r>
              <a:rPr lang="nn-NO" dirty="0"/>
              <a:t>Exchange </a:t>
            </a:r>
            <a:r>
              <a:rPr lang="nn-NO" dirty="0" err="1"/>
              <a:t>of</a:t>
            </a:r>
            <a:r>
              <a:rPr lang="nn-NO" dirty="0"/>
              <a:t> </a:t>
            </a:r>
            <a:r>
              <a:rPr lang="nn-NO" dirty="0" err="1"/>
              <a:t>experiences</a:t>
            </a:r>
            <a:endParaRPr lang="nn-NO" dirty="0"/>
          </a:p>
          <a:p>
            <a:pPr lvl="1"/>
            <a:r>
              <a:rPr lang="nn-NO" dirty="0" err="1"/>
              <a:t>Sharing</a:t>
            </a:r>
            <a:r>
              <a:rPr lang="nn-NO" dirty="0"/>
              <a:t> </a:t>
            </a:r>
            <a:r>
              <a:rPr lang="nn-NO" dirty="0" err="1"/>
              <a:t>of</a:t>
            </a:r>
            <a:r>
              <a:rPr lang="nn-NO" dirty="0"/>
              <a:t> best </a:t>
            </a:r>
            <a:r>
              <a:rPr lang="nn-NO" dirty="0" err="1"/>
              <a:t>practices</a:t>
            </a:r>
            <a:endParaRPr lang="nn-NO" dirty="0"/>
          </a:p>
          <a:p>
            <a:pPr lvl="1"/>
            <a:r>
              <a:rPr lang="nn-NO" dirty="0"/>
              <a:t>Updates </a:t>
            </a:r>
            <a:r>
              <a:rPr lang="nn-NO" dirty="0" err="1"/>
              <a:t>on</a:t>
            </a:r>
            <a:r>
              <a:rPr lang="nn-NO" dirty="0"/>
              <a:t> “</a:t>
            </a:r>
            <a:r>
              <a:rPr lang="nn-NO" dirty="0" err="1"/>
              <a:t>what’s</a:t>
            </a:r>
            <a:r>
              <a:rPr lang="nn-NO" dirty="0"/>
              <a:t> </a:t>
            </a:r>
            <a:r>
              <a:rPr lang="nn-NO" dirty="0" err="1"/>
              <a:t>cooking</a:t>
            </a:r>
            <a:r>
              <a:rPr lang="nn-NO" dirty="0"/>
              <a:t>” in </a:t>
            </a:r>
            <a:r>
              <a:rPr lang="nn-NO" dirty="0" err="1"/>
              <a:t>each</a:t>
            </a:r>
            <a:r>
              <a:rPr lang="nn-NO" dirty="0"/>
              <a:t> </a:t>
            </a:r>
            <a:r>
              <a:rPr lang="nn-NO" dirty="0" err="1"/>
              <a:t>of</a:t>
            </a:r>
            <a:r>
              <a:rPr lang="nn-NO" dirty="0"/>
              <a:t> </a:t>
            </a:r>
            <a:r>
              <a:rPr lang="nn-NO" dirty="0" err="1"/>
              <a:t>the</a:t>
            </a:r>
            <a:r>
              <a:rPr lang="nn-NO" dirty="0"/>
              <a:t> </a:t>
            </a:r>
            <a:r>
              <a:rPr lang="nn-NO" dirty="0" err="1"/>
              <a:t>countries</a:t>
            </a:r>
            <a:endParaRPr lang="nn-NO" dirty="0"/>
          </a:p>
          <a:p>
            <a:r>
              <a:rPr lang="nn-NO" dirty="0"/>
              <a:t>Exchange </a:t>
            </a:r>
            <a:r>
              <a:rPr lang="nn-NO" dirty="0" err="1"/>
              <a:t>of</a:t>
            </a:r>
            <a:r>
              <a:rPr lang="nn-NO" dirty="0"/>
              <a:t> </a:t>
            </a:r>
            <a:r>
              <a:rPr lang="nn-NO" dirty="0" err="1"/>
              <a:t>inspiration</a:t>
            </a:r>
            <a:endParaRPr lang="nn-NO" dirty="0"/>
          </a:p>
          <a:p>
            <a:pPr lvl="1"/>
            <a:r>
              <a:rPr lang="nn-NO" dirty="0" err="1"/>
              <a:t>What</a:t>
            </a:r>
            <a:r>
              <a:rPr lang="nn-NO" dirty="0"/>
              <a:t> do </a:t>
            </a:r>
            <a:r>
              <a:rPr lang="nn-NO" dirty="0" err="1"/>
              <a:t>we</a:t>
            </a:r>
            <a:r>
              <a:rPr lang="nn-NO" dirty="0"/>
              <a:t> </a:t>
            </a:r>
            <a:r>
              <a:rPr lang="nn-NO" dirty="0" err="1"/>
              <a:t>want</a:t>
            </a:r>
            <a:r>
              <a:rPr lang="nn-NO" dirty="0"/>
              <a:t> to </a:t>
            </a:r>
            <a:r>
              <a:rPr lang="nn-NO" dirty="0" err="1"/>
              <a:t>share</a:t>
            </a:r>
            <a:r>
              <a:rPr lang="nn-NO" dirty="0"/>
              <a:t> </a:t>
            </a:r>
            <a:r>
              <a:rPr lang="nn-NO" dirty="0" err="1"/>
              <a:t>with</a:t>
            </a:r>
            <a:r>
              <a:rPr lang="nn-NO" dirty="0"/>
              <a:t> </a:t>
            </a:r>
            <a:r>
              <a:rPr lang="nn-NO" dirty="0" err="1"/>
              <a:t>the</a:t>
            </a:r>
            <a:r>
              <a:rPr lang="nn-NO" dirty="0"/>
              <a:t> </a:t>
            </a:r>
            <a:r>
              <a:rPr lang="nn-NO" dirty="0" err="1"/>
              <a:t>other</a:t>
            </a:r>
            <a:r>
              <a:rPr lang="nn-NO" dirty="0"/>
              <a:t> Nordic </a:t>
            </a:r>
            <a:r>
              <a:rPr lang="nn-NO" dirty="0" err="1"/>
              <a:t>countries</a:t>
            </a:r>
            <a:r>
              <a:rPr lang="nn-NO" dirty="0"/>
              <a:t>?</a:t>
            </a:r>
          </a:p>
          <a:p>
            <a:pPr lvl="1"/>
            <a:r>
              <a:rPr lang="nn-NO" dirty="0" err="1"/>
              <a:t>What</a:t>
            </a:r>
            <a:r>
              <a:rPr lang="nn-NO" dirty="0"/>
              <a:t> are </a:t>
            </a:r>
            <a:r>
              <a:rPr lang="nn-NO" dirty="0" err="1"/>
              <a:t>we</a:t>
            </a:r>
            <a:r>
              <a:rPr lang="nn-NO" dirty="0"/>
              <a:t> </a:t>
            </a:r>
            <a:r>
              <a:rPr lang="nn-NO" dirty="0" err="1"/>
              <a:t>proud</a:t>
            </a:r>
            <a:r>
              <a:rPr lang="nn-NO" dirty="0"/>
              <a:t> </a:t>
            </a:r>
            <a:r>
              <a:rPr lang="nn-NO" dirty="0" err="1"/>
              <a:t>of</a:t>
            </a:r>
            <a:r>
              <a:rPr lang="nn-NO" dirty="0"/>
              <a:t>?</a:t>
            </a:r>
          </a:p>
          <a:p>
            <a:r>
              <a:rPr lang="nn-NO" dirty="0"/>
              <a:t>Networking</a:t>
            </a:r>
          </a:p>
          <a:p>
            <a:pPr lvl="1"/>
            <a:r>
              <a:rPr lang="nn-NO" dirty="0"/>
              <a:t>Who </a:t>
            </a:r>
            <a:r>
              <a:rPr lang="nn-NO" dirty="0" err="1"/>
              <a:t>should</a:t>
            </a:r>
            <a:r>
              <a:rPr lang="nn-NO" dirty="0"/>
              <a:t> I </a:t>
            </a:r>
            <a:r>
              <a:rPr lang="nn-NO" dirty="0" err="1"/>
              <a:t>contact</a:t>
            </a:r>
            <a:r>
              <a:rPr lang="nn-NO" dirty="0"/>
              <a:t> in </a:t>
            </a:r>
            <a:r>
              <a:rPr lang="nn-NO" dirty="0" err="1"/>
              <a:t>Iceland</a:t>
            </a:r>
            <a:r>
              <a:rPr lang="nn-NO" dirty="0"/>
              <a:t> </a:t>
            </a:r>
            <a:r>
              <a:rPr lang="nn-NO" dirty="0" err="1"/>
              <a:t>about</a:t>
            </a:r>
            <a:r>
              <a:rPr lang="nn-NO" dirty="0"/>
              <a:t> </a:t>
            </a:r>
            <a:r>
              <a:rPr lang="nn-NO" dirty="0" err="1"/>
              <a:t>leadership</a:t>
            </a:r>
            <a:r>
              <a:rPr lang="nn-NO" dirty="0"/>
              <a:t> </a:t>
            </a:r>
            <a:r>
              <a:rPr lang="nn-NO" dirty="0" err="1"/>
              <a:t>training</a:t>
            </a:r>
            <a:r>
              <a:rPr lang="nn-NO" dirty="0"/>
              <a:t>?</a:t>
            </a:r>
          </a:p>
          <a:p>
            <a:pPr lvl="1"/>
            <a:r>
              <a:rPr lang="nn-NO" dirty="0"/>
              <a:t>Who </a:t>
            </a:r>
            <a:r>
              <a:rPr lang="nn-NO" dirty="0" err="1"/>
              <a:t>should</a:t>
            </a:r>
            <a:r>
              <a:rPr lang="nn-NO" dirty="0"/>
              <a:t> I </a:t>
            </a:r>
            <a:r>
              <a:rPr lang="nn-NO" dirty="0" err="1"/>
              <a:t>contact</a:t>
            </a:r>
            <a:r>
              <a:rPr lang="nn-NO" dirty="0"/>
              <a:t> in Finland </a:t>
            </a:r>
            <a:r>
              <a:rPr lang="nn-NO" dirty="0" err="1"/>
              <a:t>about</a:t>
            </a:r>
            <a:r>
              <a:rPr lang="nn-NO" dirty="0"/>
              <a:t> </a:t>
            </a:r>
            <a:r>
              <a:rPr lang="nn-NO" dirty="0" err="1"/>
              <a:t>growth</a:t>
            </a:r>
            <a:r>
              <a:rPr lang="nn-NO" dirty="0"/>
              <a:t>?</a:t>
            </a:r>
          </a:p>
          <a:p>
            <a:pPr lvl="1"/>
            <a:r>
              <a:rPr lang="nn-NO" dirty="0"/>
              <a:t>Etc., etc.</a:t>
            </a:r>
          </a:p>
          <a:p>
            <a:pPr lvl="1"/>
            <a:r>
              <a:rPr lang="nn-NO" dirty="0" err="1"/>
              <a:t>Tightly</a:t>
            </a:r>
            <a:r>
              <a:rPr lang="nn-NO" dirty="0"/>
              <a:t> </a:t>
            </a:r>
            <a:r>
              <a:rPr lang="nn-NO" dirty="0" err="1"/>
              <a:t>bound</a:t>
            </a:r>
            <a:r>
              <a:rPr lang="nn-NO" dirty="0"/>
              <a:t> </a:t>
            </a:r>
            <a:r>
              <a:rPr lang="nn-NO" dirty="0" err="1"/>
              <a:t>networks</a:t>
            </a:r>
            <a:r>
              <a:rPr lang="nn-NO" dirty="0"/>
              <a:t> make for even </a:t>
            </a:r>
            <a:r>
              <a:rPr lang="nn-NO" dirty="0" err="1"/>
              <a:t>better</a:t>
            </a:r>
            <a:r>
              <a:rPr lang="nn-NO" dirty="0"/>
              <a:t> </a:t>
            </a:r>
            <a:r>
              <a:rPr lang="nn-NO" dirty="0" err="1"/>
              <a:t>Guiding</a:t>
            </a:r>
            <a:r>
              <a:rPr lang="nn-NO" dirty="0"/>
              <a:t> and </a:t>
            </a:r>
            <a:r>
              <a:rPr lang="nn-NO" dirty="0" err="1"/>
              <a:t>Scouting</a:t>
            </a:r>
            <a:r>
              <a:rPr lang="nn-NO" dirty="0"/>
              <a:t>!</a:t>
            </a:r>
            <a:endParaRPr lang="nb-NO" dirty="0"/>
          </a:p>
        </p:txBody>
      </p:sp>
      <p:pic>
        <p:nvPicPr>
          <p:cNvPr id="4" name="Picture 2">
            <a:extLst>
              <a:ext uri="{FF2B5EF4-FFF2-40B4-BE49-F238E27FC236}">
                <a16:creationId xmlns:a16="http://schemas.microsoft.com/office/drawing/2014/main" id="{33175C9E-2E7A-3C0B-8E05-6AB018EA8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450" y="5627077"/>
            <a:ext cx="2305404" cy="802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1A4889B-67FF-0B01-DA3A-48C429F0E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179" y="2466399"/>
            <a:ext cx="3679371" cy="245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0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2C08A0-C176-1037-AB8D-5A244F81F60B}"/>
              </a:ext>
            </a:extLst>
          </p:cNvPr>
          <p:cNvSpPr>
            <a:spLocks noGrp="1"/>
          </p:cNvSpPr>
          <p:nvPr>
            <p:ph type="title"/>
          </p:nvPr>
        </p:nvSpPr>
        <p:spPr/>
        <p:txBody>
          <a:bodyPr/>
          <a:lstStyle/>
          <a:p>
            <a:r>
              <a:rPr lang="nn-NO" b="1" dirty="0"/>
              <a:t>Visjon, misjon og samarbeidsgrunnlag</a:t>
            </a:r>
            <a:br>
              <a:rPr lang="nn-NO" dirty="0"/>
            </a:br>
            <a:r>
              <a:rPr lang="nn-NO" dirty="0"/>
              <a:t>(Vision, Mission and Cooperative Basis)</a:t>
            </a:r>
            <a:endParaRPr lang="nb-NO" dirty="0"/>
          </a:p>
        </p:txBody>
      </p:sp>
      <p:sp>
        <p:nvSpPr>
          <p:cNvPr id="3" name="Plassholder for innhold 2">
            <a:extLst>
              <a:ext uri="{FF2B5EF4-FFF2-40B4-BE49-F238E27FC236}">
                <a16:creationId xmlns:a16="http://schemas.microsoft.com/office/drawing/2014/main" id="{9A813CDD-B3C3-CF5A-E91F-7BA0E1C469DE}"/>
              </a:ext>
            </a:extLst>
          </p:cNvPr>
          <p:cNvSpPr>
            <a:spLocks noGrp="1"/>
          </p:cNvSpPr>
          <p:nvPr>
            <p:ph idx="1"/>
          </p:nvPr>
        </p:nvSpPr>
        <p:spPr>
          <a:xfrm>
            <a:off x="838200" y="1825624"/>
            <a:ext cx="5334000" cy="4806287"/>
          </a:xfrm>
        </p:spPr>
        <p:txBody>
          <a:bodyPr>
            <a:normAutofit lnSpcReduction="10000"/>
          </a:bodyPr>
          <a:lstStyle/>
          <a:p>
            <a:r>
              <a:rPr lang="nn-NO" dirty="0"/>
              <a:t>The </a:t>
            </a:r>
            <a:r>
              <a:rPr lang="nn-NO" dirty="0" err="1"/>
              <a:t>document</a:t>
            </a:r>
            <a:r>
              <a:rPr lang="nn-NO" dirty="0"/>
              <a:t> </a:t>
            </a:r>
            <a:r>
              <a:rPr lang="nn-NO" dirty="0" err="1"/>
              <a:t>that</a:t>
            </a:r>
            <a:r>
              <a:rPr lang="nn-NO" dirty="0"/>
              <a:t> </a:t>
            </a:r>
            <a:r>
              <a:rPr lang="nn-NO" dirty="0" err="1"/>
              <a:t>regulates</a:t>
            </a:r>
            <a:r>
              <a:rPr lang="nn-NO" dirty="0"/>
              <a:t> </a:t>
            </a:r>
            <a:r>
              <a:rPr lang="nn-NO" dirty="0" err="1"/>
              <a:t>our</a:t>
            </a:r>
            <a:r>
              <a:rPr lang="nn-NO" dirty="0"/>
              <a:t> </a:t>
            </a:r>
            <a:r>
              <a:rPr lang="nn-NO" dirty="0" err="1"/>
              <a:t>cooperation</a:t>
            </a:r>
            <a:endParaRPr lang="nn-NO" dirty="0"/>
          </a:p>
          <a:p>
            <a:r>
              <a:rPr lang="nn-NO" dirty="0"/>
              <a:t>States </a:t>
            </a:r>
            <a:r>
              <a:rPr lang="nn-NO" dirty="0" err="1"/>
              <a:t>the</a:t>
            </a:r>
            <a:r>
              <a:rPr lang="nn-NO" dirty="0"/>
              <a:t> purpose(s) </a:t>
            </a:r>
            <a:r>
              <a:rPr lang="nn-NO" dirty="0" err="1"/>
              <a:t>of</a:t>
            </a:r>
            <a:r>
              <a:rPr lang="nn-NO" dirty="0"/>
              <a:t> </a:t>
            </a:r>
            <a:r>
              <a:rPr lang="nn-NO" dirty="0" err="1"/>
              <a:t>our</a:t>
            </a:r>
            <a:r>
              <a:rPr lang="nn-NO" dirty="0"/>
              <a:t> </a:t>
            </a:r>
            <a:r>
              <a:rPr lang="nn-NO" dirty="0" err="1"/>
              <a:t>cooperation</a:t>
            </a:r>
            <a:r>
              <a:rPr lang="nn-NO" dirty="0"/>
              <a:t>, </a:t>
            </a:r>
            <a:r>
              <a:rPr lang="nn-NO" dirty="0" err="1"/>
              <a:t>the</a:t>
            </a:r>
            <a:r>
              <a:rPr lang="nn-NO" dirty="0"/>
              <a:t> </a:t>
            </a:r>
            <a:r>
              <a:rPr lang="nn-NO" dirty="0" err="1"/>
              <a:t>aims</a:t>
            </a:r>
            <a:r>
              <a:rPr lang="nn-NO" dirty="0"/>
              <a:t>, </a:t>
            </a:r>
            <a:r>
              <a:rPr lang="nn-NO" dirty="0" err="1"/>
              <a:t>the</a:t>
            </a:r>
            <a:r>
              <a:rPr lang="nn-NO" dirty="0"/>
              <a:t> </a:t>
            </a:r>
            <a:r>
              <a:rPr lang="nn-NO" dirty="0" err="1"/>
              <a:t>bodies</a:t>
            </a:r>
            <a:r>
              <a:rPr lang="nn-NO" dirty="0"/>
              <a:t> </a:t>
            </a:r>
            <a:r>
              <a:rPr lang="nn-NO" dirty="0" err="1"/>
              <a:t>that</a:t>
            </a:r>
            <a:r>
              <a:rPr lang="nn-NO" dirty="0"/>
              <a:t> </a:t>
            </a:r>
            <a:r>
              <a:rPr lang="nn-NO" dirty="0" err="1"/>
              <a:t>the</a:t>
            </a:r>
            <a:r>
              <a:rPr lang="nn-NO" dirty="0"/>
              <a:t> </a:t>
            </a:r>
            <a:r>
              <a:rPr lang="nn-NO" dirty="0" err="1"/>
              <a:t>cooperation</a:t>
            </a:r>
            <a:r>
              <a:rPr lang="nn-NO" dirty="0"/>
              <a:t> </a:t>
            </a:r>
            <a:r>
              <a:rPr lang="nn-NO" dirty="0" err="1"/>
              <a:t>consists</a:t>
            </a:r>
            <a:r>
              <a:rPr lang="nn-NO" dirty="0"/>
              <a:t> </a:t>
            </a:r>
            <a:r>
              <a:rPr lang="nn-NO" dirty="0" err="1"/>
              <a:t>of</a:t>
            </a:r>
            <a:r>
              <a:rPr lang="nn-NO" dirty="0"/>
              <a:t> and </a:t>
            </a:r>
            <a:r>
              <a:rPr lang="nn-NO" dirty="0" err="1"/>
              <a:t>how</a:t>
            </a:r>
            <a:r>
              <a:rPr lang="nn-NO" dirty="0"/>
              <a:t> it is </a:t>
            </a:r>
            <a:r>
              <a:rPr lang="nn-NO" dirty="0" err="1"/>
              <a:t>organised</a:t>
            </a:r>
            <a:endParaRPr lang="nn-NO" dirty="0"/>
          </a:p>
          <a:p>
            <a:r>
              <a:rPr lang="nn-NO" dirty="0" err="1"/>
              <a:t>Revised</a:t>
            </a:r>
            <a:r>
              <a:rPr lang="nn-NO" dirty="0"/>
              <a:t> at </a:t>
            </a:r>
            <a:r>
              <a:rPr lang="nn-NO" dirty="0" err="1"/>
              <a:t>each</a:t>
            </a:r>
            <a:r>
              <a:rPr lang="nn-NO" dirty="0"/>
              <a:t> Nordic Conference</a:t>
            </a:r>
          </a:p>
          <a:p>
            <a:r>
              <a:rPr lang="nn-NO" dirty="0"/>
              <a:t>Vision: </a:t>
            </a:r>
            <a:r>
              <a:rPr lang="nn-NO" dirty="0" err="1"/>
              <a:t>Spejder</a:t>
            </a:r>
            <a:r>
              <a:rPr lang="nn-NO" dirty="0"/>
              <a:t> </a:t>
            </a:r>
            <a:r>
              <a:rPr lang="nn-NO" dirty="0" err="1"/>
              <a:t>möter</a:t>
            </a:r>
            <a:r>
              <a:rPr lang="nn-NO" dirty="0"/>
              <a:t> </a:t>
            </a:r>
            <a:r>
              <a:rPr lang="nn-NO" dirty="0" err="1"/>
              <a:t>scout</a:t>
            </a:r>
            <a:r>
              <a:rPr lang="nn-NO" dirty="0"/>
              <a:t>, forbund </a:t>
            </a:r>
            <a:r>
              <a:rPr lang="nn-NO" dirty="0" err="1"/>
              <a:t>möter</a:t>
            </a:r>
            <a:r>
              <a:rPr lang="nn-NO" dirty="0"/>
              <a:t> korps, </a:t>
            </a:r>
            <a:r>
              <a:rPr lang="nn-NO" dirty="0" err="1"/>
              <a:t>skátun</a:t>
            </a:r>
            <a:r>
              <a:rPr lang="nn-NO" dirty="0"/>
              <a:t> </a:t>
            </a:r>
            <a:r>
              <a:rPr lang="nn-NO" dirty="0" err="1"/>
              <a:t>möter</a:t>
            </a:r>
            <a:r>
              <a:rPr lang="nn-NO" dirty="0"/>
              <a:t> samfunn</a:t>
            </a:r>
            <a:endParaRPr lang="nb-NO" dirty="0"/>
          </a:p>
        </p:txBody>
      </p:sp>
      <p:pic>
        <p:nvPicPr>
          <p:cNvPr id="4" name="Picture 2">
            <a:extLst>
              <a:ext uri="{FF2B5EF4-FFF2-40B4-BE49-F238E27FC236}">
                <a16:creationId xmlns:a16="http://schemas.microsoft.com/office/drawing/2014/main" id="{33175C9E-2E7A-3C0B-8E05-6AB018EA8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450" y="5627077"/>
            <a:ext cx="2305404" cy="80241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619AEBD6-25D3-973F-87BB-205B658BA988}"/>
              </a:ext>
            </a:extLst>
          </p:cNvPr>
          <p:cNvPicPr>
            <a:picLocks noChangeAspect="1"/>
          </p:cNvPicPr>
          <p:nvPr/>
        </p:nvPicPr>
        <p:blipFill>
          <a:blip r:embed="rId3"/>
          <a:stretch>
            <a:fillRect/>
          </a:stretch>
        </p:blipFill>
        <p:spPr>
          <a:xfrm rot="621238">
            <a:off x="6820990" y="2252273"/>
            <a:ext cx="3947963" cy="3044813"/>
          </a:xfrm>
          <a:prstGeom prst="rect">
            <a:avLst/>
          </a:prstGeom>
        </p:spPr>
      </p:pic>
    </p:spTree>
    <p:extLst>
      <p:ext uri="{BB962C8B-B14F-4D97-AF65-F5344CB8AC3E}">
        <p14:creationId xmlns:p14="http://schemas.microsoft.com/office/powerpoint/2010/main" val="249644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2C08A0-C176-1037-AB8D-5A244F81F60B}"/>
              </a:ext>
            </a:extLst>
          </p:cNvPr>
          <p:cNvSpPr>
            <a:spLocks noGrp="1"/>
          </p:cNvSpPr>
          <p:nvPr>
            <p:ph type="title"/>
          </p:nvPr>
        </p:nvSpPr>
        <p:spPr/>
        <p:txBody>
          <a:bodyPr/>
          <a:lstStyle/>
          <a:p>
            <a:r>
              <a:rPr lang="nn-NO" b="1" dirty="0" err="1"/>
              <a:t>Virksomhetsplan</a:t>
            </a:r>
            <a:br>
              <a:rPr lang="nn-NO" dirty="0"/>
            </a:br>
            <a:r>
              <a:rPr lang="nn-NO" dirty="0"/>
              <a:t>(Activity Plan)</a:t>
            </a:r>
            <a:endParaRPr lang="nb-NO" dirty="0"/>
          </a:p>
        </p:txBody>
      </p:sp>
      <p:sp>
        <p:nvSpPr>
          <p:cNvPr id="3" name="Plassholder for innhold 2">
            <a:extLst>
              <a:ext uri="{FF2B5EF4-FFF2-40B4-BE49-F238E27FC236}">
                <a16:creationId xmlns:a16="http://schemas.microsoft.com/office/drawing/2014/main" id="{9A813CDD-B3C3-CF5A-E91F-7BA0E1C469DE}"/>
              </a:ext>
            </a:extLst>
          </p:cNvPr>
          <p:cNvSpPr>
            <a:spLocks noGrp="1"/>
          </p:cNvSpPr>
          <p:nvPr>
            <p:ph idx="1"/>
          </p:nvPr>
        </p:nvSpPr>
        <p:spPr>
          <a:xfrm>
            <a:off x="838200" y="1825625"/>
            <a:ext cx="5832021" cy="4351338"/>
          </a:xfrm>
        </p:spPr>
        <p:txBody>
          <a:bodyPr/>
          <a:lstStyle/>
          <a:p>
            <a:r>
              <a:rPr lang="nn-NO" dirty="0" err="1"/>
              <a:t>Regulates</a:t>
            </a:r>
            <a:r>
              <a:rPr lang="nn-NO" dirty="0"/>
              <a:t> </a:t>
            </a:r>
            <a:r>
              <a:rPr lang="nn-NO" dirty="0" err="1"/>
              <a:t>the</a:t>
            </a:r>
            <a:r>
              <a:rPr lang="nn-NO" dirty="0"/>
              <a:t> </a:t>
            </a:r>
            <a:r>
              <a:rPr lang="nn-NO" dirty="0" err="1"/>
              <a:t>activities</a:t>
            </a:r>
            <a:r>
              <a:rPr lang="nn-NO" dirty="0"/>
              <a:t> </a:t>
            </a:r>
            <a:r>
              <a:rPr lang="nn-NO" dirty="0" err="1"/>
              <a:t>of</a:t>
            </a:r>
            <a:r>
              <a:rPr lang="nn-NO" dirty="0"/>
              <a:t> </a:t>
            </a:r>
            <a:r>
              <a:rPr lang="nn-NO" dirty="0" err="1"/>
              <a:t>the</a:t>
            </a:r>
            <a:r>
              <a:rPr lang="nn-NO" dirty="0"/>
              <a:t> NSK and </a:t>
            </a:r>
            <a:r>
              <a:rPr lang="nn-NO" dirty="0" err="1"/>
              <a:t>who</a:t>
            </a:r>
            <a:r>
              <a:rPr lang="nn-NO" dirty="0"/>
              <a:t> </a:t>
            </a:r>
            <a:r>
              <a:rPr lang="nn-NO" dirty="0" err="1"/>
              <a:t>will</a:t>
            </a:r>
            <a:r>
              <a:rPr lang="nn-NO" dirty="0"/>
              <a:t> host </a:t>
            </a:r>
            <a:r>
              <a:rPr lang="nn-NO" dirty="0" err="1"/>
              <a:t>which</a:t>
            </a:r>
            <a:r>
              <a:rPr lang="nn-NO" dirty="0"/>
              <a:t> </a:t>
            </a:r>
            <a:r>
              <a:rPr lang="nn-NO" dirty="0" err="1"/>
              <a:t>event</a:t>
            </a:r>
            <a:r>
              <a:rPr lang="nn-NO" dirty="0"/>
              <a:t> </a:t>
            </a:r>
            <a:r>
              <a:rPr lang="nn-NO" dirty="0" err="1"/>
              <a:t>when</a:t>
            </a:r>
            <a:r>
              <a:rPr lang="nn-NO" dirty="0"/>
              <a:t> in a </a:t>
            </a:r>
            <a:r>
              <a:rPr lang="nn-NO" dirty="0" err="1"/>
              <a:t>three</a:t>
            </a:r>
            <a:r>
              <a:rPr lang="nn-NO" dirty="0"/>
              <a:t>-year </a:t>
            </a:r>
            <a:r>
              <a:rPr lang="nn-NO" dirty="0" err="1"/>
              <a:t>period</a:t>
            </a:r>
            <a:r>
              <a:rPr lang="nn-NO" dirty="0"/>
              <a:t> (</a:t>
            </a:r>
            <a:r>
              <a:rPr lang="nn-NO" dirty="0" err="1"/>
              <a:t>between</a:t>
            </a:r>
            <a:r>
              <a:rPr lang="nn-NO" dirty="0"/>
              <a:t> </a:t>
            </a:r>
            <a:r>
              <a:rPr lang="nn-NO" dirty="0" err="1"/>
              <a:t>two</a:t>
            </a:r>
            <a:r>
              <a:rPr lang="nn-NO" dirty="0"/>
              <a:t> </a:t>
            </a:r>
            <a:r>
              <a:rPr lang="nn-NO" dirty="0" err="1"/>
              <a:t>conferences</a:t>
            </a:r>
            <a:r>
              <a:rPr lang="nn-NO" dirty="0"/>
              <a:t>)</a:t>
            </a:r>
          </a:p>
          <a:p>
            <a:r>
              <a:rPr lang="nn-NO" dirty="0" err="1"/>
              <a:t>Currently</a:t>
            </a:r>
            <a:r>
              <a:rPr lang="nn-NO" dirty="0"/>
              <a:t>: Ung i Norden, Nordic Adventure Race, </a:t>
            </a:r>
            <a:r>
              <a:rPr lang="en-US" dirty="0"/>
              <a:t>Nordic Trefoil-</a:t>
            </a:r>
            <a:r>
              <a:rPr lang="en-US" dirty="0" err="1"/>
              <a:t>Woodbadge</a:t>
            </a:r>
            <a:r>
              <a:rPr lang="en-US" dirty="0"/>
              <a:t> training, </a:t>
            </a:r>
            <a:r>
              <a:rPr lang="nn-NO" dirty="0" err="1"/>
              <a:t>function-based</a:t>
            </a:r>
            <a:r>
              <a:rPr lang="nn-NO" dirty="0"/>
              <a:t> </a:t>
            </a:r>
            <a:r>
              <a:rPr lang="nn-NO" dirty="0" err="1"/>
              <a:t>meetings</a:t>
            </a:r>
            <a:r>
              <a:rPr lang="nn-NO" dirty="0"/>
              <a:t>, Go Global, NSK Meeting, NSK Conference</a:t>
            </a:r>
          </a:p>
          <a:p>
            <a:r>
              <a:rPr lang="nn-NO" dirty="0" err="1"/>
              <a:t>Revised</a:t>
            </a:r>
            <a:r>
              <a:rPr lang="nn-NO" dirty="0"/>
              <a:t> at </a:t>
            </a:r>
            <a:r>
              <a:rPr lang="nn-NO" dirty="0" err="1"/>
              <a:t>each</a:t>
            </a:r>
            <a:r>
              <a:rPr lang="nn-NO" dirty="0"/>
              <a:t> Nordic Conference</a:t>
            </a:r>
          </a:p>
          <a:p>
            <a:pPr marL="0" indent="0">
              <a:buNone/>
            </a:pPr>
            <a:endParaRPr lang="nb-NO" dirty="0"/>
          </a:p>
        </p:txBody>
      </p:sp>
      <p:pic>
        <p:nvPicPr>
          <p:cNvPr id="4" name="Picture 2">
            <a:extLst>
              <a:ext uri="{FF2B5EF4-FFF2-40B4-BE49-F238E27FC236}">
                <a16:creationId xmlns:a16="http://schemas.microsoft.com/office/drawing/2014/main" id="{33175C9E-2E7A-3C0B-8E05-6AB018EA8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450" y="5627077"/>
            <a:ext cx="2305404" cy="802411"/>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9C0FAF55-BB84-9CF5-85CB-9D60A4237425}"/>
              </a:ext>
            </a:extLst>
          </p:cNvPr>
          <p:cNvPicPr>
            <a:picLocks noChangeAspect="1"/>
          </p:cNvPicPr>
          <p:nvPr/>
        </p:nvPicPr>
        <p:blipFill>
          <a:blip r:embed="rId3"/>
          <a:stretch>
            <a:fillRect/>
          </a:stretch>
        </p:blipFill>
        <p:spPr>
          <a:xfrm rot="805745">
            <a:off x="7640399" y="1595090"/>
            <a:ext cx="3782101" cy="2914443"/>
          </a:xfrm>
          <a:prstGeom prst="rect">
            <a:avLst/>
          </a:prstGeom>
        </p:spPr>
      </p:pic>
    </p:spTree>
    <p:extLst>
      <p:ext uri="{BB962C8B-B14F-4D97-AF65-F5344CB8AC3E}">
        <p14:creationId xmlns:p14="http://schemas.microsoft.com/office/powerpoint/2010/main" val="97417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2C08A0-C176-1037-AB8D-5A244F81F60B}"/>
              </a:ext>
            </a:extLst>
          </p:cNvPr>
          <p:cNvSpPr>
            <a:spLocks noGrp="1"/>
          </p:cNvSpPr>
          <p:nvPr>
            <p:ph type="title"/>
          </p:nvPr>
        </p:nvSpPr>
        <p:spPr/>
        <p:txBody>
          <a:bodyPr/>
          <a:lstStyle/>
          <a:p>
            <a:r>
              <a:rPr lang="nn-NO" b="1" dirty="0" err="1"/>
              <a:t>Political</a:t>
            </a:r>
            <a:r>
              <a:rPr lang="nn-NO" b="1" dirty="0"/>
              <a:t> </a:t>
            </a:r>
            <a:r>
              <a:rPr lang="nn-NO" b="1" dirty="0" err="1"/>
              <a:t>cooperation</a:t>
            </a:r>
            <a:endParaRPr lang="nb-NO" b="1" dirty="0"/>
          </a:p>
        </p:txBody>
      </p:sp>
      <p:sp>
        <p:nvSpPr>
          <p:cNvPr id="3" name="Plassholder for innhold 2">
            <a:extLst>
              <a:ext uri="{FF2B5EF4-FFF2-40B4-BE49-F238E27FC236}">
                <a16:creationId xmlns:a16="http://schemas.microsoft.com/office/drawing/2014/main" id="{9A813CDD-B3C3-CF5A-E91F-7BA0E1C469DE}"/>
              </a:ext>
            </a:extLst>
          </p:cNvPr>
          <p:cNvSpPr>
            <a:spLocks noGrp="1"/>
          </p:cNvSpPr>
          <p:nvPr>
            <p:ph idx="1"/>
          </p:nvPr>
        </p:nvSpPr>
        <p:spPr>
          <a:xfrm>
            <a:off x="838200" y="1825624"/>
            <a:ext cx="5881007" cy="4603863"/>
          </a:xfrm>
        </p:spPr>
        <p:txBody>
          <a:bodyPr>
            <a:normAutofit lnSpcReduction="10000"/>
          </a:bodyPr>
          <a:lstStyle/>
          <a:p>
            <a:r>
              <a:rPr lang="nn-NO" dirty="0"/>
              <a:t>The Nordic </a:t>
            </a:r>
            <a:r>
              <a:rPr lang="nn-NO" dirty="0" err="1"/>
              <a:t>cooperation</a:t>
            </a:r>
            <a:r>
              <a:rPr lang="nn-NO" dirty="0"/>
              <a:t> is an important arena for </a:t>
            </a:r>
            <a:r>
              <a:rPr lang="nn-NO" dirty="0" err="1"/>
              <a:t>discussions</a:t>
            </a:r>
            <a:r>
              <a:rPr lang="nn-NO" dirty="0"/>
              <a:t> </a:t>
            </a:r>
            <a:r>
              <a:rPr lang="nn-NO" dirty="0" err="1"/>
              <a:t>on</a:t>
            </a:r>
            <a:r>
              <a:rPr lang="nn-NO" dirty="0"/>
              <a:t> </a:t>
            </a:r>
            <a:r>
              <a:rPr lang="nn-NO" dirty="0" err="1"/>
              <a:t>topics</a:t>
            </a:r>
            <a:r>
              <a:rPr lang="nn-NO" dirty="0"/>
              <a:t> </a:t>
            </a:r>
            <a:r>
              <a:rPr lang="nn-NO" dirty="0" err="1"/>
              <a:t>on</a:t>
            </a:r>
            <a:r>
              <a:rPr lang="nn-NO" dirty="0"/>
              <a:t> European and </a:t>
            </a:r>
            <a:r>
              <a:rPr lang="nn-NO" dirty="0" err="1"/>
              <a:t>world</a:t>
            </a:r>
            <a:r>
              <a:rPr lang="nn-NO" dirty="0"/>
              <a:t> level in WAGGGS and WOSM</a:t>
            </a:r>
          </a:p>
          <a:p>
            <a:r>
              <a:rPr lang="nb-NO" dirty="0"/>
              <a:t>Here, </a:t>
            </a:r>
            <a:r>
              <a:rPr lang="nb-NO" dirty="0" err="1"/>
              <a:t>we</a:t>
            </a:r>
            <a:r>
              <a:rPr lang="nb-NO" dirty="0"/>
              <a:t>…</a:t>
            </a:r>
          </a:p>
          <a:p>
            <a:pPr lvl="1"/>
            <a:r>
              <a:rPr lang="nb-NO" dirty="0" err="1"/>
              <a:t>Prepare</a:t>
            </a:r>
            <a:r>
              <a:rPr lang="nb-NO" dirty="0"/>
              <a:t> for </a:t>
            </a:r>
            <a:r>
              <a:rPr lang="nb-NO" dirty="0" err="1"/>
              <a:t>conferences</a:t>
            </a:r>
            <a:r>
              <a:rPr lang="nb-NO" dirty="0"/>
              <a:t> </a:t>
            </a:r>
            <a:r>
              <a:rPr lang="nb-NO" dirty="0" err="1"/>
              <a:t>together</a:t>
            </a:r>
            <a:endParaRPr lang="nb-NO" dirty="0"/>
          </a:p>
          <a:p>
            <a:pPr lvl="1"/>
            <a:r>
              <a:rPr lang="nb-NO" dirty="0" err="1"/>
              <a:t>Discuss</a:t>
            </a:r>
            <a:r>
              <a:rPr lang="nb-NO" dirty="0"/>
              <a:t> </a:t>
            </a:r>
            <a:r>
              <a:rPr lang="nb-NO" dirty="0" err="1"/>
              <a:t>resolutions</a:t>
            </a:r>
            <a:r>
              <a:rPr lang="nb-NO" dirty="0"/>
              <a:t>/</a:t>
            </a:r>
            <a:r>
              <a:rPr lang="nb-NO" dirty="0" err="1"/>
              <a:t>motions</a:t>
            </a:r>
            <a:r>
              <a:rPr lang="nb-NO" dirty="0"/>
              <a:t>, </a:t>
            </a:r>
            <a:r>
              <a:rPr lang="nb-NO" dirty="0" err="1"/>
              <a:t>strategies</a:t>
            </a:r>
            <a:r>
              <a:rPr lang="nb-NO" dirty="0"/>
              <a:t>, </a:t>
            </a:r>
            <a:r>
              <a:rPr lang="nb-NO" dirty="0" err="1"/>
              <a:t>constitutional</a:t>
            </a:r>
            <a:r>
              <a:rPr lang="nb-NO" dirty="0"/>
              <a:t> </a:t>
            </a:r>
            <a:r>
              <a:rPr lang="nb-NO" dirty="0" err="1"/>
              <a:t>amendments</a:t>
            </a:r>
            <a:r>
              <a:rPr lang="nb-NO" dirty="0"/>
              <a:t>, etc.</a:t>
            </a:r>
          </a:p>
          <a:p>
            <a:pPr lvl="1"/>
            <a:r>
              <a:rPr lang="nb-NO" dirty="0"/>
              <a:t>Support </a:t>
            </a:r>
            <a:r>
              <a:rPr lang="nb-NO" dirty="0" err="1"/>
              <a:t>each</a:t>
            </a:r>
            <a:r>
              <a:rPr lang="nb-NO" dirty="0"/>
              <a:t> </a:t>
            </a:r>
            <a:r>
              <a:rPr lang="nb-NO" dirty="0" err="1"/>
              <a:t>other’s</a:t>
            </a:r>
            <a:r>
              <a:rPr lang="nb-NO" dirty="0"/>
              <a:t> </a:t>
            </a:r>
            <a:r>
              <a:rPr lang="nb-NO" dirty="0" err="1"/>
              <a:t>candidacies</a:t>
            </a:r>
            <a:r>
              <a:rPr lang="nb-NO" dirty="0"/>
              <a:t> and </a:t>
            </a:r>
            <a:r>
              <a:rPr lang="nb-NO" dirty="0" err="1"/>
              <a:t>bids</a:t>
            </a:r>
            <a:endParaRPr lang="nb-NO" dirty="0"/>
          </a:p>
          <a:p>
            <a:pPr lvl="1"/>
            <a:r>
              <a:rPr lang="nb-NO" dirty="0"/>
              <a:t>…</a:t>
            </a:r>
            <a:r>
              <a:rPr lang="nb-NO" dirty="0" err="1"/>
              <a:t>but</a:t>
            </a:r>
            <a:r>
              <a:rPr lang="nb-NO" dirty="0"/>
              <a:t> </a:t>
            </a:r>
            <a:r>
              <a:rPr lang="nb-NO" dirty="0" err="1"/>
              <a:t>we</a:t>
            </a:r>
            <a:r>
              <a:rPr lang="nb-NO" dirty="0"/>
              <a:t> </a:t>
            </a:r>
            <a:r>
              <a:rPr lang="nb-NO" dirty="0" err="1"/>
              <a:t>vote</a:t>
            </a:r>
            <a:r>
              <a:rPr lang="nb-NO" dirty="0"/>
              <a:t> </a:t>
            </a:r>
            <a:r>
              <a:rPr lang="nb-NO" dirty="0" err="1"/>
              <a:t>individually</a:t>
            </a:r>
            <a:r>
              <a:rPr lang="nb-NO" dirty="0"/>
              <a:t> and not as a </a:t>
            </a:r>
            <a:r>
              <a:rPr lang="nb-NO" dirty="0" err="1"/>
              <a:t>block</a:t>
            </a:r>
            <a:endParaRPr lang="nb-NO" dirty="0"/>
          </a:p>
        </p:txBody>
      </p:sp>
      <p:pic>
        <p:nvPicPr>
          <p:cNvPr id="4" name="Picture 2">
            <a:extLst>
              <a:ext uri="{FF2B5EF4-FFF2-40B4-BE49-F238E27FC236}">
                <a16:creationId xmlns:a16="http://schemas.microsoft.com/office/drawing/2014/main" id="{33175C9E-2E7A-3C0B-8E05-6AB018EA8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450" y="5627077"/>
            <a:ext cx="2305404" cy="8024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7B86942-7195-AFDF-D59E-A8B45F4C6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280" y="2082232"/>
            <a:ext cx="4734574" cy="3153300"/>
          </a:xfrm>
          <a:prstGeom prst="rect">
            <a:avLst/>
          </a:prstGeom>
          <a:noFill/>
          <a:extLst>
            <a:ext uri="{909E8E84-426E-40DD-AFC4-6F175D3DCCD1}">
              <a14:hiddenFill xmlns:a14="http://schemas.microsoft.com/office/drawing/2010/main">
                <a:solidFill>
                  <a:srgbClr val="FFFFFF"/>
                </a:solidFill>
              </a14:hiddenFill>
            </a:ext>
          </a:extLst>
        </p:spPr>
      </p:pic>
      <p:sp>
        <p:nvSpPr>
          <p:cNvPr id="5" name="Plassholder for innhold 2">
            <a:extLst>
              <a:ext uri="{FF2B5EF4-FFF2-40B4-BE49-F238E27FC236}">
                <a16:creationId xmlns:a16="http://schemas.microsoft.com/office/drawing/2014/main" id="{88DCD93D-192B-5683-B778-429235542817}"/>
              </a:ext>
            </a:extLst>
          </p:cNvPr>
          <p:cNvSpPr txBox="1">
            <a:spLocks/>
          </p:cNvSpPr>
          <p:nvPr/>
        </p:nvSpPr>
        <p:spPr>
          <a:xfrm>
            <a:off x="7038662" y="5329379"/>
            <a:ext cx="2390713" cy="29769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n-NO" dirty="0"/>
              <a:t>Source: WOSM (scout.org)</a:t>
            </a:r>
            <a:endParaRPr lang="nb-NO" dirty="0"/>
          </a:p>
        </p:txBody>
      </p:sp>
    </p:spTree>
    <p:extLst>
      <p:ext uri="{BB962C8B-B14F-4D97-AF65-F5344CB8AC3E}">
        <p14:creationId xmlns:p14="http://schemas.microsoft.com/office/powerpoint/2010/main" val="34918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2C08A0-C176-1037-AB8D-5A244F81F60B}"/>
              </a:ext>
            </a:extLst>
          </p:cNvPr>
          <p:cNvSpPr>
            <a:spLocks noGrp="1"/>
          </p:cNvSpPr>
          <p:nvPr>
            <p:ph type="title"/>
          </p:nvPr>
        </p:nvSpPr>
        <p:spPr/>
        <p:txBody>
          <a:bodyPr/>
          <a:lstStyle/>
          <a:p>
            <a:r>
              <a:rPr lang="nn-NO" b="1" dirty="0"/>
              <a:t>Languages in </a:t>
            </a:r>
            <a:r>
              <a:rPr lang="nn-NO" b="1" dirty="0" err="1"/>
              <a:t>the</a:t>
            </a:r>
            <a:r>
              <a:rPr lang="nn-NO" b="1" dirty="0"/>
              <a:t> Nordic </a:t>
            </a:r>
            <a:r>
              <a:rPr lang="nn-NO" b="1" dirty="0" err="1"/>
              <a:t>cooperation</a:t>
            </a:r>
            <a:endParaRPr lang="nb-NO" b="1" dirty="0"/>
          </a:p>
        </p:txBody>
      </p:sp>
      <p:sp>
        <p:nvSpPr>
          <p:cNvPr id="3" name="Plassholder for innhold 2">
            <a:extLst>
              <a:ext uri="{FF2B5EF4-FFF2-40B4-BE49-F238E27FC236}">
                <a16:creationId xmlns:a16="http://schemas.microsoft.com/office/drawing/2014/main" id="{9A813CDD-B3C3-CF5A-E91F-7BA0E1C469DE}"/>
              </a:ext>
            </a:extLst>
          </p:cNvPr>
          <p:cNvSpPr>
            <a:spLocks noGrp="1"/>
          </p:cNvSpPr>
          <p:nvPr>
            <p:ph idx="1"/>
          </p:nvPr>
        </p:nvSpPr>
        <p:spPr>
          <a:xfrm>
            <a:off x="838199" y="1825624"/>
            <a:ext cx="6036129" cy="4909911"/>
          </a:xfrm>
        </p:spPr>
        <p:txBody>
          <a:bodyPr>
            <a:normAutofit fontScale="85000" lnSpcReduction="20000"/>
          </a:bodyPr>
          <a:lstStyle/>
          <a:p>
            <a:r>
              <a:rPr lang="en-US" sz="1900" dirty="0"/>
              <a:t>“Due to our cultural ancestry Scandinavian is the main language in the Nordic cooperation. Within Nordic Guiding and Scouting it is possible to speak Scandinavian or English in the Nordic context. No participant shall be discriminated against because they speak only one of the languages.” (Vision…, section 3)</a:t>
            </a:r>
          </a:p>
          <a:p>
            <a:endParaRPr lang="en-US" sz="1800" dirty="0"/>
          </a:p>
          <a:p>
            <a:r>
              <a:rPr lang="en-US" dirty="0"/>
              <a:t>Feel free to speak either Scandinavian or English – translations will be provided!</a:t>
            </a:r>
          </a:p>
          <a:p>
            <a:r>
              <a:rPr lang="en-US" dirty="0"/>
              <a:t>Why not view this as an opportunity to practice your Scandinavian and your understanding of the other languages?</a:t>
            </a:r>
          </a:p>
          <a:p>
            <a:r>
              <a:rPr lang="en-US" dirty="0"/>
              <a:t>English is always accepted, but please keep in mind that it is the </a:t>
            </a:r>
            <a:r>
              <a:rPr lang="en-US" u="sng" dirty="0"/>
              <a:t>third</a:t>
            </a:r>
            <a:r>
              <a:rPr lang="en-US" dirty="0"/>
              <a:t> language of some of the participants, so do not assume that it is the easiest for everyone</a:t>
            </a:r>
          </a:p>
          <a:p>
            <a:r>
              <a:rPr lang="en-US" dirty="0"/>
              <a:t>In short: be respectful and patient with others!</a:t>
            </a:r>
          </a:p>
        </p:txBody>
      </p:sp>
      <p:pic>
        <p:nvPicPr>
          <p:cNvPr id="4" name="Picture 2">
            <a:extLst>
              <a:ext uri="{FF2B5EF4-FFF2-40B4-BE49-F238E27FC236}">
                <a16:creationId xmlns:a16="http://schemas.microsoft.com/office/drawing/2014/main" id="{33175C9E-2E7A-3C0B-8E05-6AB018EA8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450" y="5627077"/>
            <a:ext cx="2305404" cy="80241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A808E547-B5DA-BD10-E7FD-1FBFA3ABA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768" y="2160737"/>
            <a:ext cx="4176032" cy="278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1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640</Words>
  <Application>Microsoft Office PowerPoint</Application>
  <PresentationFormat>Widescreen</PresentationFormat>
  <Paragraphs>64</Paragraphs>
  <Slides>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9</vt:i4>
      </vt:variant>
    </vt:vector>
  </HeadingPairs>
  <TitlesOfParts>
    <vt:vector size="13" baseType="lpstr">
      <vt:lpstr>Aptos</vt:lpstr>
      <vt:lpstr>Aptos Display</vt:lpstr>
      <vt:lpstr>Arial</vt:lpstr>
      <vt:lpstr>Office-tema</vt:lpstr>
      <vt:lpstr>Intro to the NSK</vt:lpstr>
      <vt:lpstr>What is the NSK?</vt:lpstr>
      <vt:lpstr>The bodies of the NSK</vt:lpstr>
      <vt:lpstr>The Nordic Guide and Scout Conference</vt:lpstr>
      <vt:lpstr>What is the purpose of the Conference?</vt:lpstr>
      <vt:lpstr>Visjon, misjon og samarbeidsgrunnlag (Vision, Mission and Cooperative Basis)</vt:lpstr>
      <vt:lpstr>Virksomhetsplan (Activity Plan)</vt:lpstr>
      <vt:lpstr>Political cooperation</vt:lpstr>
      <vt:lpstr>Languages in the Nordic cooperation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the NSK</dc:title>
  <dc:creator>Eirik Ulltang Birkeland</dc:creator>
  <cp:lastModifiedBy>Eirik Ulltang Birkeland</cp:lastModifiedBy>
  <cp:revision>6</cp:revision>
  <dcterms:created xsi:type="dcterms:W3CDTF">2024-05-08T21:41:53Z</dcterms:created>
  <dcterms:modified xsi:type="dcterms:W3CDTF">2024-05-08T23:25:11Z</dcterms:modified>
</cp:coreProperties>
</file>