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0"/>
  </p:notesMasterIdLst>
  <p:sldIdLst>
    <p:sldId id="276" r:id="rId5"/>
    <p:sldId id="420" r:id="rId6"/>
    <p:sldId id="436" r:id="rId7"/>
    <p:sldId id="344" r:id="rId8"/>
    <p:sldId id="421" r:id="rId9"/>
    <p:sldId id="458" r:id="rId10"/>
    <p:sldId id="303" r:id="rId11"/>
    <p:sldId id="305" r:id="rId12"/>
    <p:sldId id="314" r:id="rId13"/>
    <p:sldId id="425" r:id="rId14"/>
    <p:sldId id="391" r:id="rId15"/>
    <p:sldId id="426" r:id="rId16"/>
    <p:sldId id="437" r:id="rId17"/>
    <p:sldId id="328" r:id="rId18"/>
    <p:sldId id="293" r:id="rId19"/>
    <p:sldId id="286" r:id="rId20"/>
    <p:sldId id="287" r:id="rId21"/>
    <p:sldId id="288" r:id="rId22"/>
    <p:sldId id="291" r:id="rId23"/>
    <p:sldId id="290" r:id="rId24"/>
    <p:sldId id="427" r:id="rId25"/>
    <p:sldId id="445" r:id="rId26"/>
    <p:sldId id="446" r:id="rId27"/>
    <p:sldId id="447" r:id="rId28"/>
    <p:sldId id="459" r:id="rId29"/>
    <p:sldId id="428" r:id="rId30"/>
    <p:sldId id="300" r:id="rId31"/>
    <p:sldId id="450" r:id="rId32"/>
    <p:sldId id="451" r:id="rId33"/>
    <p:sldId id="449" r:id="rId34"/>
    <p:sldId id="452" r:id="rId35"/>
    <p:sldId id="453" r:id="rId36"/>
    <p:sldId id="454" r:id="rId37"/>
    <p:sldId id="455" r:id="rId38"/>
    <p:sldId id="456" r:id="rId39"/>
    <p:sldId id="457" r:id="rId40"/>
    <p:sldId id="448" r:id="rId41"/>
    <p:sldId id="430" r:id="rId42"/>
    <p:sldId id="432" r:id="rId43"/>
    <p:sldId id="440" r:id="rId44"/>
    <p:sldId id="441" r:id="rId45"/>
    <p:sldId id="442" r:id="rId46"/>
    <p:sldId id="444" r:id="rId47"/>
    <p:sldId id="438" r:id="rId48"/>
    <p:sldId id="439" r:id="rId49"/>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ktioner" id="{6E6E6ECD-356C-4D49-9D22-22C3E7AF66C1}">
          <p14:sldIdLst/>
        </p14:section>
        <p14:section name="Presentation" id="{B972C155-D5BF-46A7-B591-A42909CFC1FA}">
          <p14:sldIdLst>
            <p14:sldId id="276"/>
            <p14:sldId id="420"/>
            <p14:sldId id="436"/>
            <p14:sldId id="344"/>
            <p14:sldId id="421"/>
            <p14:sldId id="458"/>
            <p14:sldId id="303"/>
            <p14:sldId id="305"/>
            <p14:sldId id="314"/>
            <p14:sldId id="425"/>
            <p14:sldId id="391"/>
            <p14:sldId id="426"/>
            <p14:sldId id="437"/>
            <p14:sldId id="328"/>
            <p14:sldId id="293"/>
            <p14:sldId id="286"/>
            <p14:sldId id="287"/>
            <p14:sldId id="288"/>
            <p14:sldId id="291"/>
            <p14:sldId id="290"/>
            <p14:sldId id="427"/>
            <p14:sldId id="445"/>
            <p14:sldId id="446"/>
            <p14:sldId id="447"/>
            <p14:sldId id="459"/>
            <p14:sldId id="428"/>
            <p14:sldId id="300"/>
            <p14:sldId id="450"/>
            <p14:sldId id="451"/>
            <p14:sldId id="449"/>
            <p14:sldId id="452"/>
            <p14:sldId id="453"/>
            <p14:sldId id="454"/>
            <p14:sldId id="455"/>
            <p14:sldId id="456"/>
            <p14:sldId id="457"/>
            <p14:sldId id="448"/>
            <p14:sldId id="430"/>
            <p14:sldId id="432"/>
            <p14:sldId id="440"/>
            <p14:sldId id="441"/>
            <p14:sldId id="442"/>
            <p14:sldId id="444"/>
            <p14:sldId id="438"/>
            <p14:sldId id="43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660"/>
    <a:srgbClr val="DD0061"/>
    <a:srgbClr val="662482"/>
    <a:srgbClr val="E6E6DD"/>
    <a:srgbClr val="EA5B0C"/>
    <a:srgbClr val="FFFFFF"/>
    <a:srgbClr val="00A7E3"/>
    <a:srgbClr val="3AAA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5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37117C-C988-4BA0-80DB-1A3B80ABF77D}" type="datetimeFigureOut">
              <a:rPr lang="en-GB" smtClean="0"/>
              <a:t>10/05/2024</a:t>
            </a:fld>
            <a:endParaRPr lang="en-GB"/>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D52E79-3EF7-4C19-AD58-CF446FD4450C}" type="slidenum">
              <a:rPr lang="en-GB" smtClean="0"/>
              <a:t>‹#›</a:t>
            </a:fld>
            <a:endParaRPr lang="en-GB"/>
          </a:p>
        </p:txBody>
      </p:sp>
    </p:spTree>
    <p:extLst>
      <p:ext uri="{BB962C8B-B14F-4D97-AF65-F5344CB8AC3E}">
        <p14:creationId xmlns:p14="http://schemas.microsoft.com/office/powerpoint/2010/main" val="166129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9D52E79-3EF7-4C19-AD58-CF446FD4450C}" type="slidenum">
              <a:rPr lang="sv-SE" smtClean="0"/>
              <a:t>1</a:t>
            </a:fld>
            <a:endParaRPr lang="sv-SE"/>
          </a:p>
        </p:txBody>
      </p:sp>
    </p:spTree>
    <p:extLst>
      <p:ext uri="{BB962C8B-B14F-4D97-AF65-F5344CB8AC3E}">
        <p14:creationId xmlns:p14="http://schemas.microsoft.com/office/powerpoint/2010/main" val="1765686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9D52E79-3EF7-4C19-AD58-CF446FD4450C}" type="slidenum">
              <a:rPr lang="sv-SE" smtClean="0"/>
              <a:t>19</a:t>
            </a:fld>
            <a:endParaRPr lang="sv-SE"/>
          </a:p>
        </p:txBody>
      </p:sp>
    </p:spTree>
    <p:extLst>
      <p:ext uri="{BB962C8B-B14F-4D97-AF65-F5344CB8AC3E}">
        <p14:creationId xmlns:p14="http://schemas.microsoft.com/office/powerpoint/2010/main" val="3428976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9D52E79-3EF7-4C19-AD58-CF446FD4450C}" type="slidenum">
              <a:rPr lang="sv-SE" smtClean="0"/>
              <a:t>20</a:t>
            </a:fld>
            <a:endParaRPr lang="sv-SE"/>
          </a:p>
        </p:txBody>
      </p:sp>
    </p:spTree>
    <p:extLst>
      <p:ext uri="{BB962C8B-B14F-4D97-AF65-F5344CB8AC3E}">
        <p14:creationId xmlns:p14="http://schemas.microsoft.com/office/powerpoint/2010/main" val="1896854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Lägg till familjescouting + utmanare</a:t>
            </a:r>
          </a:p>
        </p:txBody>
      </p:sp>
      <p:sp>
        <p:nvSpPr>
          <p:cNvPr id="4" name="Platshållare för bildnummer 3"/>
          <p:cNvSpPr>
            <a:spLocks noGrp="1"/>
          </p:cNvSpPr>
          <p:nvPr>
            <p:ph type="sldNum" sz="quarter" idx="5"/>
          </p:nvPr>
        </p:nvSpPr>
        <p:spPr/>
        <p:txBody>
          <a:bodyPr/>
          <a:lstStyle/>
          <a:p>
            <a:fld id="{39D52E79-3EF7-4C19-AD58-CF446FD4450C}" type="slidenum">
              <a:rPr lang="en-GB" smtClean="0"/>
              <a:t>28</a:t>
            </a:fld>
            <a:endParaRPr lang="en-GB"/>
          </a:p>
        </p:txBody>
      </p:sp>
    </p:spTree>
    <p:extLst>
      <p:ext uri="{BB962C8B-B14F-4D97-AF65-F5344CB8AC3E}">
        <p14:creationId xmlns:p14="http://schemas.microsoft.com/office/powerpoint/2010/main" val="2212956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Lägg till familjescouting + utmanare</a:t>
            </a:r>
          </a:p>
        </p:txBody>
      </p:sp>
      <p:sp>
        <p:nvSpPr>
          <p:cNvPr id="4" name="Platshållare för bildnummer 3"/>
          <p:cNvSpPr>
            <a:spLocks noGrp="1"/>
          </p:cNvSpPr>
          <p:nvPr>
            <p:ph type="sldNum" sz="quarter" idx="5"/>
          </p:nvPr>
        </p:nvSpPr>
        <p:spPr/>
        <p:txBody>
          <a:bodyPr/>
          <a:lstStyle/>
          <a:p>
            <a:fld id="{39D52E79-3EF7-4C19-AD58-CF446FD4450C}" type="slidenum">
              <a:rPr lang="en-GB" smtClean="0"/>
              <a:t>29</a:t>
            </a:fld>
            <a:endParaRPr lang="en-GB"/>
          </a:p>
        </p:txBody>
      </p:sp>
    </p:spTree>
    <p:extLst>
      <p:ext uri="{BB962C8B-B14F-4D97-AF65-F5344CB8AC3E}">
        <p14:creationId xmlns:p14="http://schemas.microsoft.com/office/powerpoint/2010/main" val="2855559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Lägg till familjescouting + utmanare</a:t>
            </a:r>
          </a:p>
        </p:txBody>
      </p:sp>
      <p:sp>
        <p:nvSpPr>
          <p:cNvPr id="4" name="Platshållare för bildnummer 3"/>
          <p:cNvSpPr>
            <a:spLocks noGrp="1"/>
          </p:cNvSpPr>
          <p:nvPr>
            <p:ph type="sldNum" sz="quarter" idx="5"/>
          </p:nvPr>
        </p:nvSpPr>
        <p:spPr/>
        <p:txBody>
          <a:bodyPr/>
          <a:lstStyle/>
          <a:p>
            <a:fld id="{39D52E79-3EF7-4C19-AD58-CF446FD4450C}" type="slidenum">
              <a:rPr lang="en-GB" smtClean="0"/>
              <a:t>30</a:t>
            </a:fld>
            <a:endParaRPr lang="en-GB"/>
          </a:p>
        </p:txBody>
      </p:sp>
    </p:spTree>
    <p:extLst>
      <p:ext uri="{BB962C8B-B14F-4D97-AF65-F5344CB8AC3E}">
        <p14:creationId xmlns:p14="http://schemas.microsoft.com/office/powerpoint/2010/main" val="129038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Första delen i vår presentation handlar om scouternas program!</a:t>
            </a:r>
            <a:br>
              <a:rPr lang="sv-SE" dirty="0"/>
            </a:br>
            <a:r>
              <a:rPr lang="sv-SE" dirty="0"/>
              <a:t>Och vi börjar med en film!</a:t>
            </a:r>
          </a:p>
        </p:txBody>
      </p:sp>
      <p:sp>
        <p:nvSpPr>
          <p:cNvPr id="4" name="Platshållare för bildnummer 3"/>
          <p:cNvSpPr>
            <a:spLocks noGrp="1"/>
          </p:cNvSpPr>
          <p:nvPr>
            <p:ph type="sldNum" sz="quarter" idx="5"/>
          </p:nvPr>
        </p:nvSpPr>
        <p:spPr/>
        <p:txBody>
          <a:bodyPr/>
          <a:lstStyle/>
          <a:p>
            <a:fld id="{7E511416-0CE7-4E15-9424-9042E5CEE531}" type="slidenum">
              <a:rPr lang="sv-SE" smtClean="0"/>
              <a:t>2</a:t>
            </a:fld>
            <a:endParaRPr lang="sv-SE"/>
          </a:p>
        </p:txBody>
      </p:sp>
    </p:spTree>
    <p:extLst>
      <p:ext uri="{BB962C8B-B14F-4D97-AF65-F5344CB8AC3E}">
        <p14:creationId xmlns:p14="http://schemas.microsoft.com/office/powerpoint/2010/main" val="3035777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t>The Youth </a:t>
            </a:r>
            <a:r>
              <a:rPr lang="en-US" dirty="0" err="1"/>
              <a:t>Programme</a:t>
            </a:r>
            <a:r>
              <a:rPr lang="en-US" dirty="0"/>
              <a:t> acknowledges areas of personal growth stated in the purpose of the Scout Movement as physical development, intellectual development, emotional development, social development, and spiritual development where all of these areas help the individual’s character development. </a:t>
            </a:r>
            <a:endParaRPr lang="sv-SE" dirty="0"/>
          </a:p>
        </p:txBody>
      </p:sp>
      <p:sp>
        <p:nvSpPr>
          <p:cNvPr id="4" name="Platshållare för bildnummer 3"/>
          <p:cNvSpPr>
            <a:spLocks noGrp="1"/>
          </p:cNvSpPr>
          <p:nvPr>
            <p:ph type="sldNum" sz="quarter" idx="5"/>
          </p:nvPr>
        </p:nvSpPr>
        <p:spPr/>
        <p:txBody>
          <a:bodyPr/>
          <a:lstStyle/>
          <a:p>
            <a:fld id="{20F5EBED-CBEA-4B0D-9270-51856F94B8D5}" type="slidenum">
              <a:rPr lang="sv-SE" smtClean="0"/>
              <a:t>5</a:t>
            </a:fld>
            <a:endParaRPr lang="sv-SE"/>
          </a:p>
        </p:txBody>
      </p:sp>
    </p:spTree>
    <p:extLst>
      <p:ext uri="{BB962C8B-B14F-4D97-AF65-F5344CB8AC3E}">
        <p14:creationId xmlns:p14="http://schemas.microsoft.com/office/powerpoint/2010/main" val="3425494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t>The Youth </a:t>
            </a:r>
            <a:r>
              <a:rPr lang="en-US" dirty="0" err="1"/>
              <a:t>Programme</a:t>
            </a:r>
            <a:r>
              <a:rPr lang="en-US" dirty="0"/>
              <a:t> acknowledges areas of personal growth stated in the purpose of the Scout Movement as physical development, intellectual development, emotional development, social development, and spiritual development where all of these areas help the individual’s character development. </a:t>
            </a:r>
            <a:endParaRPr lang="sv-SE" dirty="0"/>
          </a:p>
        </p:txBody>
      </p:sp>
      <p:sp>
        <p:nvSpPr>
          <p:cNvPr id="4" name="Platshållare för bildnummer 3"/>
          <p:cNvSpPr>
            <a:spLocks noGrp="1"/>
          </p:cNvSpPr>
          <p:nvPr>
            <p:ph type="sldNum" sz="quarter" idx="5"/>
          </p:nvPr>
        </p:nvSpPr>
        <p:spPr/>
        <p:txBody>
          <a:bodyPr/>
          <a:lstStyle/>
          <a:p>
            <a:fld id="{20F5EBED-CBEA-4B0D-9270-51856F94B8D5}" type="slidenum">
              <a:rPr lang="sv-SE" smtClean="0"/>
              <a:t>6</a:t>
            </a:fld>
            <a:endParaRPr lang="sv-SE"/>
          </a:p>
        </p:txBody>
      </p:sp>
    </p:spTree>
    <p:extLst>
      <p:ext uri="{BB962C8B-B14F-4D97-AF65-F5344CB8AC3E}">
        <p14:creationId xmlns:p14="http://schemas.microsoft.com/office/powerpoint/2010/main" val="2955033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Vilken metod-del skulle ni stryka ? </a:t>
            </a:r>
          </a:p>
        </p:txBody>
      </p:sp>
      <p:sp>
        <p:nvSpPr>
          <p:cNvPr id="4" name="Platshållare för bildnummer 3"/>
          <p:cNvSpPr>
            <a:spLocks noGrp="1"/>
          </p:cNvSpPr>
          <p:nvPr>
            <p:ph type="sldNum" sz="quarter" idx="5"/>
          </p:nvPr>
        </p:nvSpPr>
        <p:spPr/>
        <p:txBody>
          <a:bodyPr/>
          <a:lstStyle/>
          <a:p>
            <a:fld id="{20F5EBED-CBEA-4B0D-9270-51856F94B8D5}" type="slidenum">
              <a:rPr lang="sv-SE" smtClean="0"/>
              <a:t>8</a:t>
            </a:fld>
            <a:endParaRPr lang="sv-SE"/>
          </a:p>
        </p:txBody>
      </p:sp>
    </p:spTree>
    <p:extLst>
      <p:ext uri="{BB962C8B-B14F-4D97-AF65-F5344CB8AC3E}">
        <p14:creationId xmlns:p14="http://schemas.microsoft.com/office/powerpoint/2010/main" val="2018301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9D52E79-3EF7-4C19-AD58-CF446FD4450C}" type="slidenum">
              <a:rPr lang="sv-SE" smtClean="0"/>
              <a:t>15</a:t>
            </a:fld>
            <a:endParaRPr lang="sv-SE"/>
          </a:p>
        </p:txBody>
      </p:sp>
    </p:spTree>
    <p:extLst>
      <p:ext uri="{BB962C8B-B14F-4D97-AF65-F5344CB8AC3E}">
        <p14:creationId xmlns:p14="http://schemas.microsoft.com/office/powerpoint/2010/main" val="498102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9D52E79-3EF7-4C19-AD58-CF446FD4450C}" type="slidenum">
              <a:rPr lang="sv-SE" smtClean="0"/>
              <a:t>16</a:t>
            </a:fld>
            <a:endParaRPr lang="sv-SE"/>
          </a:p>
        </p:txBody>
      </p:sp>
    </p:spTree>
    <p:extLst>
      <p:ext uri="{BB962C8B-B14F-4D97-AF65-F5344CB8AC3E}">
        <p14:creationId xmlns:p14="http://schemas.microsoft.com/office/powerpoint/2010/main" val="675399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9D52E79-3EF7-4C19-AD58-CF446FD4450C}" type="slidenum">
              <a:rPr lang="sv-SE" smtClean="0"/>
              <a:t>17</a:t>
            </a:fld>
            <a:endParaRPr lang="sv-SE"/>
          </a:p>
        </p:txBody>
      </p:sp>
    </p:spTree>
    <p:extLst>
      <p:ext uri="{BB962C8B-B14F-4D97-AF65-F5344CB8AC3E}">
        <p14:creationId xmlns:p14="http://schemas.microsoft.com/office/powerpoint/2010/main" val="4254298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9D52E79-3EF7-4C19-AD58-CF446FD4450C}" type="slidenum">
              <a:rPr lang="sv-SE" smtClean="0"/>
              <a:t>18</a:t>
            </a:fld>
            <a:endParaRPr lang="sv-SE"/>
          </a:p>
        </p:txBody>
      </p:sp>
    </p:spTree>
    <p:extLst>
      <p:ext uri="{BB962C8B-B14F-4D97-AF65-F5344CB8AC3E}">
        <p14:creationId xmlns:p14="http://schemas.microsoft.com/office/powerpoint/2010/main" val="38244431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sp>
        <p:nvSpPr>
          <p:cNvPr id="10" name="Platshållare för bild 9">
            <a:extLst>
              <a:ext uri="{FF2B5EF4-FFF2-40B4-BE49-F238E27FC236}">
                <a16:creationId xmlns:a16="http://schemas.microsoft.com/office/drawing/2014/main" id="{2CEBD421-FC91-8701-84AE-F1F54C21A551}"/>
              </a:ext>
            </a:extLst>
          </p:cNvPr>
          <p:cNvSpPr>
            <a:spLocks noGrp="1"/>
          </p:cNvSpPr>
          <p:nvPr>
            <p:ph type="pic" sz="quarter" idx="10" hasCustomPrompt="1"/>
          </p:nvPr>
        </p:nvSpPr>
        <p:spPr>
          <a:xfrm>
            <a:off x="0" y="0"/>
            <a:ext cx="12192000" cy="6858000"/>
          </a:xfrm>
          <a:solidFill>
            <a:schemeClr val="tx2"/>
          </a:solidFill>
        </p:spPr>
        <p:txBody>
          <a:bodyPr tIns="180000"/>
          <a:lstStyle>
            <a:lvl1pPr marL="0" indent="0" algn="ctr">
              <a:buNone/>
              <a:defRPr sz="1200">
                <a:solidFill>
                  <a:schemeClr val="bg1">
                    <a:alpha val="32000"/>
                  </a:schemeClr>
                </a:solidFill>
              </a:defRPr>
            </a:lvl1pPr>
          </a:lstStyle>
          <a:p>
            <a:r>
              <a:rPr lang="sv-SE"/>
              <a:t>Ytan går att fylla med bild. Denna text syns inte I visningsläge</a:t>
            </a:r>
          </a:p>
        </p:txBody>
      </p:sp>
      <p:sp>
        <p:nvSpPr>
          <p:cNvPr id="12" name="Platshållare för text 11">
            <a:extLst>
              <a:ext uri="{FF2B5EF4-FFF2-40B4-BE49-F238E27FC236}">
                <a16:creationId xmlns:a16="http://schemas.microsoft.com/office/drawing/2014/main" id="{F0A0A9D4-DAC5-2F20-C086-13B3D92B8F75}"/>
              </a:ext>
            </a:extLst>
          </p:cNvPr>
          <p:cNvSpPr>
            <a:spLocks noGrp="1"/>
          </p:cNvSpPr>
          <p:nvPr>
            <p:ph type="body" sz="quarter" idx="11" hasCustomPrompt="1"/>
          </p:nvPr>
        </p:nvSpPr>
        <p:spPr>
          <a:xfrm>
            <a:off x="3128965" y="2554267"/>
            <a:ext cx="5932800" cy="17532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noFill/>
              </a:defRPr>
            </a:lvl1pPr>
          </a:lstStyle>
          <a:p>
            <a:pPr lvl="0"/>
            <a:r>
              <a:rPr lang="sv-SE"/>
              <a:t> </a:t>
            </a:r>
          </a:p>
        </p:txBody>
      </p:sp>
    </p:spTree>
    <p:extLst>
      <p:ext uri="{BB962C8B-B14F-4D97-AF65-F5344CB8AC3E}">
        <p14:creationId xmlns:p14="http://schemas.microsoft.com/office/powerpoint/2010/main" val="37200590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p>
            <a:fld id="{FD403CD0-842C-4BCD-83D3-BB78B185EE38}" type="datetimeFigureOut">
              <a:rPr lang="sv-SE" smtClean="0"/>
              <a:t>2024-05-10</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2193212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p:txBody>
          <a:bodyPr/>
          <a:lstStyle/>
          <a:p>
            <a:fld id="{FD403CD0-842C-4BCD-83D3-BB78B185EE38}" type="datetimeFigureOut">
              <a:rPr lang="sv-SE" smtClean="0"/>
              <a:t>2024-05-10</a:t>
            </a:fld>
            <a:endParaRPr lang="sv-SE"/>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1800422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cSld name="1_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244397E-5E8B-41EB-AC9C-6FF58B8D89C2}"/>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B77CB253-4852-4158-ACA9-873E6264E3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a:extLst>
              <a:ext uri="{FF2B5EF4-FFF2-40B4-BE49-F238E27FC236}">
                <a16:creationId xmlns:a16="http://schemas.microsoft.com/office/drawing/2014/main" id="{3F72EB0F-6129-4D95-8F2F-5B4FB712A336}"/>
              </a:ext>
            </a:extLst>
          </p:cNvPr>
          <p:cNvSpPr>
            <a:spLocks noGrp="1"/>
          </p:cNvSpPr>
          <p:nvPr>
            <p:ph type="dt" sz="half" idx="10"/>
          </p:nvPr>
        </p:nvSpPr>
        <p:spPr/>
        <p:txBody>
          <a:bodyPr/>
          <a:lstStyle/>
          <a:p>
            <a:fld id="{3AEA9FAA-41F4-47C0-9F83-84AE7F3D1B93}" type="datetimeFigureOut">
              <a:rPr lang="sv-SE" smtClean="0"/>
              <a:t>2024-05-10</a:t>
            </a:fld>
            <a:endParaRPr lang="sv-SE"/>
          </a:p>
        </p:txBody>
      </p:sp>
      <p:sp>
        <p:nvSpPr>
          <p:cNvPr id="5" name="Platshållare för sidfot 4">
            <a:extLst>
              <a:ext uri="{FF2B5EF4-FFF2-40B4-BE49-F238E27FC236}">
                <a16:creationId xmlns:a16="http://schemas.microsoft.com/office/drawing/2014/main" id="{BCD255C1-D0EC-4F22-913A-3DF885D72F6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5528B2A0-A4E4-419D-9DBC-3C5A19BF3035}"/>
              </a:ext>
            </a:extLst>
          </p:cNvPr>
          <p:cNvSpPr>
            <a:spLocks noGrp="1"/>
          </p:cNvSpPr>
          <p:nvPr>
            <p:ph type="sldNum" sz="quarter" idx="12"/>
          </p:nvPr>
        </p:nvSpPr>
        <p:spPr/>
        <p:txBody>
          <a:bodyPr/>
          <a:lstStyle/>
          <a:p>
            <a:fld id="{3059BA25-3910-4A00-80C9-7F7CACA56159}" type="slidenum">
              <a:rPr lang="sv-SE" smtClean="0"/>
              <a:t>‹#›</a:t>
            </a:fld>
            <a:endParaRPr lang="sv-SE"/>
          </a:p>
        </p:txBody>
      </p:sp>
    </p:spTree>
    <p:extLst>
      <p:ext uri="{BB962C8B-B14F-4D97-AF65-F5344CB8AC3E}">
        <p14:creationId xmlns:p14="http://schemas.microsoft.com/office/powerpoint/2010/main" val="32589622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0DB4D87-8442-4D12-A3C4-486C7CC6EDB3}"/>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1020D148-1D00-4CA2-87B3-C2AF83987F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B8A87568-6E52-4EB2-81B3-159FB1F96A69}"/>
              </a:ext>
            </a:extLst>
          </p:cNvPr>
          <p:cNvSpPr>
            <a:spLocks noGrp="1"/>
          </p:cNvSpPr>
          <p:nvPr>
            <p:ph type="dt" sz="half" idx="10"/>
          </p:nvPr>
        </p:nvSpPr>
        <p:spPr/>
        <p:txBody>
          <a:bodyPr/>
          <a:lstStyle/>
          <a:p>
            <a:fld id="{3AEA9FAA-41F4-47C0-9F83-84AE7F3D1B93}" type="datetimeFigureOut">
              <a:rPr lang="sv-SE" smtClean="0"/>
              <a:t>2024-05-10</a:t>
            </a:fld>
            <a:endParaRPr lang="sv-SE"/>
          </a:p>
        </p:txBody>
      </p:sp>
      <p:sp>
        <p:nvSpPr>
          <p:cNvPr id="5" name="Platshållare för sidfot 4">
            <a:extLst>
              <a:ext uri="{FF2B5EF4-FFF2-40B4-BE49-F238E27FC236}">
                <a16:creationId xmlns:a16="http://schemas.microsoft.com/office/drawing/2014/main" id="{12718FCD-DB54-4DE6-B496-9C2681C4CA0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F0DDDF5-2687-4B72-B0C2-1A6D99983666}"/>
              </a:ext>
            </a:extLst>
          </p:cNvPr>
          <p:cNvSpPr>
            <a:spLocks noGrp="1"/>
          </p:cNvSpPr>
          <p:nvPr>
            <p:ph type="sldNum" sz="quarter" idx="12"/>
          </p:nvPr>
        </p:nvSpPr>
        <p:spPr/>
        <p:txBody>
          <a:bodyPr/>
          <a:lstStyle/>
          <a:p>
            <a:fld id="{3059BA25-3910-4A00-80C9-7F7CACA56159}" type="slidenum">
              <a:rPr lang="sv-SE" smtClean="0"/>
              <a:t>‹#›</a:t>
            </a:fld>
            <a:endParaRPr lang="sv-SE"/>
          </a:p>
        </p:txBody>
      </p:sp>
    </p:spTree>
    <p:extLst>
      <p:ext uri="{BB962C8B-B14F-4D97-AF65-F5344CB8AC3E}">
        <p14:creationId xmlns:p14="http://schemas.microsoft.com/office/powerpoint/2010/main" val="2321563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FD403CD0-842C-4BCD-83D3-BB78B185EE38}" type="datetimeFigureOut">
              <a:rPr lang="sv-SE" smtClean="0"/>
              <a:t>2024-05-10</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2054511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Rubrik och innehåll - blå">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p:txBody>
          <a:bodyPr/>
          <a:lstStyle>
            <a:lvl1pPr>
              <a:defRPr>
                <a:solidFill>
                  <a:schemeClr val="tx1"/>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lvl1pPr>
              <a:defRPr>
                <a:solidFill>
                  <a:schemeClr val="tx1"/>
                </a:solidFill>
              </a:defRPr>
            </a:lvl1pPr>
          </a:lstStyle>
          <a:p>
            <a:fld id="{FD403CD0-842C-4BCD-83D3-BB78B185EE38}" type="datetimeFigureOut">
              <a:rPr lang="sv-SE" smtClean="0"/>
              <a:pPr/>
              <a:t>2024-05-10</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lvl1pPr>
              <a:defRPr>
                <a:solidFill>
                  <a:schemeClr val="tx1"/>
                </a:solidFill>
              </a:defRPr>
            </a:lvl1pPr>
          </a:lstStyle>
          <a:p>
            <a:endParaRPr lang="sv-SE"/>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lvl1pPr>
              <a:defRPr>
                <a:solidFill>
                  <a:schemeClr val="tx1"/>
                </a:solidFill>
              </a:defRPr>
            </a:lvl1pPr>
          </a:lstStyle>
          <a:p>
            <a:fld id="{AE086683-F536-42AB-ABBC-F4803DFE8DBC}" type="slidenum">
              <a:rPr lang="sv-SE" smtClean="0"/>
              <a:pPr/>
              <a:t>‹#›</a:t>
            </a:fld>
            <a:endParaRPr lang="sv-SE"/>
          </a:p>
        </p:txBody>
      </p:sp>
      <p:pic>
        <p:nvPicPr>
          <p:cNvPr id="7" name="Bild 6">
            <a:extLst>
              <a:ext uri="{FF2B5EF4-FFF2-40B4-BE49-F238E27FC236}">
                <a16:creationId xmlns:a16="http://schemas.microsoft.com/office/drawing/2014/main" id="{920BF20F-9F8B-874C-DAB8-FA6F9EDE241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7225" y="559595"/>
            <a:ext cx="1672242" cy="494506"/>
          </a:xfrm>
          <a:prstGeom prst="rect">
            <a:avLst/>
          </a:prstGeom>
        </p:spPr>
      </p:pic>
    </p:spTree>
    <p:extLst>
      <p:ext uri="{BB962C8B-B14F-4D97-AF65-F5344CB8AC3E}">
        <p14:creationId xmlns:p14="http://schemas.microsoft.com/office/powerpoint/2010/main" val="402043812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re bilder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p:txBody>
          <a:bodyPr/>
          <a:lstStyle/>
          <a:p>
            <a:r>
              <a:rPr lang="sv-SE"/>
              <a:t>Klicka här för att ändra mall för rubrikformat</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FD403CD0-842C-4BCD-83D3-BB78B185EE38}" type="datetimeFigureOut">
              <a:rPr lang="sv-SE" smtClean="0"/>
              <a:t>2024-05-10</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8" name="Platshållare för bild 7">
            <a:extLst>
              <a:ext uri="{FF2B5EF4-FFF2-40B4-BE49-F238E27FC236}">
                <a16:creationId xmlns:a16="http://schemas.microsoft.com/office/drawing/2014/main" id="{0654ED67-2FC0-1D20-0690-E3DAF15F7ACA}"/>
              </a:ext>
            </a:extLst>
          </p:cNvPr>
          <p:cNvSpPr>
            <a:spLocks noGrp="1"/>
          </p:cNvSpPr>
          <p:nvPr>
            <p:ph type="pic" sz="quarter" idx="13"/>
          </p:nvPr>
        </p:nvSpPr>
        <p:spPr>
          <a:xfrm>
            <a:off x="623888" y="2247900"/>
            <a:ext cx="3551238" cy="1920875"/>
          </a:xfrm>
        </p:spPr>
        <p:txBody>
          <a:bodyPr/>
          <a:lstStyle/>
          <a:p>
            <a:endParaRPr lang="sv-SE"/>
          </a:p>
        </p:txBody>
      </p:sp>
      <p:sp>
        <p:nvSpPr>
          <p:cNvPr id="11" name="Platshållare för bild 7">
            <a:extLst>
              <a:ext uri="{FF2B5EF4-FFF2-40B4-BE49-F238E27FC236}">
                <a16:creationId xmlns:a16="http://schemas.microsoft.com/office/drawing/2014/main" id="{2694D444-5113-AD01-9DD8-E9CEF017523D}"/>
              </a:ext>
            </a:extLst>
          </p:cNvPr>
          <p:cNvSpPr>
            <a:spLocks noGrp="1"/>
          </p:cNvSpPr>
          <p:nvPr>
            <p:ph type="pic" sz="quarter" idx="14"/>
          </p:nvPr>
        </p:nvSpPr>
        <p:spPr>
          <a:xfrm>
            <a:off x="4319588" y="2247900"/>
            <a:ext cx="3551236" cy="1920875"/>
          </a:xfrm>
        </p:spPr>
        <p:txBody>
          <a:bodyPr/>
          <a:lstStyle/>
          <a:p>
            <a:endParaRPr lang="sv-SE"/>
          </a:p>
        </p:txBody>
      </p:sp>
      <p:sp>
        <p:nvSpPr>
          <p:cNvPr id="12" name="Platshållare för bild 7">
            <a:extLst>
              <a:ext uri="{FF2B5EF4-FFF2-40B4-BE49-F238E27FC236}">
                <a16:creationId xmlns:a16="http://schemas.microsoft.com/office/drawing/2014/main" id="{D2CAD9D8-5FAB-8F9E-D09C-764A702E0C1E}"/>
              </a:ext>
            </a:extLst>
          </p:cNvPr>
          <p:cNvSpPr>
            <a:spLocks noGrp="1"/>
          </p:cNvSpPr>
          <p:nvPr>
            <p:ph type="pic" sz="quarter" idx="15"/>
          </p:nvPr>
        </p:nvSpPr>
        <p:spPr>
          <a:xfrm>
            <a:off x="8015287" y="2247900"/>
            <a:ext cx="3552825" cy="1920875"/>
          </a:xfrm>
        </p:spPr>
        <p:txBody>
          <a:bodyPr/>
          <a:lstStyle/>
          <a:p>
            <a:endParaRPr lang="sv-SE"/>
          </a:p>
        </p:txBody>
      </p:sp>
      <p:sp>
        <p:nvSpPr>
          <p:cNvPr id="13" name="Platshållare för innehåll 2">
            <a:extLst>
              <a:ext uri="{FF2B5EF4-FFF2-40B4-BE49-F238E27FC236}">
                <a16:creationId xmlns:a16="http://schemas.microsoft.com/office/drawing/2014/main" id="{674994A5-EF80-FAB9-2CE2-3A389D8386AE}"/>
              </a:ext>
            </a:extLst>
          </p:cNvPr>
          <p:cNvSpPr>
            <a:spLocks noGrp="1"/>
          </p:cNvSpPr>
          <p:nvPr>
            <p:ph idx="1"/>
          </p:nvPr>
        </p:nvSpPr>
        <p:spPr>
          <a:xfrm>
            <a:off x="623888" y="4311650"/>
            <a:ext cx="10944224" cy="19256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6683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ubrik, innehåll och tre bild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a:xfrm>
            <a:off x="623887" y="1149291"/>
            <a:ext cx="7246937" cy="970021"/>
          </a:xfrm>
        </p:spPr>
        <p:txBody>
          <a:bodyPr/>
          <a:lstStyle/>
          <a:p>
            <a:r>
              <a:rPr lang="sv-SE"/>
              <a:t>Klicka här för att ändra mall för rubrikformat</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FD403CD0-842C-4BCD-83D3-BB78B185EE38}" type="datetimeFigureOut">
              <a:rPr lang="sv-SE" smtClean="0"/>
              <a:t>2024-05-10</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13" name="Platshållare för innehåll 2">
            <a:extLst>
              <a:ext uri="{FF2B5EF4-FFF2-40B4-BE49-F238E27FC236}">
                <a16:creationId xmlns:a16="http://schemas.microsoft.com/office/drawing/2014/main" id="{674994A5-EF80-FAB9-2CE2-3A389D8386AE}"/>
              </a:ext>
            </a:extLst>
          </p:cNvPr>
          <p:cNvSpPr>
            <a:spLocks noGrp="1"/>
          </p:cNvSpPr>
          <p:nvPr>
            <p:ph idx="1"/>
          </p:nvPr>
        </p:nvSpPr>
        <p:spPr>
          <a:xfrm>
            <a:off x="623888" y="2246313"/>
            <a:ext cx="7246937" cy="399097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bild 7">
            <a:extLst>
              <a:ext uri="{FF2B5EF4-FFF2-40B4-BE49-F238E27FC236}">
                <a16:creationId xmlns:a16="http://schemas.microsoft.com/office/drawing/2014/main" id="{B96D0EBC-9F1C-F608-A4A7-6047EA06B8FC}"/>
              </a:ext>
            </a:extLst>
          </p:cNvPr>
          <p:cNvSpPr>
            <a:spLocks noGrp="1"/>
          </p:cNvSpPr>
          <p:nvPr>
            <p:ph type="pic" sz="quarter" idx="13"/>
          </p:nvPr>
        </p:nvSpPr>
        <p:spPr>
          <a:xfrm>
            <a:off x="8016875" y="2247900"/>
            <a:ext cx="3551238" cy="1920875"/>
          </a:xfrm>
        </p:spPr>
        <p:txBody>
          <a:bodyPr/>
          <a:lstStyle/>
          <a:p>
            <a:endParaRPr lang="sv-SE"/>
          </a:p>
        </p:txBody>
      </p:sp>
      <p:sp>
        <p:nvSpPr>
          <p:cNvPr id="7" name="Platshållare för bild 7">
            <a:extLst>
              <a:ext uri="{FF2B5EF4-FFF2-40B4-BE49-F238E27FC236}">
                <a16:creationId xmlns:a16="http://schemas.microsoft.com/office/drawing/2014/main" id="{F68CD2E8-1AD5-59DB-8A73-93A053DF397B}"/>
              </a:ext>
            </a:extLst>
          </p:cNvPr>
          <p:cNvSpPr>
            <a:spLocks noGrp="1"/>
          </p:cNvSpPr>
          <p:nvPr>
            <p:ph type="pic" sz="quarter" idx="14"/>
          </p:nvPr>
        </p:nvSpPr>
        <p:spPr>
          <a:xfrm>
            <a:off x="8016875" y="188853"/>
            <a:ext cx="3551238" cy="1920875"/>
          </a:xfrm>
        </p:spPr>
        <p:txBody>
          <a:bodyPr/>
          <a:lstStyle/>
          <a:p>
            <a:endParaRPr lang="sv-SE"/>
          </a:p>
        </p:txBody>
      </p:sp>
      <p:sp>
        <p:nvSpPr>
          <p:cNvPr id="9" name="Platshållare för bild 7">
            <a:extLst>
              <a:ext uri="{FF2B5EF4-FFF2-40B4-BE49-F238E27FC236}">
                <a16:creationId xmlns:a16="http://schemas.microsoft.com/office/drawing/2014/main" id="{FE88E8ED-4AD7-0B10-0AF6-FDB74F1628BD}"/>
              </a:ext>
            </a:extLst>
          </p:cNvPr>
          <p:cNvSpPr>
            <a:spLocks noGrp="1"/>
          </p:cNvSpPr>
          <p:nvPr>
            <p:ph type="pic" sz="quarter" idx="15"/>
          </p:nvPr>
        </p:nvSpPr>
        <p:spPr>
          <a:xfrm>
            <a:off x="8016875" y="4313238"/>
            <a:ext cx="3551238" cy="1920875"/>
          </a:xfrm>
        </p:spPr>
        <p:txBody>
          <a:bodyPr/>
          <a:lstStyle/>
          <a:p>
            <a:endParaRPr lang="sv-SE"/>
          </a:p>
        </p:txBody>
      </p:sp>
    </p:spTree>
    <p:extLst>
      <p:ext uri="{BB962C8B-B14F-4D97-AF65-F5344CB8AC3E}">
        <p14:creationId xmlns:p14="http://schemas.microsoft.com/office/powerpoint/2010/main" val="1797723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vsnittsrubrik">
    <p:spTree>
      <p:nvGrpSpPr>
        <p:cNvPr id="1" name=""/>
        <p:cNvGrpSpPr/>
        <p:nvPr/>
      </p:nvGrpSpPr>
      <p:grpSpPr>
        <a:xfrm>
          <a:off x="0" y="0"/>
          <a:ext cx="0" cy="0"/>
          <a:chOff x="0" y="0"/>
          <a:chExt cx="0" cy="0"/>
        </a:xfrm>
      </p:grpSpPr>
      <p:sp>
        <p:nvSpPr>
          <p:cNvPr id="10" name="Platshållare för bild 9">
            <a:extLst>
              <a:ext uri="{FF2B5EF4-FFF2-40B4-BE49-F238E27FC236}">
                <a16:creationId xmlns:a16="http://schemas.microsoft.com/office/drawing/2014/main" id="{B608B8B7-7559-6B46-6A37-41D1ABCA0DEA}"/>
              </a:ext>
            </a:extLst>
          </p:cNvPr>
          <p:cNvSpPr>
            <a:spLocks noGrp="1"/>
          </p:cNvSpPr>
          <p:nvPr>
            <p:ph type="pic" sz="quarter" idx="13" hasCustomPrompt="1"/>
          </p:nvPr>
        </p:nvSpPr>
        <p:spPr>
          <a:xfrm>
            <a:off x="0" y="0"/>
            <a:ext cx="12192000" cy="6858000"/>
          </a:xfrm>
          <a:solidFill>
            <a:schemeClr val="bg1">
              <a:lumMod val="95000"/>
            </a:schemeClr>
          </a:solidFill>
        </p:spPr>
        <p:txBody>
          <a:bodyPr/>
          <a:lstStyle>
            <a:lvl1pPr marL="0" indent="0" algn="ctr">
              <a:buNone/>
              <a:defRPr sz="1200">
                <a:solidFill>
                  <a:schemeClr val="bg1">
                    <a:lumMod val="65000"/>
                  </a:schemeClr>
                </a:solidFill>
              </a:defRPr>
            </a:lvl1pPr>
          </a:lstStyle>
          <a:p>
            <a:r>
              <a:rPr lang="sv-SE"/>
              <a:t>Bildplatshållare</a:t>
            </a:r>
          </a:p>
        </p:txBody>
      </p:sp>
      <p:sp>
        <p:nvSpPr>
          <p:cNvPr id="2" name="Rubrik 1">
            <a:extLst>
              <a:ext uri="{FF2B5EF4-FFF2-40B4-BE49-F238E27FC236}">
                <a16:creationId xmlns:a16="http://schemas.microsoft.com/office/drawing/2014/main" id="{2D6EA362-9137-45DF-BEE4-B691A8719BDE}"/>
              </a:ext>
            </a:extLst>
          </p:cNvPr>
          <p:cNvSpPr>
            <a:spLocks noGrp="1"/>
          </p:cNvSpPr>
          <p:nvPr>
            <p:ph type="title"/>
          </p:nvPr>
        </p:nvSpPr>
        <p:spPr>
          <a:xfrm>
            <a:off x="2470150" y="1790700"/>
            <a:ext cx="7251700" cy="2378075"/>
          </a:xfrm>
        </p:spPr>
        <p:txBody>
          <a:bodyPr bIns="198000" anchor="b"/>
          <a:lstStyle>
            <a:lvl1pPr algn="ctr">
              <a:lnSpc>
                <a:spcPct val="85000"/>
              </a:lnSpc>
              <a:defRPr sz="4150">
                <a:solidFill>
                  <a:schemeClr val="bg1"/>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p:txBody>
          <a:bodyPr/>
          <a:lstStyle/>
          <a:p>
            <a:fld id="{FD403CD0-842C-4BCD-83D3-BB78B185EE38}" type="datetimeFigureOut">
              <a:rPr lang="sv-SE" smtClean="0"/>
              <a:t>2024-05-10</a:t>
            </a:fld>
            <a:endParaRPr lang="sv-SE"/>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15" name="Platshållare för text 2">
            <a:extLst>
              <a:ext uri="{FF2B5EF4-FFF2-40B4-BE49-F238E27FC236}">
                <a16:creationId xmlns:a16="http://schemas.microsoft.com/office/drawing/2014/main" id="{319D2E96-3928-E9EC-071C-978EFA2ABFA7}"/>
              </a:ext>
            </a:extLst>
          </p:cNvPr>
          <p:cNvSpPr>
            <a:spLocks noGrp="1"/>
          </p:cNvSpPr>
          <p:nvPr>
            <p:ph type="body" idx="1"/>
          </p:nvPr>
        </p:nvSpPr>
        <p:spPr>
          <a:xfrm>
            <a:off x="2470149" y="4311651"/>
            <a:ext cx="7250113" cy="1778000"/>
          </a:xfrm>
        </p:spPr>
        <p:txBody>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3601858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15A51B-F5FD-46C6-BB50-13243C98858E}"/>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623887" y="2247899"/>
            <a:ext cx="5400676" cy="392906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4C4315BF-6788-4811-BD10-03E568815C6E}"/>
              </a:ext>
            </a:extLst>
          </p:cNvPr>
          <p:cNvSpPr>
            <a:spLocks noGrp="1"/>
          </p:cNvSpPr>
          <p:nvPr>
            <p:ph sz="half" idx="2"/>
          </p:nvPr>
        </p:nvSpPr>
        <p:spPr>
          <a:xfrm>
            <a:off x="6167437" y="2247899"/>
            <a:ext cx="5400675" cy="392906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p>
            <a:fld id="{FD403CD0-842C-4BCD-83D3-BB78B185EE38}" type="datetimeFigureOut">
              <a:rPr lang="sv-SE" smtClean="0"/>
              <a:t>2024-05-10</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3143030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text och bild">
    <p:spTree>
      <p:nvGrpSpPr>
        <p:cNvPr id="1" name=""/>
        <p:cNvGrpSpPr/>
        <p:nvPr/>
      </p:nvGrpSpPr>
      <p:grpSpPr>
        <a:xfrm>
          <a:off x="0" y="0"/>
          <a:ext cx="0" cy="0"/>
          <a:chOff x="0" y="0"/>
          <a:chExt cx="0" cy="0"/>
        </a:xfrm>
      </p:grpSpPr>
      <p:sp>
        <p:nvSpPr>
          <p:cNvPr id="13" name="Platshållare för bild 12">
            <a:extLst>
              <a:ext uri="{FF2B5EF4-FFF2-40B4-BE49-F238E27FC236}">
                <a16:creationId xmlns:a16="http://schemas.microsoft.com/office/drawing/2014/main" id="{7A035BC3-05F4-34D5-82FB-E053F126B78E}"/>
              </a:ext>
            </a:extLst>
          </p:cNvPr>
          <p:cNvSpPr>
            <a:spLocks noGrp="1"/>
          </p:cNvSpPr>
          <p:nvPr>
            <p:ph type="pic" sz="quarter" idx="13" hasCustomPrompt="1"/>
          </p:nvPr>
        </p:nvSpPr>
        <p:spPr>
          <a:xfrm>
            <a:off x="6040882" y="0"/>
            <a:ext cx="6151118" cy="6858000"/>
          </a:xfrm>
          <a:custGeom>
            <a:avLst/>
            <a:gdLst>
              <a:gd name="connsiteX0" fmla="*/ 55118 w 6151118"/>
              <a:gd name="connsiteY0" fmla="*/ 0 h 6858000"/>
              <a:gd name="connsiteX1" fmla="*/ 6151118 w 6151118"/>
              <a:gd name="connsiteY1" fmla="*/ 0 h 6858000"/>
              <a:gd name="connsiteX2" fmla="*/ 6151118 w 6151118"/>
              <a:gd name="connsiteY2" fmla="*/ 6858000 h 6858000"/>
              <a:gd name="connsiteX3" fmla="*/ 55118 w 6151118"/>
              <a:gd name="connsiteY3" fmla="*/ 6858000 h 6858000"/>
              <a:gd name="connsiteX4" fmla="*/ 101029 w 6151118"/>
              <a:gd name="connsiteY4" fmla="*/ 5213477 h 6858000"/>
              <a:gd name="connsiteX5" fmla="*/ 0 w 6151118"/>
              <a:gd name="connsiteY5" fmla="*/ 1812989 h 6858000"/>
              <a:gd name="connsiteX6" fmla="*/ 55118 w 615111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51118" h="6858000">
                <a:moveTo>
                  <a:pt x="55118" y="0"/>
                </a:moveTo>
                <a:lnTo>
                  <a:pt x="6151118" y="0"/>
                </a:lnTo>
                <a:lnTo>
                  <a:pt x="6151118" y="6858000"/>
                </a:lnTo>
                <a:lnTo>
                  <a:pt x="55118" y="6858000"/>
                </a:lnTo>
                <a:cubicBezTo>
                  <a:pt x="55118" y="6858000"/>
                  <a:pt x="101029" y="6497193"/>
                  <a:pt x="101029" y="5213477"/>
                </a:cubicBezTo>
                <a:cubicBezTo>
                  <a:pt x="101029" y="3929761"/>
                  <a:pt x="0" y="2733358"/>
                  <a:pt x="0" y="1812989"/>
                </a:cubicBezTo>
                <a:cubicBezTo>
                  <a:pt x="0" y="892620"/>
                  <a:pt x="55118" y="0"/>
                  <a:pt x="55118" y="0"/>
                </a:cubicBezTo>
                <a:close/>
              </a:path>
            </a:pathLst>
          </a:custGeom>
          <a:solidFill>
            <a:schemeClr val="bg1">
              <a:lumMod val="95000"/>
            </a:schemeClr>
          </a:solidFill>
        </p:spPr>
        <p:txBody>
          <a:bodyPr wrap="square">
            <a:noAutofit/>
          </a:bodyPr>
          <a:lstStyle>
            <a:lvl1pPr marL="0" indent="0" algn="ctr">
              <a:buNone/>
              <a:defRPr sz="1200">
                <a:solidFill>
                  <a:schemeClr val="bg1">
                    <a:lumMod val="65000"/>
                  </a:schemeClr>
                </a:solidFill>
              </a:defRPr>
            </a:lvl1pPr>
          </a:lstStyle>
          <a:p>
            <a:r>
              <a:rPr lang="sv-SE"/>
              <a:t>Bildplatshållare</a:t>
            </a:r>
          </a:p>
        </p:txBody>
      </p:sp>
      <p:sp>
        <p:nvSpPr>
          <p:cNvPr id="2" name="Rubrik 1">
            <a:extLst>
              <a:ext uri="{FF2B5EF4-FFF2-40B4-BE49-F238E27FC236}">
                <a16:creationId xmlns:a16="http://schemas.microsoft.com/office/drawing/2014/main" id="{8B15A51B-F5FD-46C6-BB50-13243C98858E}"/>
              </a:ext>
            </a:extLst>
          </p:cNvPr>
          <p:cNvSpPr>
            <a:spLocks noGrp="1"/>
          </p:cNvSpPr>
          <p:nvPr>
            <p:ph type="title"/>
          </p:nvPr>
        </p:nvSpPr>
        <p:spPr>
          <a:xfrm>
            <a:off x="623887" y="1149291"/>
            <a:ext cx="5254399" cy="970021"/>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623887" y="2247899"/>
            <a:ext cx="5254399" cy="392906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p>
            <a:fld id="{FD403CD0-842C-4BCD-83D3-BB78B185EE38}" type="datetimeFigureOut">
              <a:rPr lang="sv-SE" smtClean="0"/>
              <a:t>2024-05-10</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79813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Rubrik, text och bild - blå">
    <p:bg>
      <p:bgRef idx="1001">
        <a:schemeClr val="bg2"/>
      </p:bgRef>
    </p:bg>
    <p:spTree>
      <p:nvGrpSpPr>
        <p:cNvPr id="1" name=""/>
        <p:cNvGrpSpPr/>
        <p:nvPr/>
      </p:nvGrpSpPr>
      <p:grpSpPr>
        <a:xfrm>
          <a:off x="0" y="0"/>
          <a:ext cx="0" cy="0"/>
          <a:chOff x="0" y="0"/>
          <a:chExt cx="0" cy="0"/>
        </a:xfrm>
      </p:grpSpPr>
      <p:sp>
        <p:nvSpPr>
          <p:cNvPr id="13" name="Platshållare för bild 12">
            <a:extLst>
              <a:ext uri="{FF2B5EF4-FFF2-40B4-BE49-F238E27FC236}">
                <a16:creationId xmlns:a16="http://schemas.microsoft.com/office/drawing/2014/main" id="{7A035BC3-05F4-34D5-82FB-E053F126B78E}"/>
              </a:ext>
            </a:extLst>
          </p:cNvPr>
          <p:cNvSpPr>
            <a:spLocks noGrp="1"/>
          </p:cNvSpPr>
          <p:nvPr>
            <p:ph type="pic" sz="quarter" idx="13" hasCustomPrompt="1"/>
          </p:nvPr>
        </p:nvSpPr>
        <p:spPr>
          <a:xfrm>
            <a:off x="6040882" y="0"/>
            <a:ext cx="6151118" cy="6858000"/>
          </a:xfrm>
          <a:custGeom>
            <a:avLst/>
            <a:gdLst>
              <a:gd name="connsiteX0" fmla="*/ 55118 w 6151118"/>
              <a:gd name="connsiteY0" fmla="*/ 0 h 6858000"/>
              <a:gd name="connsiteX1" fmla="*/ 6151118 w 6151118"/>
              <a:gd name="connsiteY1" fmla="*/ 0 h 6858000"/>
              <a:gd name="connsiteX2" fmla="*/ 6151118 w 6151118"/>
              <a:gd name="connsiteY2" fmla="*/ 6858000 h 6858000"/>
              <a:gd name="connsiteX3" fmla="*/ 55118 w 6151118"/>
              <a:gd name="connsiteY3" fmla="*/ 6858000 h 6858000"/>
              <a:gd name="connsiteX4" fmla="*/ 101029 w 6151118"/>
              <a:gd name="connsiteY4" fmla="*/ 5213477 h 6858000"/>
              <a:gd name="connsiteX5" fmla="*/ 0 w 6151118"/>
              <a:gd name="connsiteY5" fmla="*/ 1812989 h 6858000"/>
              <a:gd name="connsiteX6" fmla="*/ 55118 w 615111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51118" h="6858000">
                <a:moveTo>
                  <a:pt x="55118" y="0"/>
                </a:moveTo>
                <a:lnTo>
                  <a:pt x="6151118" y="0"/>
                </a:lnTo>
                <a:lnTo>
                  <a:pt x="6151118" y="6858000"/>
                </a:lnTo>
                <a:lnTo>
                  <a:pt x="55118" y="6858000"/>
                </a:lnTo>
                <a:cubicBezTo>
                  <a:pt x="55118" y="6858000"/>
                  <a:pt x="101029" y="6497193"/>
                  <a:pt x="101029" y="5213477"/>
                </a:cubicBezTo>
                <a:cubicBezTo>
                  <a:pt x="101029" y="3929761"/>
                  <a:pt x="0" y="2733358"/>
                  <a:pt x="0" y="1812989"/>
                </a:cubicBezTo>
                <a:cubicBezTo>
                  <a:pt x="0" y="892620"/>
                  <a:pt x="55118" y="0"/>
                  <a:pt x="55118" y="0"/>
                </a:cubicBezTo>
                <a:close/>
              </a:path>
            </a:pathLst>
          </a:custGeom>
          <a:solidFill>
            <a:schemeClr val="tx1">
              <a:lumMod val="95000"/>
            </a:schemeClr>
          </a:solidFill>
        </p:spPr>
        <p:txBody>
          <a:bodyPr wrap="square">
            <a:noAutofit/>
          </a:bodyPr>
          <a:lstStyle>
            <a:lvl1pPr marL="0" indent="0" algn="ctr">
              <a:buNone/>
              <a:defRPr sz="1200">
                <a:solidFill>
                  <a:schemeClr val="tx1">
                    <a:lumMod val="65000"/>
                  </a:schemeClr>
                </a:solidFill>
              </a:defRPr>
            </a:lvl1pPr>
          </a:lstStyle>
          <a:p>
            <a:r>
              <a:rPr lang="sv-SE"/>
              <a:t>Bildplatshållare</a:t>
            </a:r>
          </a:p>
        </p:txBody>
      </p:sp>
      <p:sp>
        <p:nvSpPr>
          <p:cNvPr id="2" name="Rubrik 1">
            <a:extLst>
              <a:ext uri="{FF2B5EF4-FFF2-40B4-BE49-F238E27FC236}">
                <a16:creationId xmlns:a16="http://schemas.microsoft.com/office/drawing/2014/main" id="{8B15A51B-F5FD-46C6-BB50-13243C98858E}"/>
              </a:ext>
            </a:extLst>
          </p:cNvPr>
          <p:cNvSpPr>
            <a:spLocks noGrp="1"/>
          </p:cNvSpPr>
          <p:nvPr>
            <p:ph type="title"/>
          </p:nvPr>
        </p:nvSpPr>
        <p:spPr>
          <a:xfrm>
            <a:off x="623887" y="1149291"/>
            <a:ext cx="5254399" cy="970021"/>
          </a:xfrm>
        </p:spPr>
        <p:txBody>
          <a:bodyPr/>
          <a:lstStyle>
            <a:lvl1pPr>
              <a:defRPr>
                <a:solidFill>
                  <a:schemeClr val="tx1"/>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623887" y="2247899"/>
            <a:ext cx="5254399" cy="39290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lvl1pPr>
              <a:defRPr>
                <a:solidFill>
                  <a:schemeClr val="tx1"/>
                </a:solidFill>
              </a:defRPr>
            </a:lvl1pPr>
          </a:lstStyle>
          <a:p>
            <a:fld id="{FD403CD0-842C-4BCD-83D3-BB78B185EE38}" type="datetimeFigureOut">
              <a:rPr lang="sv-SE" smtClean="0"/>
              <a:pPr/>
              <a:t>2024-05-10</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lvl1pPr>
              <a:defRPr>
                <a:solidFill>
                  <a:schemeClr val="tx1"/>
                </a:solidFill>
              </a:defRPr>
            </a:lvl1pPr>
          </a:lstStyle>
          <a:p>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lvl1pPr>
              <a:defRPr>
                <a:solidFill>
                  <a:schemeClr val="tx1"/>
                </a:solidFill>
              </a:defRPr>
            </a:lvl1pPr>
          </a:lstStyle>
          <a:p>
            <a:fld id="{AE086683-F536-42AB-ABBC-F4803DFE8DBC}" type="slidenum">
              <a:rPr lang="sv-SE" smtClean="0"/>
              <a:pPr/>
              <a:t>‹#›</a:t>
            </a:fld>
            <a:endParaRPr lang="sv-SE"/>
          </a:p>
        </p:txBody>
      </p:sp>
      <p:pic>
        <p:nvPicPr>
          <p:cNvPr id="4" name="Bild 3">
            <a:extLst>
              <a:ext uri="{FF2B5EF4-FFF2-40B4-BE49-F238E27FC236}">
                <a16:creationId xmlns:a16="http://schemas.microsoft.com/office/drawing/2014/main" id="{AB7C0B7F-3309-70EE-4570-B4ABC7D699D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7225" y="559595"/>
            <a:ext cx="1672242" cy="494506"/>
          </a:xfrm>
          <a:prstGeom prst="rect">
            <a:avLst/>
          </a:prstGeom>
        </p:spPr>
      </p:pic>
    </p:spTree>
    <p:extLst>
      <p:ext uri="{BB962C8B-B14F-4D97-AF65-F5344CB8AC3E}">
        <p14:creationId xmlns:p14="http://schemas.microsoft.com/office/powerpoint/2010/main" val="1907568203"/>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2683E2-9A31-4B47-ACFE-390B6E0AF714}"/>
              </a:ext>
            </a:extLst>
          </p:cNvPr>
          <p:cNvSpPr>
            <a:spLocks noGrp="1"/>
          </p:cNvSpPr>
          <p:nvPr>
            <p:ph type="title"/>
          </p:nvPr>
        </p:nvSpPr>
        <p:spPr>
          <a:xfrm>
            <a:off x="623887" y="1149291"/>
            <a:ext cx="10944225" cy="970021"/>
          </a:xfrm>
          <a:prstGeom prst="rect">
            <a:avLst/>
          </a:prstGeom>
        </p:spPr>
        <p:txBody>
          <a:bodyPr vert="horz" lIns="0" tIns="0" rIns="0" bIns="0" rtlCol="0" anchor="b">
            <a:no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81C0710F-3CB3-4F01-9977-A1A69928F1E2}"/>
              </a:ext>
            </a:extLst>
          </p:cNvPr>
          <p:cNvSpPr>
            <a:spLocks noGrp="1"/>
          </p:cNvSpPr>
          <p:nvPr>
            <p:ph type="body" idx="1"/>
          </p:nvPr>
        </p:nvSpPr>
        <p:spPr>
          <a:xfrm>
            <a:off x="623888" y="2247900"/>
            <a:ext cx="10944224" cy="3989388"/>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a:p>
            <a:pPr lvl="5"/>
            <a:r>
              <a:rPr lang="sv-SE"/>
              <a:t>Nivå 6</a:t>
            </a:r>
          </a:p>
          <a:p>
            <a:pPr lvl="6"/>
            <a:r>
              <a:rPr lang="sv-SE"/>
              <a:t>Nivå 7</a:t>
            </a:r>
          </a:p>
          <a:p>
            <a:pPr lvl="7"/>
            <a:r>
              <a:rPr lang="sv-SE"/>
              <a:t>Nivå 8</a:t>
            </a:r>
          </a:p>
          <a:p>
            <a:pPr lvl="8"/>
            <a:r>
              <a:rPr lang="sv-SE"/>
              <a:t>Nivå 9</a:t>
            </a:r>
          </a:p>
        </p:txBody>
      </p:sp>
      <p:sp>
        <p:nvSpPr>
          <p:cNvPr id="4" name="Platshållare för datum 3">
            <a:extLst>
              <a:ext uri="{FF2B5EF4-FFF2-40B4-BE49-F238E27FC236}">
                <a16:creationId xmlns:a16="http://schemas.microsoft.com/office/drawing/2014/main" id="{907D54BB-8EC7-458A-A082-8AF4306364DF}"/>
              </a:ext>
            </a:extLst>
          </p:cNvPr>
          <p:cNvSpPr>
            <a:spLocks noGrp="1"/>
          </p:cNvSpPr>
          <p:nvPr>
            <p:ph type="dt" sz="half" idx="2"/>
          </p:nvPr>
        </p:nvSpPr>
        <p:spPr>
          <a:xfrm>
            <a:off x="623887" y="6356350"/>
            <a:ext cx="2957513" cy="365125"/>
          </a:xfrm>
          <a:prstGeom prst="rect">
            <a:avLst/>
          </a:prstGeom>
        </p:spPr>
        <p:txBody>
          <a:bodyPr vert="horz" lIns="0" tIns="0" rIns="0" bIns="0" rtlCol="0" anchor="b">
            <a:noAutofit/>
          </a:bodyPr>
          <a:lstStyle>
            <a:lvl1pPr algn="l">
              <a:defRPr sz="1000">
                <a:solidFill>
                  <a:schemeClr val="tx1">
                    <a:tint val="75000"/>
                  </a:schemeClr>
                </a:solidFill>
              </a:defRPr>
            </a:lvl1pPr>
          </a:lstStyle>
          <a:p>
            <a:fld id="{FD403CD0-842C-4BCD-83D3-BB78B185EE38}" type="datetimeFigureOut">
              <a:rPr lang="sv-SE" smtClean="0"/>
              <a:pPr/>
              <a:t>2024-05-10</a:t>
            </a:fld>
            <a:endParaRPr lang="sv-SE"/>
          </a:p>
        </p:txBody>
      </p:sp>
      <p:sp>
        <p:nvSpPr>
          <p:cNvPr id="5" name="Platshållare för sidfot 4">
            <a:extLst>
              <a:ext uri="{FF2B5EF4-FFF2-40B4-BE49-F238E27FC236}">
                <a16:creationId xmlns:a16="http://schemas.microsoft.com/office/drawing/2014/main" id="{5C0A3ABB-C906-40E9-AF35-0DB0B3403226}"/>
              </a:ext>
            </a:extLst>
          </p:cNvPr>
          <p:cNvSpPr>
            <a:spLocks noGrp="1"/>
          </p:cNvSpPr>
          <p:nvPr>
            <p:ph type="ftr" sz="quarter" idx="3"/>
          </p:nvPr>
        </p:nvSpPr>
        <p:spPr>
          <a:xfrm>
            <a:off x="4038600" y="6356350"/>
            <a:ext cx="4114800" cy="365125"/>
          </a:xfrm>
          <a:prstGeom prst="rect">
            <a:avLst/>
          </a:prstGeom>
        </p:spPr>
        <p:txBody>
          <a:bodyPr vert="horz" lIns="0" tIns="0" rIns="0" bIns="0" rtlCol="0" anchor="b">
            <a:noAutofit/>
          </a:bodyPr>
          <a:lstStyle>
            <a:lvl1pPr algn="ctr">
              <a:defRPr sz="10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37249AA9-CC7D-40E0-9894-3652F2EE8CF5}"/>
              </a:ext>
            </a:extLst>
          </p:cNvPr>
          <p:cNvSpPr>
            <a:spLocks noGrp="1"/>
          </p:cNvSpPr>
          <p:nvPr>
            <p:ph type="sldNum" sz="quarter" idx="4"/>
          </p:nvPr>
        </p:nvSpPr>
        <p:spPr>
          <a:xfrm>
            <a:off x="8610600" y="6356350"/>
            <a:ext cx="2957512" cy="365125"/>
          </a:xfrm>
          <a:prstGeom prst="rect">
            <a:avLst/>
          </a:prstGeom>
        </p:spPr>
        <p:txBody>
          <a:bodyPr vert="horz" lIns="0" tIns="0" rIns="0" bIns="0" rtlCol="0" anchor="b">
            <a:noAutofit/>
          </a:bodyPr>
          <a:lstStyle>
            <a:lvl1pPr algn="r">
              <a:defRPr sz="1000">
                <a:solidFill>
                  <a:schemeClr val="tx1">
                    <a:tint val="75000"/>
                  </a:schemeClr>
                </a:solidFill>
              </a:defRPr>
            </a:lvl1pPr>
          </a:lstStyle>
          <a:p>
            <a:fld id="{AE086683-F536-42AB-ABBC-F4803DFE8DBC}" type="slidenum">
              <a:rPr lang="sv-SE" smtClean="0"/>
              <a:pPr/>
              <a:t>‹#›</a:t>
            </a:fld>
            <a:endParaRPr lang="sv-SE"/>
          </a:p>
        </p:txBody>
      </p:sp>
      <p:pic>
        <p:nvPicPr>
          <p:cNvPr id="10" name="Bild 9">
            <a:extLst>
              <a:ext uri="{FF2B5EF4-FFF2-40B4-BE49-F238E27FC236}">
                <a16:creationId xmlns:a16="http://schemas.microsoft.com/office/drawing/2014/main" id="{F94C6927-7ABA-47E6-5DB2-8ACEEA4DBB37}"/>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57225" y="559595"/>
            <a:ext cx="1672242" cy="494506"/>
          </a:xfrm>
          <a:prstGeom prst="rect">
            <a:avLst/>
          </a:prstGeom>
        </p:spPr>
      </p:pic>
    </p:spTree>
    <p:extLst>
      <p:ext uri="{BB962C8B-B14F-4D97-AF65-F5344CB8AC3E}">
        <p14:creationId xmlns:p14="http://schemas.microsoft.com/office/powerpoint/2010/main" val="149138282"/>
      </p:ext>
    </p:extLst>
  </p:cSld>
  <p:clrMap bg1="lt1" tx1="dk1" bg2="lt2" tx2="dk2" accent1="accent1" accent2="accent2" accent3="accent3" accent4="accent4" accent5="accent5" accent6="accent6" hlink="hlink" folHlink="folHlink"/>
  <p:sldLayoutIdLst>
    <p:sldLayoutId id="2147483658" r:id="rId1"/>
    <p:sldLayoutId id="2147483650" r:id="rId2"/>
    <p:sldLayoutId id="2147483660" r:id="rId3"/>
    <p:sldLayoutId id="2147483662" r:id="rId4"/>
    <p:sldLayoutId id="2147483663" r:id="rId5"/>
    <p:sldLayoutId id="2147483651" r:id="rId6"/>
    <p:sldLayoutId id="2147483652" r:id="rId7"/>
    <p:sldLayoutId id="2147483659" r:id="rId8"/>
    <p:sldLayoutId id="2147483661" r:id="rId9"/>
    <p:sldLayoutId id="2147483654" r:id="rId10"/>
    <p:sldLayoutId id="2147483655" r:id="rId11"/>
    <p:sldLayoutId id="2147483664" r:id="rId12"/>
    <p:sldLayoutId id="2147483665" r:id="rId13"/>
  </p:sldLayoutIdLst>
  <p:txStyles>
    <p:titleStyle>
      <a:lvl1pPr algn="l" defTabSz="914400" rtl="0" eaLnBrk="1" latinLnBrk="0" hangingPunct="1">
        <a:lnSpc>
          <a:spcPct val="85000"/>
        </a:lnSpc>
        <a:spcBef>
          <a:spcPct val="0"/>
        </a:spcBef>
        <a:buNone/>
        <a:defRPr sz="415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600"/>
        </a:spcBef>
        <a:spcAft>
          <a:spcPts val="600"/>
        </a:spcAft>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10000"/>
        </a:lnSpc>
        <a:spcBef>
          <a:spcPts val="6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10000"/>
        </a:lnSpc>
        <a:spcBef>
          <a:spcPts val="600"/>
        </a:spcBef>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10000"/>
        </a:lnSpc>
        <a:spcBef>
          <a:spcPts val="6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10000"/>
        </a:lnSpc>
        <a:spcBef>
          <a:spcPts val="6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110000"/>
        </a:lnSpc>
        <a:spcBef>
          <a:spcPts val="600"/>
        </a:spcBef>
        <a:buFont typeface="Arial" panose="020B0604020202020204" pitchFamily="34" charset="0"/>
        <a:buChar char="•"/>
        <a:defRPr sz="1200" kern="1200">
          <a:solidFill>
            <a:schemeClr val="tx2"/>
          </a:solidFill>
          <a:latin typeface="+mn-lt"/>
          <a:ea typeface="+mn-ea"/>
          <a:cs typeface="+mn-cs"/>
        </a:defRPr>
      </a:lvl6pPr>
      <a:lvl7pPr marL="2971800" indent="-228600" algn="l" defTabSz="914400" rtl="0" eaLnBrk="1" latinLnBrk="0" hangingPunct="1">
        <a:lnSpc>
          <a:spcPct val="110000"/>
        </a:lnSpc>
        <a:spcBef>
          <a:spcPts val="600"/>
        </a:spcBef>
        <a:buFont typeface="Arial" panose="020B0604020202020204" pitchFamily="34" charset="0"/>
        <a:buChar char="•"/>
        <a:defRPr sz="1200" kern="1200">
          <a:solidFill>
            <a:schemeClr val="tx2"/>
          </a:solidFill>
          <a:latin typeface="+mn-lt"/>
          <a:ea typeface="+mn-ea"/>
          <a:cs typeface="+mn-cs"/>
        </a:defRPr>
      </a:lvl7pPr>
      <a:lvl8pPr marL="3429000" indent="-228600" algn="l" defTabSz="914400" rtl="0" eaLnBrk="1" latinLnBrk="0" hangingPunct="1">
        <a:lnSpc>
          <a:spcPct val="110000"/>
        </a:lnSpc>
        <a:spcBef>
          <a:spcPts val="600"/>
        </a:spcBef>
        <a:buFont typeface="Arial" panose="020B0604020202020204" pitchFamily="34" charset="0"/>
        <a:buChar char="•"/>
        <a:defRPr sz="1200" kern="1200">
          <a:solidFill>
            <a:schemeClr val="tx2"/>
          </a:solidFill>
          <a:latin typeface="+mn-lt"/>
          <a:ea typeface="+mn-ea"/>
          <a:cs typeface="+mn-cs"/>
        </a:defRPr>
      </a:lvl8pPr>
      <a:lvl9pPr marL="3886200" indent="-228600" algn="l" defTabSz="914400" rtl="0" eaLnBrk="1" latinLnBrk="0" hangingPunct="1">
        <a:lnSpc>
          <a:spcPct val="110000"/>
        </a:lnSpc>
        <a:spcBef>
          <a:spcPts val="600"/>
        </a:spcBef>
        <a:buFont typeface="Arial" panose="020B0604020202020204" pitchFamily="34" charset="0"/>
        <a:buChar char="•"/>
        <a:defRPr sz="1200" kern="1200">
          <a:solidFill>
            <a:schemeClr val="tx2"/>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2" userDrawn="1">
          <p15:clr>
            <a:srgbClr val="FF0000"/>
          </p15:clr>
        </p15:guide>
        <p15:guide id="2" pos="1465" userDrawn="1">
          <p15:clr>
            <a:srgbClr val="FF0000"/>
          </p15:clr>
        </p15:guide>
        <p15:guide id="3" pos="1556" userDrawn="1">
          <p15:clr>
            <a:srgbClr val="FF0000"/>
          </p15:clr>
        </p15:guide>
        <p15:guide id="4" pos="2630" userDrawn="1">
          <p15:clr>
            <a:srgbClr val="FF0000"/>
          </p15:clr>
        </p15:guide>
        <p15:guide id="5" pos="2721" userDrawn="1">
          <p15:clr>
            <a:srgbClr val="FF0000"/>
          </p15:clr>
        </p15:guide>
        <p15:guide id="6" pos="3794" userDrawn="1">
          <p15:clr>
            <a:srgbClr val="FF0000"/>
          </p15:clr>
        </p15:guide>
        <p15:guide id="7" pos="3885" userDrawn="1">
          <p15:clr>
            <a:srgbClr val="FF0000"/>
          </p15:clr>
        </p15:guide>
        <p15:guide id="8" pos="4958" userDrawn="1">
          <p15:clr>
            <a:srgbClr val="FF0000"/>
          </p15:clr>
        </p15:guide>
        <p15:guide id="9" pos="5049" userDrawn="1">
          <p15:clr>
            <a:srgbClr val="FF0000"/>
          </p15:clr>
        </p15:guide>
        <p15:guide id="10" pos="6123" userDrawn="1">
          <p15:clr>
            <a:srgbClr val="FF0000"/>
          </p15:clr>
        </p15:guide>
        <p15:guide id="11" pos="6214" userDrawn="1">
          <p15:clr>
            <a:srgbClr val="FF0000"/>
          </p15:clr>
        </p15:guide>
        <p15:guide id="12" pos="7287" userDrawn="1">
          <p15:clr>
            <a:srgbClr val="FF0000"/>
          </p15:clr>
        </p15:guide>
        <p15:guide id="13" orient="horz" pos="1415" userDrawn="1">
          <p15:clr>
            <a:srgbClr val="FF0000"/>
          </p15:clr>
        </p15:guide>
        <p15:guide id="14" orient="horz" pos="2626" userDrawn="1">
          <p15:clr>
            <a:srgbClr val="FF0000"/>
          </p15:clr>
        </p15:guide>
        <p15:guide id="15" orient="horz" pos="2716" userDrawn="1">
          <p15:clr>
            <a:srgbClr val="FF0000"/>
          </p15:clr>
        </p15:guide>
        <p15:guide id="16" orient="horz" pos="3927" userDrawn="1">
          <p15:clr>
            <a:srgbClr val="FF000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jp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jpg"/><Relationship Id="rId11" Type="http://schemas.openxmlformats.org/officeDocument/2006/relationships/image" Target="../media/image36.png"/><Relationship Id="rId5" Type="http://schemas.openxmlformats.org/officeDocument/2006/relationships/image" Target="../media/image31.jpg"/><Relationship Id="rId10" Type="http://schemas.microsoft.com/office/2007/relationships/hdphoto" Target="../media/hdphoto1.wdp"/><Relationship Id="rId4" Type="http://schemas.openxmlformats.org/officeDocument/2006/relationships/image" Target="../media/image30.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43.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43.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43.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13" Type="http://schemas.microsoft.com/office/2007/relationships/hdphoto" Target="../media/hdphoto2.wdp"/><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11.xml"/><Relationship Id="rId16"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5.png"/><Relationship Id="rId10" Type="http://schemas.openxmlformats.org/officeDocument/2006/relationships/image" Target="../media/image51.jpeg"/><Relationship Id="rId4" Type="http://schemas.openxmlformats.org/officeDocument/2006/relationships/image" Target="../media/image45.png"/><Relationship Id="rId9" Type="http://schemas.openxmlformats.org/officeDocument/2006/relationships/image" Target="../media/image50.jpeg"/><Relationship Id="rId1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8.jpg"/><Relationship Id="rId7" Type="http://schemas.openxmlformats.org/officeDocument/2006/relationships/image" Target="../media/image60.svg"/><Relationship Id="rId2" Type="http://schemas.openxmlformats.org/officeDocument/2006/relationships/image" Target="../media/image57.jp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21.sv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68.jpeg"/><Relationship Id="rId7" Type="http://schemas.openxmlformats.org/officeDocument/2006/relationships/image" Target="../media/image31.jp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10" Type="http://schemas.openxmlformats.org/officeDocument/2006/relationships/image" Target="../media/image73.png"/><Relationship Id="rId4" Type="http://schemas.openxmlformats.org/officeDocument/2006/relationships/image" Target="../media/image69.jpeg"/><Relationship Id="rId9"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4" Type="http://schemas.openxmlformats.org/officeDocument/2006/relationships/image" Target="../media/image76.jpg"/></Relationships>
</file>

<file path=ppt/slides/_rels/slide27.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4.png"/><Relationship Id="rId11" Type="http://schemas.openxmlformats.org/officeDocument/2006/relationships/image" Target="../media/image89.sv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3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3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3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3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3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tshållare för bild 9">
            <a:extLst>
              <a:ext uri="{FF2B5EF4-FFF2-40B4-BE49-F238E27FC236}">
                <a16:creationId xmlns:a16="http://schemas.microsoft.com/office/drawing/2014/main" id="{7D5AF70B-371D-6815-F1A2-2F141C943C5D}"/>
              </a:ext>
            </a:extLst>
          </p:cNvPr>
          <p:cNvPicPr>
            <a:picLocks noGrp="1" noChangeAspect="1"/>
          </p:cNvPicPr>
          <p:nvPr>
            <p:ph type="pic" sz="quarter" idx="10"/>
          </p:nvPr>
        </p:nvPicPr>
        <p:blipFill>
          <a:blip r:embed="rId3"/>
          <a:srcRect t="7848" b="7848"/>
          <a:stretch/>
        </p:blipFill>
        <p:spPr/>
      </p:pic>
      <p:sp>
        <p:nvSpPr>
          <p:cNvPr id="8" name="Platshållare för text 7">
            <a:extLst>
              <a:ext uri="{FF2B5EF4-FFF2-40B4-BE49-F238E27FC236}">
                <a16:creationId xmlns:a16="http://schemas.microsoft.com/office/drawing/2014/main" id="{AD025AB8-AB17-8BB4-F504-43FD32386DE8}"/>
              </a:ext>
            </a:extLst>
          </p:cNvPr>
          <p:cNvSpPr>
            <a:spLocks noGrp="1"/>
          </p:cNvSpPr>
          <p:nvPr>
            <p:ph type="body" sz="quarter" idx="11"/>
          </p:nvPr>
        </p:nvSpPr>
        <p:spPr/>
        <p:txBody>
          <a:bodyPr/>
          <a:lstStyle/>
          <a:p>
            <a:endParaRPr lang="sv-SE"/>
          </a:p>
        </p:txBody>
      </p:sp>
    </p:spTree>
    <p:extLst>
      <p:ext uri="{BB962C8B-B14F-4D97-AF65-F5344CB8AC3E}">
        <p14:creationId xmlns:p14="http://schemas.microsoft.com/office/powerpoint/2010/main" val="32890120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F9014D89-AC5F-1632-C757-1C55899764ED}"/>
              </a:ext>
            </a:extLst>
          </p:cNvPr>
          <p:cNvSpPr/>
          <p:nvPr/>
        </p:nvSpPr>
        <p:spPr>
          <a:xfrm>
            <a:off x="6134936" y="-219075"/>
            <a:ext cx="1977811" cy="7122937"/>
          </a:xfrm>
          <a:prstGeom prst="rect">
            <a:avLst/>
          </a:prstGeom>
          <a:solidFill>
            <a:srgbClr val="FA5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ektangel 28">
            <a:extLst>
              <a:ext uri="{FF2B5EF4-FFF2-40B4-BE49-F238E27FC236}">
                <a16:creationId xmlns:a16="http://schemas.microsoft.com/office/drawing/2014/main" id="{46F5317F-8315-23B4-B926-B9B73CE3F706}"/>
              </a:ext>
            </a:extLst>
          </p:cNvPr>
          <p:cNvSpPr/>
          <p:nvPr/>
        </p:nvSpPr>
        <p:spPr>
          <a:xfrm>
            <a:off x="8103077" y="-219075"/>
            <a:ext cx="1977811" cy="7122937"/>
          </a:xfrm>
          <a:prstGeom prst="rect">
            <a:avLst/>
          </a:prstGeom>
          <a:solidFill>
            <a:srgbClr val="B92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Rektangel 29">
            <a:extLst>
              <a:ext uri="{FF2B5EF4-FFF2-40B4-BE49-F238E27FC236}">
                <a16:creationId xmlns:a16="http://schemas.microsoft.com/office/drawing/2014/main" id="{F5BC04C8-BAFB-DDFB-C2C1-177DF37CDB4F}"/>
              </a:ext>
            </a:extLst>
          </p:cNvPr>
          <p:cNvSpPr/>
          <p:nvPr/>
        </p:nvSpPr>
        <p:spPr>
          <a:xfrm>
            <a:off x="10086781" y="-136941"/>
            <a:ext cx="2217278" cy="7122937"/>
          </a:xfrm>
          <a:prstGeom prst="rect">
            <a:avLst/>
          </a:prstGeom>
          <a:solidFill>
            <a:srgbClr val="CC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Rektangel 30">
            <a:extLst>
              <a:ext uri="{FF2B5EF4-FFF2-40B4-BE49-F238E27FC236}">
                <a16:creationId xmlns:a16="http://schemas.microsoft.com/office/drawing/2014/main" id="{7983D2AE-AFD8-0D43-446A-549A8CA2F8FC}"/>
              </a:ext>
            </a:extLst>
          </p:cNvPr>
          <p:cNvSpPr/>
          <p:nvPr/>
        </p:nvSpPr>
        <p:spPr>
          <a:xfrm>
            <a:off x="4157188" y="-108369"/>
            <a:ext cx="1977811" cy="7122937"/>
          </a:xfrm>
          <a:prstGeom prst="rect">
            <a:avLst/>
          </a:prstGeom>
          <a:solidFill>
            <a:srgbClr val="009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 name="Rektangel 31">
            <a:extLst>
              <a:ext uri="{FF2B5EF4-FFF2-40B4-BE49-F238E27FC236}">
                <a16:creationId xmlns:a16="http://schemas.microsoft.com/office/drawing/2014/main" id="{2F5D0006-7DFB-CC9F-FD65-6C42EBA2A4EE}"/>
              </a:ext>
            </a:extLst>
          </p:cNvPr>
          <p:cNvSpPr/>
          <p:nvPr/>
        </p:nvSpPr>
        <p:spPr>
          <a:xfrm>
            <a:off x="2063876" y="-136942"/>
            <a:ext cx="2095746" cy="7122937"/>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Platshållare för innehåll 2">
            <a:extLst>
              <a:ext uri="{FF2B5EF4-FFF2-40B4-BE49-F238E27FC236}">
                <a16:creationId xmlns:a16="http://schemas.microsoft.com/office/drawing/2014/main" id="{CE5DD912-BEB0-476E-B5D9-12F5D794FB0B}"/>
              </a:ext>
            </a:extLst>
          </p:cNvPr>
          <p:cNvSpPr txBox="1">
            <a:spLocks/>
          </p:cNvSpPr>
          <p:nvPr/>
        </p:nvSpPr>
        <p:spPr>
          <a:xfrm>
            <a:off x="2330704" y="1253331"/>
            <a:ext cx="158364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C5486"/>
                </a:solidFill>
                <a:latin typeface="TeeFranklin Bd" panose="0200080306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C548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548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548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548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sv-SE" sz="8000" dirty="0">
                <a:solidFill>
                  <a:schemeClr val="bg1"/>
                </a:solidFill>
                <a:latin typeface="Scouterna DIN Pro Symbol" pitchFamily="2" charset="0"/>
              </a:rPr>
              <a:t>s</a:t>
            </a:r>
          </a:p>
          <a:p>
            <a:pPr marL="0" indent="0" algn="ctr">
              <a:buFont typeface="Arial" panose="020B0604020202020204" pitchFamily="34" charset="0"/>
              <a:buNone/>
            </a:pPr>
            <a:r>
              <a:rPr lang="sv-SE" sz="2400" dirty="0">
                <a:solidFill>
                  <a:schemeClr val="bg1"/>
                </a:solidFill>
                <a:latin typeface="Fruity Drink" panose="020B0603050302020204" pitchFamily="34" charset="0"/>
              </a:rPr>
              <a:t>Spårarscout</a:t>
            </a:r>
            <a:endParaRPr lang="sv-SE" sz="2000" dirty="0">
              <a:solidFill>
                <a:schemeClr val="bg1"/>
              </a:solidFill>
              <a:latin typeface="Fruity Drink" panose="020B0603050302020204" pitchFamily="34" charset="0"/>
            </a:endParaRPr>
          </a:p>
          <a:p>
            <a:pPr marL="0" indent="0" algn="ctr">
              <a:buFont typeface="Arial" panose="020B0604020202020204" pitchFamily="34" charset="0"/>
              <a:buNone/>
            </a:pPr>
            <a:r>
              <a:rPr lang="sv-SE" sz="2000" dirty="0">
                <a:solidFill>
                  <a:schemeClr val="bg1"/>
                </a:solidFill>
                <a:latin typeface="TeeFranklin Bk" panose="02000606050000020004" pitchFamily="50" charset="0"/>
                <a:ea typeface="Scouterna DIN ExtraLight" pitchFamily="50" charset="0"/>
              </a:rPr>
              <a:t>Nyfikenhet</a:t>
            </a:r>
          </a:p>
          <a:p>
            <a:pPr marL="0" indent="0" algn="ctr">
              <a:buFont typeface="Arial" panose="020B0604020202020204" pitchFamily="34" charset="0"/>
              <a:buNone/>
            </a:pPr>
            <a:r>
              <a:rPr lang="sv-SE" sz="2000" dirty="0">
                <a:solidFill>
                  <a:schemeClr val="bg1"/>
                </a:solidFill>
                <a:latin typeface="TeeFranklin Bk" panose="02000606050000020004" pitchFamily="50" charset="0"/>
                <a:ea typeface="Scouterna DIN ExtraLight" pitchFamily="50" charset="0"/>
              </a:rPr>
              <a:t>Prova</a:t>
            </a:r>
          </a:p>
          <a:p>
            <a:pPr marL="0" indent="0" algn="ctr">
              <a:buFont typeface="Arial" panose="020B0604020202020204" pitchFamily="34" charset="0"/>
              <a:buNone/>
            </a:pPr>
            <a:r>
              <a:rPr lang="sv-SE" sz="2000" dirty="0">
                <a:solidFill>
                  <a:schemeClr val="bg1"/>
                </a:solidFill>
                <a:latin typeface="TeeFranklin Bk" panose="02000606050000020004" pitchFamily="50" charset="0"/>
                <a:ea typeface="Scouterna DIN ExtraLight" pitchFamily="50" charset="0"/>
              </a:rPr>
              <a:t>Natur</a:t>
            </a:r>
          </a:p>
          <a:p>
            <a:pPr marL="0" indent="0" algn="ctr">
              <a:buFont typeface="Arial" panose="020B0604020202020204" pitchFamily="34" charset="0"/>
              <a:buNone/>
            </a:pPr>
            <a:r>
              <a:rPr lang="sv-SE" sz="2000" dirty="0">
                <a:solidFill>
                  <a:schemeClr val="bg1"/>
                </a:solidFill>
                <a:latin typeface="TeeFranklin Bk" panose="02000606050000020004" pitchFamily="50" charset="0"/>
                <a:ea typeface="Scouterna DIN ExtraLight" pitchFamily="50" charset="0"/>
              </a:rPr>
              <a:t>Fantasi </a:t>
            </a:r>
          </a:p>
          <a:p>
            <a:pPr marL="0" indent="0" algn="ctr">
              <a:buFont typeface="Arial" panose="020B0604020202020204" pitchFamily="34" charset="0"/>
              <a:buNone/>
            </a:pPr>
            <a:r>
              <a:rPr lang="sv-SE" sz="2000" dirty="0">
                <a:solidFill>
                  <a:schemeClr val="bg1"/>
                </a:solidFill>
                <a:latin typeface="TeeFranklin Bk" panose="02000606050000020004" pitchFamily="50" charset="0"/>
                <a:ea typeface="Scouterna DIN ExtraLight" pitchFamily="50" charset="0"/>
              </a:rPr>
              <a:t>Roligt</a:t>
            </a:r>
          </a:p>
        </p:txBody>
      </p:sp>
      <p:sp>
        <p:nvSpPr>
          <p:cNvPr id="5" name="Platshållare för innehåll 2">
            <a:extLst>
              <a:ext uri="{FF2B5EF4-FFF2-40B4-BE49-F238E27FC236}">
                <a16:creationId xmlns:a16="http://schemas.microsoft.com/office/drawing/2014/main" id="{71A23A8E-A604-419E-8893-F4B40DA00D60}"/>
              </a:ext>
            </a:extLst>
          </p:cNvPr>
          <p:cNvSpPr txBox="1">
            <a:spLocks/>
          </p:cNvSpPr>
          <p:nvPr/>
        </p:nvSpPr>
        <p:spPr>
          <a:xfrm>
            <a:off x="4088697" y="1299193"/>
            <a:ext cx="199688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couterna DIN Medium" pitchFamily="50" charset="0"/>
                <a:ea typeface="Scouterna DIN Medium"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sv-SE" sz="8000" dirty="0">
                <a:latin typeface="Scouterna DIN Pro Symbol" pitchFamily="2" charset="0"/>
              </a:rPr>
              <a:t>d</a:t>
            </a:r>
          </a:p>
          <a:p>
            <a:pPr marL="0" indent="0" algn="ctr">
              <a:buNone/>
            </a:pPr>
            <a:r>
              <a:rPr lang="sv-SE" sz="2000" dirty="0">
                <a:latin typeface="Jack's Candlestick Condensed" pitchFamily="2" charset="0"/>
              </a:rPr>
              <a:t>Upptäckarscout</a:t>
            </a:r>
          </a:p>
          <a:p>
            <a:pPr marL="0" indent="0" algn="ctr">
              <a:buNone/>
            </a:pPr>
            <a:r>
              <a:rPr lang="sv-SE" sz="2000" dirty="0">
                <a:latin typeface="TeeFranklin Bk" panose="02000606050000020004" pitchFamily="50" charset="0"/>
                <a:ea typeface="Scouterna DIN ExtraLight" pitchFamily="50" charset="0"/>
              </a:rPr>
              <a:t>Våga</a:t>
            </a:r>
          </a:p>
          <a:p>
            <a:pPr marL="0" indent="0" algn="ctr">
              <a:buNone/>
            </a:pPr>
            <a:r>
              <a:rPr lang="sv-SE" sz="2000" dirty="0">
                <a:latin typeface="TeeFranklin Bk" panose="02000606050000020004" pitchFamily="50" charset="0"/>
                <a:ea typeface="Scouterna DIN ExtraLight" pitchFamily="50" charset="0"/>
              </a:rPr>
              <a:t>Samarbeta</a:t>
            </a:r>
          </a:p>
          <a:p>
            <a:pPr marL="0" indent="0" algn="ctr">
              <a:buNone/>
            </a:pPr>
            <a:r>
              <a:rPr lang="sv-SE" sz="2000" dirty="0">
                <a:latin typeface="TeeFranklin Bk" panose="02000606050000020004" pitchFamily="50" charset="0"/>
                <a:ea typeface="Scouterna DIN ExtraLight" pitchFamily="50" charset="0"/>
              </a:rPr>
              <a:t>Vilja</a:t>
            </a:r>
          </a:p>
          <a:p>
            <a:pPr marL="0" indent="0" algn="ctr">
              <a:buNone/>
            </a:pPr>
            <a:r>
              <a:rPr lang="sv-SE" sz="2000" dirty="0">
                <a:latin typeface="TeeFranklin Bk" panose="02000606050000020004" pitchFamily="50" charset="0"/>
                <a:ea typeface="Scouterna DIN ExtraLight" pitchFamily="50" charset="0"/>
              </a:rPr>
              <a:t>Lösa problem</a:t>
            </a:r>
          </a:p>
          <a:p>
            <a:pPr marL="0" indent="0" algn="ctr">
              <a:buNone/>
            </a:pPr>
            <a:r>
              <a:rPr lang="sv-SE" sz="2000" dirty="0">
                <a:latin typeface="TeeFranklin Bk" panose="02000606050000020004" pitchFamily="50" charset="0"/>
                <a:ea typeface="Scouterna DIN ExtraLight" pitchFamily="50" charset="0"/>
              </a:rPr>
              <a:t>Omvärlden</a:t>
            </a:r>
          </a:p>
        </p:txBody>
      </p:sp>
      <p:sp>
        <p:nvSpPr>
          <p:cNvPr id="6" name="Platshållare för innehåll 2">
            <a:extLst>
              <a:ext uri="{FF2B5EF4-FFF2-40B4-BE49-F238E27FC236}">
                <a16:creationId xmlns:a16="http://schemas.microsoft.com/office/drawing/2014/main" id="{B8AF79E1-D9EB-4093-9699-EAD619EE8634}"/>
              </a:ext>
            </a:extLst>
          </p:cNvPr>
          <p:cNvSpPr txBox="1">
            <a:spLocks/>
          </p:cNvSpPr>
          <p:nvPr/>
        </p:nvSpPr>
        <p:spPr>
          <a:xfrm>
            <a:off x="6106740" y="1248859"/>
            <a:ext cx="206952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couterna DIN Medium" pitchFamily="50" charset="0"/>
                <a:ea typeface="Scouterna DIN Medium"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sv-SE" sz="8000" dirty="0">
                <a:latin typeface="Scouterna DIN Pro Symbol" pitchFamily="2" charset="0"/>
              </a:rPr>
              <a:t>f</a:t>
            </a:r>
          </a:p>
          <a:p>
            <a:pPr marL="0" indent="0" algn="ctr">
              <a:buNone/>
            </a:pPr>
            <a:r>
              <a:rPr lang="sv-SE" dirty="0">
                <a:latin typeface="FM College Team" panose="00000400000000000000" pitchFamily="2" charset="0"/>
              </a:rPr>
              <a:t>ÄVENTYRARSCOUT</a:t>
            </a:r>
          </a:p>
          <a:p>
            <a:pPr marL="0" indent="0" algn="ctr">
              <a:buNone/>
            </a:pPr>
            <a:r>
              <a:rPr lang="sv-SE" sz="2200" dirty="0">
                <a:latin typeface="TeeFranklin Bk" panose="02000606050000020004" pitchFamily="50" charset="0"/>
                <a:ea typeface="Scouterna DIN ExtraLight" pitchFamily="50" charset="0"/>
              </a:rPr>
              <a:t>Medvetenhet</a:t>
            </a:r>
          </a:p>
          <a:p>
            <a:pPr marL="0" indent="0" algn="ctr">
              <a:buNone/>
            </a:pPr>
            <a:r>
              <a:rPr lang="sv-SE" sz="2200" dirty="0">
                <a:latin typeface="TeeFranklin Bk" panose="02000606050000020004" pitchFamily="50" charset="0"/>
                <a:ea typeface="Scouterna DIN ExtraLight" pitchFamily="50" charset="0"/>
              </a:rPr>
              <a:t>Respekt</a:t>
            </a:r>
          </a:p>
          <a:p>
            <a:pPr marL="0" indent="0" algn="ctr">
              <a:buNone/>
            </a:pPr>
            <a:r>
              <a:rPr lang="sv-SE" sz="2200" dirty="0">
                <a:latin typeface="TeeFranklin Bk" panose="02000606050000020004" pitchFamily="50" charset="0"/>
                <a:ea typeface="Scouterna DIN ExtraLight" pitchFamily="50" charset="0"/>
              </a:rPr>
              <a:t>Friluftsliv</a:t>
            </a:r>
          </a:p>
          <a:p>
            <a:pPr marL="0" indent="0" algn="ctr">
              <a:buNone/>
            </a:pPr>
            <a:r>
              <a:rPr lang="sv-SE" sz="2200" dirty="0">
                <a:latin typeface="TeeFranklin Bk" panose="02000606050000020004" pitchFamily="50" charset="0"/>
                <a:ea typeface="Scouterna DIN ExtraLight" pitchFamily="50" charset="0"/>
              </a:rPr>
              <a:t>Patrullen</a:t>
            </a:r>
          </a:p>
          <a:p>
            <a:pPr marL="0" indent="0" algn="ctr">
              <a:buNone/>
            </a:pPr>
            <a:r>
              <a:rPr lang="sv-SE" sz="2200" dirty="0">
                <a:latin typeface="TeeFranklin Bk" panose="02000606050000020004" pitchFamily="50" charset="0"/>
                <a:ea typeface="Scouterna DIN ExtraLight" pitchFamily="50" charset="0"/>
              </a:rPr>
              <a:t>Möten</a:t>
            </a:r>
          </a:p>
        </p:txBody>
      </p:sp>
      <p:sp>
        <p:nvSpPr>
          <p:cNvPr id="7" name="Platshållare för innehåll 2">
            <a:extLst>
              <a:ext uri="{FF2B5EF4-FFF2-40B4-BE49-F238E27FC236}">
                <a16:creationId xmlns:a16="http://schemas.microsoft.com/office/drawing/2014/main" id="{1DC8ED20-1594-48B9-9167-EB7A14D931DA}"/>
              </a:ext>
            </a:extLst>
          </p:cNvPr>
          <p:cNvSpPr txBox="1">
            <a:spLocks/>
          </p:cNvSpPr>
          <p:nvPr/>
        </p:nvSpPr>
        <p:spPr>
          <a:xfrm>
            <a:off x="8101416" y="1315971"/>
            <a:ext cx="192694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couterna DIN Medium" pitchFamily="50" charset="0"/>
                <a:ea typeface="Scouterna DIN Medium"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sv-SE" sz="8000" dirty="0">
                <a:latin typeface="Scouterna DIN Pro Symbol" pitchFamily="2" charset="0"/>
              </a:rPr>
              <a:t>g</a:t>
            </a:r>
          </a:p>
          <a:p>
            <a:pPr marL="0" indent="0" algn="ctr">
              <a:buNone/>
            </a:pPr>
            <a:r>
              <a:rPr lang="sv-SE" sz="2000" dirty="0">
                <a:latin typeface="Impact" panose="020B0806030902050204" pitchFamily="34" charset="0"/>
              </a:rPr>
              <a:t>UTMANARSCOUT</a:t>
            </a:r>
          </a:p>
          <a:p>
            <a:pPr marL="0" indent="0" algn="ctr">
              <a:buNone/>
            </a:pPr>
            <a:r>
              <a:rPr lang="sv-SE" sz="2000" dirty="0">
                <a:latin typeface="TeeFranklin Bk" panose="02000606050000020004" pitchFamily="50" charset="0"/>
                <a:ea typeface="Scouterna DIN ExtraLight" pitchFamily="50" charset="0"/>
              </a:rPr>
              <a:t>Engagemang</a:t>
            </a:r>
          </a:p>
          <a:p>
            <a:pPr marL="0" indent="0" algn="ctr">
              <a:buNone/>
            </a:pPr>
            <a:r>
              <a:rPr lang="sv-SE" sz="2000" dirty="0">
                <a:latin typeface="TeeFranklin Bk" panose="02000606050000020004" pitchFamily="50" charset="0"/>
                <a:ea typeface="Scouterna DIN ExtraLight" pitchFamily="50" charset="0"/>
              </a:rPr>
              <a:t>Reflektera</a:t>
            </a:r>
          </a:p>
          <a:p>
            <a:pPr marL="0" indent="0" algn="ctr">
              <a:buNone/>
            </a:pPr>
            <a:r>
              <a:rPr lang="sv-SE" sz="2000" dirty="0">
                <a:latin typeface="TeeFranklin Bk" panose="02000606050000020004" pitchFamily="50" charset="0"/>
                <a:ea typeface="Scouterna DIN ExtraLight" pitchFamily="50" charset="0"/>
              </a:rPr>
              <a:t>Nätverk</a:t>
            </a:r>
          </a:p>
          <a:p>
            <a:pPr marL="0" indent="0" algn="ctr">
              <a:buNone/>
            </a:pPr>
            <a:r>
              <a:rPr lang="sv-SE" sz="2000" dirty="0">
                <a:latin typeface="TeeFranklin Bk" panose="02000606050000020004" pitchFamily="50" charset="0"/>
                <a:ea typeface="Scouterna DIN ExtraLight" pitchFamily="50" charset="0"/>
              </a:rPr>
              <a:t>Internationellt</a:t>
            </a:r>
          </a:p>
          <a:p>
            <a:pPr marL="0" indent="0" algn="ctr">
              <a:buNone/>
            </a:pPr>
            <a:r>
              <a:rPr lang="sv-SE" sz="2000" dirty="0">
                <a:latin typeface="TeeFranklin Bk" panose="02000606050000020004" pitchFamily="50" charset="0"/>
                <a:ea typeface="Scouterna DIN ExtraLight" pitchFamily="50" charset="0"/>
              </a:rPr>
              <a:t>Gemenskap</a:t>
            </a:r>
          </a:p>
        </p:txBody>
      </p:sp>
      <p:sp>
        <p:nvSpPr>
          <p:cNvPr id="8" name="Platshållare för innehåll 2">
            <a:extLst>
              <a:ext uri="{FF2B5EF4-FFF2-40B4-BE49-F238E27FC236}">
                <a16:creationId xmlns:a16="http://schemas.microsoft.com/office/drawing/2014/main" id="{C4AE48E1-7282-46E8-A2FF-8EB53BCB3FDA}"/>
              </a:ext>
            </a:extLst>
          </p:cNvPr>
          <p:cNvSpPr txBox="1">
            <a:spLocks/>
          </p:cNvSpPr>
          <p:nvPr/>
        </p:nvSpPr>
        <p:spPr>
          <a:xfrm>
            <a:off x="10313770" y="1265701"/>
            <a:ext cx="175082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couterna DIN Medium" pitchFamily="50" charset="0"/>
                <a:ea typeface="Scouterna DIN Medium"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sv-SE" sz="8000" dirty="0">
                <a:latin typeface="Scouterna DIN Pro Symbol" pitchFamily="2" charset="0"/>
              </a:rPr>
              <a:t>h</a:t>
            </a:r>
          </a:p>
          <a:p>
            <a:pPr marL="0" indent="0" algn="ctr">
              <a:buNone/>
            </a:pPr>
            <a:r>
              <a:rPr lang="sv-SE" b="1" dirty="0">
                <a:latin typeface="Scouterna DIN Rover" pitchFamily="2" charset="0"/>
              </a:rPr>
              <a:t>ROVERSCOUT</a:t>
            </a:r>
            <a:endParaRPr lang="sv-SE" sz="2400" b="1" dirty="0">
              <a:latin typeface="Scouterna DIN Rover" pitchFamily="2" charset="0"/>
            </a:endParaRPr>
          </a:p>
          <a:p>
            <a:pPr marL="0" indent="0" algn="ctr">
              <a:buNone/>
            </a:pPr>
            <a:r>
              <a:rPr lang="sv-SE" sz="2000" dirty="0">
                <a:latin typeface="TeeFranklin Bk" panose="02000606050000020004" pitchFamily="50" charset="0"/>
                <a:ea typeface="Scouterna DIN ExtraLight" pitchFamily="50" charset="0"/>
              </a:rPr>
              <a:t>Gränslöshet</a:t>
            </a:r>
          </a:p>
          <a:p>
            <a:pPr marL="0" indent="0" algn="ctr">
              <a:buNone/>
            </a:pPr>
            <a:r>
              <a:rPr lang="sv-SE" sz="2000" dirty="0">
                <a:latin typeface="TeeFranklin Bk" panose="02000606050000020004" pitchFamily="50" charset="0"/>
                <a:ea typeface="Scouterna DIN ExtraLight" pitchFamily="50" charset="0"/>
              </a:rPr>
              <a:t>Redo</a:t>
            </a:r>
          </a:p>
          <a:p>
            <a:pPr marL="0" indent="0" algn="ctr">
              <a:buNone/>
            </a:pPr>
            <a:r>
              <a:rPr lang="sv-SE" sz="2000" dirty="0">
                <a:latin typeface="TeeFranklin Bk" panose="02000606050000020004" pitchFamily="50" charset="0"/>
                <a:ea typeface="Scouterna DIN ExtraLight" pitchFamily="50" charset="0"/>
              </a:rPr>
              <a:t>Utveckla</a:t>
            </a:r>
          </a:p>
          <a:p>
            <a:pPr marL="0" indent="0" algn="ctr">
              <a:buNone/>
            </a:pPr>
            <a:r>
              <a:rPr lang="sv-SE" sz="2000" dirty="0">
                <a:latin typeface="TeeFranklin Bk" panose="02000606050000020004" pitchFamily="50" charset="0"/>
                <a:ea typeface="Scouterna DIN ExtraLight" pitchFamily="50" charset="0"/>
              </a:rPr>
              <a:t>Ledarskap</a:t>
            </a:r>
          </a:p>
          <a:p>
            <a:pPr marL="0" indent="0" algn="ctr">
              <a:buNone/>
            </a:pPr>
            <a:r>
              <a:rPr lang="sv-SE" sz="2000" dirty="0">
                <a:latin typeface="TeeFranklin Bk" panose="02000606050000020004" pitchFamily="50" charset="0"/>
                <a:ea typeface="Scouterna DIN ExtraLight" pitchFamily="50" charset="0"/>
              </a:rPr>
              <a:t>Lyssna och stötta</a:t>
            </a:r>
          </a:p>
        </p:txBody>
      </p:sp>
      <p:sp>
        <p:nvSpPr>
          <p:cNvPr id="3" name="Rektangel 2">
            <a:extLst>
              <a:ext uri="{FF2B5EF4-FFF2-40B4-BE49-F238E27FC236}">
                <a16:creationId xmlns:a16="http://schemas.microsoft.com/office/drawing/2014/main" id="{69E7274F-3A03-B732-07BA-C6D3BBEFD695}"/>
              </a:ext>
            </a:extLst>
          </p:cNvPr>
          <p:cNvSpPr/>
          <p:nvPr/>
        </p:nvSpPr>
        <p:spPr>
          <a:xfrm>
            <a:off x="-33087" y="-136942"/>
            <a:ext cx="2095746" cy="712293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Platshållare för innehåll 2">
            <a:extLst>
              <a:ext uri="{FF2B5EF4-FFF2-40B4-BE49-F238E27FC236}">
                <a16:creationId xmlns:a16="http://schemas.microsoft.com/office/drawing/2014/main" id="{47E23CE1-7589-EBE0-B833-A53E112C598B}"/>
              </a:ext>
            </a:extLst>
          </p:cNvPr>
          <p:cNvSpPr txBox="1">
            <a:spLocks/>
          </p:cNvSpPr>
          <p:nvPr/>
        </p:nvSpPr>
        <p:spPr>
          <a:xfrm>
            <a:off x="237391" y="1265701"/>
            <a:ext cx="165213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C5486"/>
                </a:solidFill>
                <a:latin typeface="TeeFranklin Bd" panose="0200080306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C548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548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548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548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sv-SE" sz="8000" dirty="0">
              <a:solidFill>
                <a:schemeClr val="bg1"/>
              </a:solidFill>
              <a:latin typeface="Scouterna DIN Pro Symbol" pitchFamily="2" charset="0"/>
            </a:endParaRPr>
          </a:p>
          <a:p>
            <a:pPr marL="0" indent="0" algn="ctr">
              <a:buFont typeface="Arial" panose="020B0604020202020204" pitchFamily="34" charset="0"/>
              <a:buNone/>
            </a:pPr>
            <a:r>
              <a:rPr lang="sv-SE" sz="1600" dirty="0">
                <a:solidFill>
                  <a:schemeClr val="bg1"/>
                </a:solidFill>
              </a:rPr>
              <a:t>FAMILJESCOUT</a:t>
            </a:r>
            <a:endParaRPr lang="sv-SE" sz="2000" dirty="0">
              <a:solidFill>
                <a:schemeClr val="bg1"/>
              </a:solidFill>
            </a:endParaRPr>
          </a:p>
          <a:p>
            <a:pPr marL="0" indent="0" algn="ctr">
              <a:buFont typeface="Arial" panose="020B0604020202020204" pitchFamily="34" charset="0"/>
              <a:buNone/>
            </a:pPr>
            <a:endParaRPr lang="sv-SE" sz="2000" dirty="0">
              <a:solidFill>
                <a:schemeClr val="bg1"/>
              </a:solidFill>
              <a:latin typeface="TeeFranklin Bk" panose="02000606050000020004" pitchFamily="50" charset="0"/>
              <a:ea typeface="Scouterna DIN ExtraLight" pitchFamily="50" charset="0"/>
            </a:endParaRPr>
          </a:p>
        </p:txBody>
      </p:sp>
      <p:pic>
        <p:nvPicPr>
          <p:cNvPr id="10" name="Bild 9">
            <a:extLst>
              <a:ext uri="{FF2B5EF4-FFF2-40B4-BE49-F238E27FC236}">
                <a16:creationId xmlns:a16="http://schemas.microsoft.com/office/drawing/2014/main" id="{B0867A5A-B052-D921-3268-CF6A91C0D4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463249" y="1527480"/>
            <a:ext cx="1179896" cy="756878"/>
          </a:xfrm>
          <a:prstGeom prst="rect">
            <a:avLst/>
          </a:prstGeom>
        </p:spPr>
      </p:pic>
    </p:spTree>
    <p:extLst>
      <p:ext uri="{BB962C8B-B14F-4D97-AF65-F5344CB8AC3E}">
        <p14:creationId xmlns:p14="http://schemas.microsoft.com/office/powerpoint/2010/main" val="24541731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9" grpId="0" animBg="1"/>
      <p:bldP spid="30" grpId="0" animBg="1"/>
      <p:bldP spid="31" grpId="0" animBg="1"/>
      <p:bldP spid="32" grpId="0" animBg="1"/>
      <p:bldP spid="4" grpId="0" build="p"/>
      <p:bldP spid="5" grpId="0"/>
      <p:bldP spid="6" grpId="0"/>
      <p:bldP spid="7" grpId="0"/>
      <p:bldP spid="8" grpId="0"/>
      <p:bldP spid="3" grpId="0" animBg="1"/>
      <p:bldP spid="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l: femhörning 10">
            <a:extLst>
              <a:ext uri="{FF2B5EF4-FFF2-40B4-BE49-F238E27FC236}">
                <a16:creationId xmlns:a16="http://schemas.microsoft.com/office/drawing/2014/main" id="{918ECA3B-B00F-6A5F-458E-73C28454BF08}"/>
              </a:ext>
            </a:extLst>
          </p:cNvPr>
          <p:cNvSpPr/>
          <p:nvPr/>
        </p:nvSpPr>
        <p:spPr>
          <a:xfrm>
            <a:off x="7515224" y="1296991"/>
            <a:ext cx="4676776" cy="4578347"/>
          </a:xfrm>
          <a:prstGeom prst="homePlate">
            <a:avLst>
              <a:gd name="adj" fmla="val 26879"/>
            </a:avLst>
          </a:prstGeom>
          <a:solidFill>
            <a:srgbClr val="FA5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Pil: femhörning 9">
            <a:extLst>
              <a:ext uri="{FF2B5EF4-FFF2-40B4-BE49-F238E27FC236}">
                <a16:creationId xmlns:a16="http://schemas.microsoft.com/office/drawing/2014/main" id="{540B2290-B6CB-9B79-3469-469C31BDD1AA}"/>
              </a:ext>
            </a:extLst>
          </p:cNvPr>
          <p:cNvSpPr/>
          <p:nvPr/>
        </p:nvSpPr>
        <p:spPr>
          <a:xfrm>
            <a:off x="3500436" y="1296992"/>
            <a:ext cx="5243513" cy="4578347"/>
          </a:xfrm>
          <a:prstGeom prst="homePlate">
            <a:avLst>
              <a:gd name="adj" fmla="val 26879"/>
            </a:avLst>
          </a:prstGeom>
          <a:solidFill>
            <a:srgbClr val="009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Pil: femhörning 8">
            <a:extLst>
              <a:ext uri="{FF2B5EF4-FFF2-40B4-BE49-F238E27FC236}">
                <a16:creationId xmlns:a16="http://schemas.microsoft.com/office/drawing/2014/main" id="{76C19FA9-5F1B-C3AF-8F59-E96781C3C1A3}"/>
              </a:ext>
            </a:extLst>
          </p:cNvPr>
          <p:cNvSpPr/>
          <p:nvPr/>
        </p:nvSpPr>
        <p:spPr>
          <a:xfrm>
            <a:off x="333374" y="1296990"/>
            <a:ext cx="4305300" cy="4578347"/>
          </a:xfrm>
          <a:prstGeom prst="homePlate">
            <a:avLst>
              <a:gd name="adj" fmla="val 26879"/>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0B7415DD-C506-86EB-E207-9A2FC2BAE14A}"/>
              </a:ext>
            </a:extLst>
          </p:cNvPr>
          <p:cNvSpPr>
            <a:spLocks noGrp="1"/>
          </p:cNvSpPr>
          <p:nvPr>
            <p:ph type="title"/>
          </p:nvPr>
        </p:nvSpPr>
        <p:spPr>
          <a:xfrm>
            <a:off x="819149" y="50799"/>
            <a:ext cx="10515600" cy="1325563"/>
          </a:xfrm>
        </p:spPr>
        <p:txBody>
          <a:bodyPr/>
          <a:lstStyle/>
          <a:p>
            <a:pPr algn="ctr"/>
            <a:r>
              <a:rPr lang="sv-SE" sz="6600" dirty="0"/>
              <a:t>Stegring</a:t>
            </a:r>
            <a:endParaRPr lang="sv-SE" dirty="0"/>
          </a:p>
        </p:txBody>
      </p:sp>
      <p:pic>
        <p:nvPicPr>
          <p:cNvPr id="4" name="Bildobjekt 3" descr="En bild som visar vektorgrafik, lampa&#10;&#10;Automatiskt genererad beskrivning">
            <a:extLst>
              <a:ext uri="{FF2B5EF4-FFF2-40B4-BE49-F238E27FC236}">
                <a16:creationId xmlns:a16="http://schemas.microsoft.com/office/drawing/2014/main" id="{8B73D42D-976F-4026-E565-38324D9821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8137" y="1690688"/>
            <a:ext cx="3790950" cy="3790950"/>
          </a:xfrm>
          <a:prstGeom prst="rect">
            <a:avLst/>
          </a:prstGeom>
        </p:spPr>
      </p:pic>
      <p:pic>
        <p:nvPicPr>
          <p:cNvPr id="6" name="Bildobjekt 5" descr="En bild som visar natur&#10;&#10;Automatiskt genererad beskrivning">
            <a:extLst>
              <a:ext uri="{FF2B5EF4-FFF2-40B4-BE49-F238E27FC236}">
                <a16:creationId xmlns:a16="http://schemas.microsoft.com/office/drawing/2014/main" id="{89B01B54-003E-99A2-FEFE-02BEA300AD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681" y="1770064"/>
            <a:ext cx="3790950" cy="3790950"/>
          </a:xfrm>
          <a:prstGeom prst="rect">
            <a:avLst/>
          </a:prstGeom>
        </p:spPr>
      </p:pic>
      <p:pic>
        <p:nvPicPr>
          <p:cNvPr id="8" name="Bildobjekt 7">
            <a:extLst>
              <a:ext uri="{FF2B5EF4-FFF2-40B4-BE49-F238E27FC236}">
                <a16:creationId xmlns:a16="http://schemas.microsoft.com/office/drawing/2014/main" id="{61B2670D-1482-3E48-CAC0-3D84F2FEEA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3862" y="1457325"/>
            <a:ext cx="4257676" cy="4257676"/>
          </a:xfrm>
          <a:prstGeom prst="rect">
            <a:avLst/>
          </a:prstGeom>
        </p:spPr>
      </p:pic>
      <p:pic>
        <p:nvPicPr>
          <p:cNvPr id="19" name="Bildobjekt 18">
            <a:extLst>
              <a:ext uri="{FF2B5EF4-FFF2-40B4-BE49-F238E27FC236}">
                <a16:creationId xmlns:a16="http://schemas.microsoft.com/office/drawing/2014/main" id="{DB75B2EE-33DE-5CC7-71E0-754E577FA0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530" y="2177752"/>
            <a:ext cx="2502495" cy="2502495"/>
          </a:xfrm>
          <a:prstGeom prst="rect">
            <a:avLst/>
          </a:prstGeom>
        </p:spPr>
      </p:pic>
      <p:pic>
        <p:nvPicPr>
          <p:cNvPr id="21" name="Bildobjekt 20">
            <a:extLst>
              <a:ext uri="{FF2B5EF4-FFF2-40B4-BE49-F238E27FC236}">
                <a16:creationId xmlns:a16="http://schemas.microsoft.com/office/drawing/2014/main" id="{F6DA710C-223D-6402-477A-55100296E6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6360" y="2288484"/>
            <a:ext cx="2485429" cy="2485429"/>
          </a:xfrm>
          <a:prstGeom prst="rect">
            <a:avLst/>
          </a:prstGeom>
        </p:spPr>
      </p:pic>
      <p:pic>
        <p:nvPicPr>
          <p:cNvPr id="23" name="Bildobjekt 22">
            <a:extLst>
              <a:ext uri="{FF2B5EF4-FFF2-40B4-BE49-F238E27FC236}">
                <a16:creationId xmlns:a16="http://schemas.microsoft.com/office/drawing/2014/main" id="{5A34AF06-1845-2D05-887F-BB543749E5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07770" y="2253255"/>
            <a:ext cx="2545558" cy="2545558"/>
          </a:xfrm>
          <a:prstGeom prst="rect">
            <a:avLst/>
          </a:prstGeom>
        </p:spPr>
      </p:pic>
    </p:spTree>
    <p:extLst>
      <p:ext uri="{BB962C8B-B14F-4D97-AF65-F5344CB8AC3E}">
        <p14:creationId xmlns:p14="http://schemas.microsoft.com/office/powerpoint/2010/main" val="340227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childTnLst>
                          </p:cTn>
                        </p:par>
                        <p:par>
                          <p:cTn id="38" fill="hold">
                            <p:stCondLst>
                              <p:cond delay="1500"/>
                            </p:stCondLst>
                            <p:childTnLst>
                              <p:par>
                                <p:cTn id="39" presetID="10" presetClass="entr" presetSubtype="0"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childTnLst>
                          </p:cTn>
                        </p:par>
                        <p:par>
                          <p:cTn id="46" fill="hold">
                            <p:stCondLst>
                              <p:cond delay="2500"/>
                            </p:stCondLst>
                            <p:childTnLst>
                              <p:par>
                                <p:cTn id="47" presetID="10" presetClass="entr" presetSubtype="0" fill="hold"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10F54202-9E8F-18A8-B765-87A8B0B57DCE}"/>
              </a:ext>
            </a:extLst>
          </p:cNvPr>
          <p:cNvSpPr/>
          <p:nvPr/>
        </p:nvSpPr>
        <p:spPr>
          <a:xfrm>
            <a:off x="1831067" y="378023"/>
            <a:ext cx="8529866" cy="874977"/>
          </a:xfrm>
          <a:prstGeom prst="rect">
            <a:avLst/>
          </a:prstGeom>
          <a:solidFill>
            <a:srgbClr val="00365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334B5A4-54EB-0DB1-F806-771201C2460D}"/>
              </a:ext>
            </a:extLst>
          </p:cNvPr>
          <p:cNvSpPr>
            <a:spLocks noGrp="1"/>
          </p:cNvSpPr>
          <p:nvPr>
            <p:ph type="title"/>
          </p:nvPr>
        </p:nvSpPr>
        <p:spPr>
          <a:xfrm>
            <a:off x="1831067" y="246893"/>
            <a:ext cx="8529866" cy="913087"/>
          </a:xfrm>
        </p:spPr>
        <p:txBody>
          <a:bodyPr/>
          <a:lstStyle/>
          <a:p>
            <a:pPr algn="ctr"/>
            <a:r>
              <a:rPr lang="en-GB" dirty="0">
                <a:solidFill>
                  <a:schemeClr val="bg1"/>
                </a:solidFill>
              </a:rPr>
              <a:t>How does this look in practise</a:t>
            </a:r>
            <a:r>
              <a:rPr lang="sv-SE" dirty="0">
                <a:solidFill>
                  <a:schemeClr val="bg1"/>
                </a:solidFill>
              </a:rPr>
              <a:t>?</a:t>
            </a:r>
          </a:p>
        </p:txBody>
      </p:sp>
      <p:pic>
        <p:nvPicPr>
          <p:cNvPr id="4" name="Bildobjekt 3">
            <a:extLst>
              <a:ext uri="{FF2B5EF4-FFF2-40B4-BE49-F238E27FC236}">
                <a16:creationId xmlns:a16="http://schemas.microsoft.com/office/drawing/2014/main" id="{1CD6ABD2-2AC3-B3F7-84FD-A2263C78F48A}"/>
              </a:ext>
            </a:extLst>
          </p:cNvPr>
          <p:cNvPicPr>
            <a:picLocks noChangeAspect="1"/>
          </p:cNvPicPr>
          <p:nvPr/>
        </p:nvPicPr>
        <p:blipFill>
          <a:blip r:embed="rId2"/>
          <a:stretch>
            <a:fillRect/>
          </a:stretch>
        </p:blipFill>
        <p:spPr>
          <a:xfrm rot="607247">
            <a:off x="1649652" y="1912149"/>
            <a:ext cx="1727560" cy="2442817"/>
          </a:xfrm>
          <a:prstGeom prst="rect">
            <a:avLst/>
          </a:prstGeom>
          <a:effectLst>
            <a:outerShdw blurRad="50800" dist="38100" dir="2700000" algn="tl" rotWithShape="0">
              <a:prstClr val="black">
                <a:alpha val="40000"/>
              </a:prstClr>
            </a:outerShdw>
          </a:effectLst>
        </p:spPr>
      </p:pic>
      <p:pic>
        <p:nvPicPr>
          <p:cNvPr id="5" name="Bildobjekt 4">
            <a:extLst>
              <a:ext uri="{FF2B5EF4-FFF2-40B4-BE49-F238E27FC236}">
                <a16:creationId xmlns:a16="http://schemas.microsoft.com/office/drawing/2014/main" id="{D9BE7DF8-467F-A086-7D2C-D8C2817ABA79}"/>
              </a:ext>
            </a:extLst>
          </p:cNvPr>
          <p:cNvPicPr>
            <a:picLocks noChangeAspect="1"/>
          </p:cNvPicPr>
          <p:nvPr/>
        </p:nvPicPr>
        <p:blipFill>
          <a:blip r:embed="rId3"/>
          <a:stretch>
            <a:fillRect/>
          </a:stretch>
        </p:blipFill>
        <p:spPr>
          <a:xfrm rot="21075710">
            <a:off x="558706" y="3372978"/>
            <a:ext cx="1672225" cy="2379580"/>
          </a:xfrm>
          <a:prstGeom prst="rect">
            <a:avLst/>
          </a:prstGeom>
          <a:effectLst>
            <a:outerShdw blurRad="50800" dist="38100" dir="2700000" algn="tl" rotWithShape="0">
              <a:prstClr val="black">
                <a:alpha val="40000"/>
              </a:prstClr>
            </a:outerShdw>
          </a:effectLst>
        </p:spPr>
      </p:pic>
      <p:pic>
        <p:nvPicPr>
          <p:cNvPr id="6" name="Bildobjekt 5">
            <a:extLst>
              <a:ext uri="{FF2B5EF4-FFF2-40B4-BE49-F238E27FC236}">
                <a16:creationId xmlns:a16="http://schemas.microsoft.com/office/drawing/2014/main" id="{DBBBA798-8ADF-360E-7E25-7F45B2A64A11}"/>
              </a:ext>
            </a:extLst>
          </p:cNvPr>
          <p:cNvPicPr>
            <a:picLocks noChangeAspect="1"/>
          </p:cNvPicPr>
          <p:nvPr/>
        </p:nvPicPr>
        <p:blipFill>
          <a:blip r:embed="rId4"/>
          <a:stretch>
            <a:fillRect/>
          </a:stretch>
        </p:blipFill>
        <p:spPr>
          <a:xfrm>
            <a:off x="2823934" y="3074576"/>
            <a:ext cx="1652954" cy="2335696"/>
          </a:xfrm>
          <a:prstGeom prst="rect">
            <a:avLst/>
          </a:prstGeom>
          <a:effectLst>
            <a:outerShdw blurRad="50800" dist="38100" dir="2700000" algn="tl" rotWithShape="0">
              <a:prstClr val="black">
                <a:alpha val="40000"/>
              </a:prstClr>
            </a:outerShdw>
          </a:effectLst>
        </p:spPr>
      </p:pic>
      <p:pic>
        <p:nvPicPr>
          <p:cNvPr id="7" name="Bildobjekt 6">
            <a:extLst>
              <a:ext uri="{FF2B5EF4-FFF2-40B4-BE49-F238E27FC236}">
                <a16:creationId xmlns:a16="http://schemas.microsoft.com/office/drawing/2014/main" id="{AB147D37-6458-CE8D-D98D-D4350D7E7B5C}"/>
              </a:ext>
            </a:extLst>
          </p:cNvPr>
          <p:cNvPicPr>
            <a:picLocks noChangeAspect="1"/>
          </p:cNvPicPr>
          <p:nvPr/>
        </p:nvPicPr>
        <p:blipFill>
          <a:blip r:embed="rId5"/>
          <a:stretch>
            <a:fillRect/>
          </a:stretch>
        </p:blipFill>
        <p:spPr>
          <a:xfrm rot="21049443">
            <a:off x="9812769" y="1897169"/>
            <a:ext cx="1666441" cy="2355284"/>
          </a:xfrm>
          <a:prstGeom prst="rect">
            <a:avLst/>
          </a:prstGeom>
          <a:effectLst>
            <a:outerShdw blurRad="50800" dist="38100" dir="2700000" algn="tl" rotWithShape="0">
              <a:prstClr val="black">
                <a:alpha val="40000"/>
              </a:prstClr>
            </a:outerShdw>
          </a:effectLst>
        </p:spPr>
      </p:pic>
      <p:pic>
        <p:nvPicPr>
          <p:cNvPr id="8" name="Bildobjekt 7">
            <a:extLst>
              <a:ext uri="{FF2B5EF4-FFF2-40B4-BE49-F238E27FC236}">
                <a16:creationId xmlns:a16="http://schemas.microsoft.com/office/drawing/2014/main" id="{EF5C41F7-5823-B949-EB5A-B938991153A3}"/>
              </a:ext>
            </a:extLst>
          </p:cNvPr>
          <p:cNvPicPr>
            <a:picLocks noChangeAspect="1"/>
          </p:cNvPicPr>
          <p:nvPr/>
        </p:nvPicPr>
        <p:blipFill>
          <a:blip r:embed="rId6"/>
          <a:stretch>
            <a:fillRect/>
          </a:stretch>
        </p:blipFill>
        <p:spPr>
          <a:xfrm rot="21302485">
            <a:off x="8184342" y="1806833"/>
            <a:ext cx="1666441" cy="2355284"/>
          </a:xfrm>
          <a:prstGeom prst="rect">
            <a:avLst/>
          </a:prstGeom>
          <a:effectLst>
            <a:outerShdw blurRad="50800" dist="38100" dir="2700000" algn="tl" rotWithShape="0">
              <a:prstClr val="black">
                <a:alpha val="40000"/>
              </a:prstClr>
            </a:outerShdw>
          </a:effectLst>
        </p:spPr>
      </p:pic>
      <p:pic>
        <p:nvPicPr>
          <p:cNvPr id="9" name="Bildobjekt 8">
            <a:extLst>
              <a:ext uri="{FF2B5EF4-FFF2-40B4-BE49-F238E27FC236}">
                <a16:creationId xmlns:a16="http://schemas.microsoft.com/office/drawing/2014/main" id="{E624E817-0F8C-28AA-30D6-1BADF126A1E0}"/>
              </a:ext>
            </a:extLst>
          </p:cNvPr>
          <p:cNvPicPr>
            <a:picLocks noChangeAspect="1"/>
          </p:cNvPicPr>
          <p:nvPr/>
        </p:nvPicPr>
        <p:blipFill>
          <a:blip r:embed="rId7"/>
          <a:stretch>
            <a:fillRect/>
          </a:stretch>
        </p:blipFill>
        <p:spPr>
          <a:xfrm rot="20794414">
            <a:off x="6352273" y="1806833"/>
            <a:ext cx="2070005" cy="2355284"/>
          </a:xfrm>
          <a:prstGeom prst="rect">
            <a:avLst/>
          </a:prstGeom>
          <a:effectLst>
            <a:outerShdw blurRad="50800" dist="38100" dir="2700000" algn="tl" rotWithShape="0">
              <a:prstClr val="black">
                <a:alpha val="40000"/>
              </a:prstClr>
            </a:outerShdw>
          </a:effectLst>
        </p:spPr>
      </p:pic>
      <p:pic>
        <p:nvPicPr>
          <p:cNvPr id="12" name="Picture 12">
            <a:extLst>
              <a:ext uri="{FF2B5EF4-FFF2-40B4-BE49-F238E27FC236}">
                <a16:creationId xmlns:a16="http://schemas.microsoft.com/office/drawing/2014/main" id="{62613F51-21D8-4C5E-64CF-0619756936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98667" y="4487749"/>
            <a:ext cx="1807922" cy="175613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36CA182F-FD86-8DDC-9A3D-8566B4882FAA}"/>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8000" r="92800">
                        <a14:foregroundMark x1="8000" y1="50800" x2="8000" y2="50800"/>
                        <a14:foregroundMark x1="51200" y1="10800" x2="51200" y2="10800"/>
                        <a14:foregroundMark x1="92800" y1="44800" x2="92800" y2="44800"/>
                      </a14:backgroundRemoval>
                    </a14:imgEffect>
                  </a14:imgLayer>
                </a14:imgProps>
              </a:ext>
              <a:ext uri="{28A0092B-C50C-407E-A947-70E740481C1C}">
                <a14:useLocalDpi xmlns:a14="http://schemas.microsoft.com/office/drawing/2010/main" val="0"/>
              </a:ext>
            </a:extLst>
          </a:blip>
          <a:srcRect/>
          <a:stretch>
            <a:fillRect/>
          </a:stretch>
        </p:blipFill>
        <p:spPr bwMode="auto">
          <a:xfrm>
            <a:off x="8170191" y="4752221"/>
            <a:ext cx="1703207" cy="170320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F70BDD54-2AE7-FFA0-FE31-8B6C80EDC2E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31858" y="4512961"/>
            <a:ext cx="1855417" cy="185541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2124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47DE6045-3A3D-4902-565A-B5B0C4ED1C19}"/>
              </a:ext>
            </a:extLst>
          </p:cNvPr>
          <p:cNvSpPr/>
          <p:nvPr/>
        </p:nvSpPr>
        <p:spPr>
          <a:xfrm>
            <a:off x="2365162" y="378023"/>
            <a:ext cx="6905593" cy="874977"/>
          </a:xfrm>
          <a:prstGeom prst="rect">
            <a:avLst/>
          </a:prstGeom>
          <a:solidFill>
            <a:srgbClr val="00365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334B5A4-54EB-0DB1-F806-771201C2460D}"/>
              </a:ext>
            </a:extLst>
          </p:cNvPr>
          <p:cNvSpPr>
            <a:spLocks noGrp="1"/>
          </p:cNvSpPr>
          <p:nvPr>
            <p:ph type="title"/>
          </p:nvPr>
        </p:nvSpPr>
        <p:spPr>
          <a:xfrm>
            <a:off x="2476255" y="365126"/>
            <a:ext cx="6502400" cy="946800"/>
          </a:xfrm>
        </p:spPr>
        <p:txBody>
          <a:bodyPr/>
          <a:lstStyle/>
          <a:p>
            <a:pPr algn="ctr"/>
            <a:r>
              <a:rPr lang="sv-SE" dirty="0">
                <a:solidFill>
                  <a:schemeClr val="bg1"/>
                </a:solidFill>
              </a:rPr>
              <a:t>A scout </a:t>
            </a:r>
            <a:r>
              <a:rPr lang="sv-SE" dirty="0" err="1">
                <a:solidFill>
                  <a:schemeClr val="bg1"/>
                </a:solidFill>
              </a:rPr>
              <a:t>activity</a:t>
            </a:r>
            <a:r>
              <a:rPr lang="sv-SE" dirty="0">
                <a:solidFill>
                  <a:schemeClr val="bg1"/>
                </a:solidFill>
              </a:rPr>
              <a:t> </a:t>
            </a:r>
            <a:r>
              <a:rPr lang="sv-SE" dirty="0" err="1">
                <a:solidFill>
                  <a:schemeClr val="bg1"/>
                </a:solidFill>
              </a:rPr>
              <a:t>timeline</a:t>
            </a:r>
            <a:endParaRPr lang="sv-SE" dirty="0">
              <a:solidFill>
                <a:schemeClr val="bg1"/>
              </a:solidFill>
            </a:endParaRPr>
          </a:p>
        </p:txBody>
      </p:sp>
      <p:sp>
        <p:nvSpPr>
          <p:cNvPr id="3" name="Platshållare för innehåll 2">
            <a:extLst>
              <a:ext uri="{FF2B5EF4-FFF2-40B4-BE49-F238E27FC236}">
                <a16:creationId xmlns:a16="http://schemas.microsoft.com/office/drawing/2014/main" id="{73DB55EC-253B-3EC5-7118-0C54E9B42BBE}"/>
              </a:ext>
            </a:extLst>
          </p:cNvPr>
          <p:cNvSpPr>
            <a:spLocks noGrp="1"/>
          </p:cNvSpPr>
          <p:nvPr>
            <p:ph idx="1"/>
          </p:nvPr>
        </p:nvSpPr>
        <p:spPr>
          <a:xfrm>
            <a:off x="838200" y="-3986213"/>
            <a:ext cx="10515600" cy="4351338"/>
          </a:xfrm>
        </p:spPr>
        <p:txBody>
          <a:bodyPr/>
          <a:lstStyle/>
          <a:p>
            <a:r>
              <a:rPr lang="sv-SE" dirty="0"/>
              <a:t>Support to </a:t>
            </a:r>
            <a:r>
              <a:rPr lang="sv-SE" dirty="0" err="1"/>
              <a:t>local</a:t>
            </a:r>
            <a:r>
              <a:rPr lang="sv-SE" dirty="0"/>
              <a:t> </a:t>
            </a:r>
            <a:r>
              <a:rPr lang="sv-SE" dirty="0" err="1"/>
              <a:t>group</a:t>
            </a:r>
            <a:r>
              <a:rPr lang="sv-SE" dirty="0"/>
              <a:t>, </a:t>
            </a:r>
            <a:r>
              <a:rPr lang="sv-SE" dirty="0" err="1"/>
              <a:t>books</a:t>
            </a:r>
            <a:r>
              <a:rPr lang="sv-SE" dirty="0"/>
              <a:t>, </a:t>
            </a:r>
            <a:r>
              <a:rPr lang="sv-SE" dirty="0" err="1"/>
              <a:t>pdfs</a:t>
            </a:r>
            <a:r>
              <a:rPr lang="sv-SE" dirty="0"/>
              <a:t>, materials </a:t>
            </a:r>
            <a:r>
              <a:rPr lang="sv-SE" dirty="0" err="1"/>
              <a:t>etc</a:t>
            </a:r>
            <a:endParaRPr lang="sv-SE" dirty="0"/>
          </a:p>
          <a:p>
            <a:r>
              <a:rPr lang="sv-SE" dirty="0" err="1"/>
              <a:t>Local</a:t>
            </a:r>
            <a:r>
              <a:rPr lang="sv-SE" dirty="0"/>
              <a:t> </a:t>
            </a:r>
            <a:r>
              <a:rPr lang="sv-SE" dirty="0" err="1"/>
              <a:t>group</a:t>
            </a:r>
            <a:r>
              <a:rPr lang="sv-SE" dirty="0"/>
              <a:t> plans the term</a:t>
            </a:r>
          </a:p>
          <a:p>
            <a:r>
              <a:rPr lang="sv-SE" dirty="0" err="1"/>
              <a:t>Local</a:t>
            </a:r>
            <a:r>
              <a:rPr lang="sv-SE" dirty="0"/>
              <a:t> </a:t>
            </a:r>
            <a:r>
              <a:rPr lang="sv-SE" dirty="0" err="1"/>
              <a:t>group</a:t>
            </a:r>
            <a:r>
              <a:rPr lang="sv-SE" dirty="0"/>
              <a:t> makes the </a:t>
            </a:r>
            <a:r>
              <a:rPr lang="sv-SE" dirty="0" err="1"/>
              <a:t>activityu</a:t>
            </a:r>
            <a:endParaRPr lang="sv-SE" dirty="0"/>
          </a:p>
          <a:p>
            <a:r>
              <a:rPr lang="sv-SE" dirty="0"/>
              <a:t>The scouts </a:t>
            </a:r>
            <a:r>
              <a:rPr lang="sv-SE" dirty="0" err="1"/>
              <a:t>participate</a:t>
            </a:r>
            <a:r>
              <a:rPr lang="sv-SE" dirty="0"/>
              <a:t> in the </a:t>
            </a:r>
            <a:r>
              <a:rPr lang="sv-SE" dirty="0" err="1"/>
              <a:t>activity</a:t>
            </a:r>
            <a:endParaRPr lang="sv-SE" dirty="0"/>
          </a:p>
        </p:txBody>
      </p:sp>
      <p:sp>
        <p:nvSpPr>
          <p:cNvPr id="10" name="Bild 4">
            <a:extLst>
              <a:ext uri="{FF2B5EF4-FFF2-40B4-BE49-F238E27FC236}">
                <a16:creationId xmlns:a16="http://schemas.microsoft.com/office/drawing/2014/main" id="{DBA91AD4-D5EB-D08A-D854-08CB04C3D8DB}"/>
              </a:ext>
            </a:extLst>
          </p:cNvPr>
          <p:cNvSpPr/>
          <p:nvPr/>
        </p:nvSpPr>
        <p:spPr>
          <a:xfrm>
            <a:off x="1324170" y="2409365"/>
            <a:ext cx="781004" cy="782466"/>
          </a:xfrm>
          <a:custGeom>
            <a:avLst/>
            <a:gdLst>
              <a:gd name="connsiteX0" fmla="*/ 2890230 w 2892095"/>
              <a:gd name="connsiteY0" fmla="*/ 1445098 h 2897508"/>
              <a:gd name="connsiteX1" fmla="*/ 2302775 w 2892095"/>
              <a:gd name="connsiteY1" fmla="*/ 2480306 h 2897508"/>
              <a:gd name="connsiteX2" fmla="*/ 1445246 w 2892095"/>
              <a:gd name="connsiteY2" fmla="*/ 2890081 h 2897508"/>
              <a:gd name="connsiteX3" fmla="*/ 828030 w 2892095"/>
              <a:gd name="connsiteY3" fmla="*/ 2805239 h 2897508"/>
              <a:gd name="connsiteX4" fmla="*/ 41 w 2892095"/>
              <a:gd name="connsiteY4" fmla="*/ 1445098 h 2897508"/>
              <a:gd name="connsiteX5" fmla="*/ 468450 w 2892095"/>
              <a:gd name="connsiteY5" fmla="*/ 370688 h 2897508"/>
              <a:gd name="connsiteX6" fmla="*/ 1445135 w 2892095"/>
              <a:gd name="connsiteY6" fmla="*/ 3 h 2897508"/>
              <a:gd name="connsiteX7" fmla="*/ 2458467 w 2892095"/>
              <a:gd name="connsiteY7" fmla="*/ 397563 h 2897508"/>
              <a:gd name="connsiteX8" fmla="*/ 2890230 w 2892095"/>
              <a:gd name="connsiteY8" fmla="*/ 1445098 h 289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2095" h="2897508">
                <a:moveTo>
                  <a:pt x="2890230" y="1445098"/>
                </a:moveTo>
                <a:cubicBezTo>
                  <a:pt x="2860468" y="1988799"/>
                  <a:pt x="2486341" y="2318617"/>
                  <a:pt x="2302775" y="2480306"/>
                </a:cubicBezTo>
                <a:cubicBezTo>
                  <a:pt x="2159853" y="2606348"/>
                  <a:pt x="1877564" y="2848215"/>
                  <a:pt x="1445246" y="2890081"/>
                </a:cubicBezTo>
                <a:cubicBezTo>
                  <a:pt x="1355740" y="2898743"/>
                  <a:pt x="1102324" y="2920286"/>
                  <a:pt x="828030" y="2805239"/>
                </a:cubicBezTo>
                <a:cubicBezTo>
                  <a:pt x="316756" y="2590801"/>
                  <a:pt x="-4179" y="2006678"/>
                  <a:pt x="41" y="1445098"/>
                </a:cubicBezTo>
                <a:cubicBezTo>
                  <a:pt x="930" y="1328495"/>
                  <a:pt x="19031" y="779353"/>
                  <a:pt x="468450" y="370688"/>
                </a:cubicBezTo>
                <a:cubicBezTo>
                  <a:pt x="850462" y="23213"/>
                  <a:pt x="1298549" y="337"/>
                  <a:pt x="1445135" y="3"/>
                </a:cubicBezTo>
                <a:cubicBezTo>
                  <a:pt x="1599273" y="-330"/>
                  <a:pt x="2070569" y="22769"/>
                  <a:pt x="2458467" y="397563"/>
                </a:cubicBezTo>
                <a:cubicBezTo>
                  <a:pt x="2533426" y="469967"/>
                  <a:pt x="2922212" y="861641"/>
                  <a:pt x="2890230" y="1445098"/>
                </a:cubicBezTo>
                <a:close/>
              </a:path>
            </a:pathLst>
          </a:custGeom>
          <a:solidFill>
            <a:srgbClr val="00365F"/>
          </a:solidFill>
          <a:ln w="0" cap="flat">
            <a:noFill/>
            <a:prstDash val="solid"/>
            <a:miter/>
          </a:ln>
        </p:spPr>
        <p:txBody>
          <a:bodyPr rtlCol="0" anchor="ctr"/>
          <a:lstStyle/>
          <a:p>
            <a:endParaRPr lang="sv-SE"/>
          </a:p>
        </p:txBody>
      </p:sp>
      <p:sp>
        <p:nvSpPr>
          <p:cNvPr id="11" name="Bild 4">
            <a:extLst>
              <a:ext uri="{FF2B5EF4-FFF2-40B4-BE49-F238E27FC236}">
                <a16:creationId xmlns:a16="http://schemas.microsoft.com/office/drawing/2014/main" id="{9D1C16F4-F9E9-60B8-06A6-F63ACE64B2DD}"/>
              </a:ext>
            </a:extLst>
          </p:cNvPr>
          <p:cNvSpPr/>
          <p:nvPr/>
        </p:nvSpPr>
        <p:spPr>
          <a:xfrm rot="3120533">
            <a:off x="5439069" y="2357144"/>
            <a:ext cx="781004" cy="782466"/>
          </a:xfrm>
          <a:custGeom>
            <a:avLst/>
            <a:gdLst>
              <a:gd name="connsiteX0" fmla="*/ 2890230 w 2892095"/>
              <a:gd name="connsiteY0" fmla="*/ 1445098 h 2897508"/>
              <a:gd name="connsiteX1" fmla="*/ 2302775 w 2892095"/>
              <a:gd name="connsiteY1" fmla="*/ 2480306 h 2897508"/>
              <a:gd name="connsiteX2" fmla="*/ 1445246 w 2892095"/>
              <a:gd name="connsiteY2" fmla="*/ 2890081 h 2897508"/>
              <a:gd name="connsiteX3" fmla="*/ 828030 w 2892095"/>
              <a:gd name="connsiteY3" fmla="*/ 2805239 h 2897508"/>
              <a:gd name="connsiteX4" fmla="*/ 41 w 2892095"/>
              <a:gd name="connsiteY4" fmla="*/ 1445098 h 2897508"/>
              <a:gd name="connsiteX5" fmla="*/ 468450 w 2892095"/>
              <a:gd name="connsiteY5" fmla="*/ 370688 h 2897508"/>
              <a:gd name="connsiteX6" fmla="*/ 1445135 w 2892095"/>
              <a:gd name="connsiteY6" fmla="*/ 3 h 2897508"/>
              <a:gd name="connsiteX7" fmla="*/ 2458467 w 2892095"/>
              <a:gd name="connsiteY7" fmla="*/ 397563 h 2897508"/>
              <a:gd name="connsiteX8" fmla="*/ 2890230 w 2892095"/>
              <a:gd name="connsiteY8" fmla="*/ 1445098 h 289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2095" h="2897508">
                <a:moveTo>
                  <a:pt x="2890230" y="1445098"/>
                </a:moveTo>
                <a:cubicBezTo>
                  <a:pt x="2860468" y="1988799"/>
                  <a:pt x="2486341" y="2318617"/>
                  <a:pt x="2302775" y="2480306"/>
                </a:cubicBezTo>
                <a:cubicBezTo>
                  <a:pt x="2159853" y="2606348"/>
                  <a:pt x="1877564" y="2848215"/>
                  <a:pt x="1445246" y="2890081"/>
                </a:cubicBezTo>
                <a:cubicBezTo>
                  <a:pt x="1355740" y="2898743"/>
                  <a:pt x="1102324" y="2920286"/>
                  <a:pt x="828030" y="2805239"/>
                </a:cubicBezTo>
                <a:cubicBezTo>
                  <a:pt x="316756" y="2590801"/>
                  <a:pt x="-4179" y="2006678"/>
                  <a:pt x="41" y="1445098"/>
                </a:cubicBezTo>
                <a:cubicBezTo>
                  <a:pt x="930" y="1328495"/>
                  <a:pt x="19031" y="779353"/>
                  <a:pt x="468450" y="370688"/>
                </a:cubicBezTo>
                <a:cubicBezTo>
                  <a:pt x="850462" y="23213"/>
                  <a:pt x="1298549" y="337"/>
                  <a:pt x="1445135" y="3"/>
                </a:cubicBezTo>
                <a:cubicBezTo>
                  <a:pt x="1599273" y="-330"/>
                  <a:pt x="2070569" y="22769"/>
                  <a:pt x="2458467" y="397563"/>
                </a:cubicBezTo>
                <a:cubicBezTo>
                  <a:pt x="2533426" y="469967"/>
                  <a:pt x="2922212" y="861641"/>
                  <a:pt x="2890230" y="1445098"/>
                </a:cubicBezTo>
                <a:close/>
              </a:path>
            </a:pathLst>
          </a:custGeom>
          <a:solidFill>
            <a:srgbClr val="00365F"/>
          </a:solidFill>
          <a:ln w="0" cap="flat">
            <a:noFill/>
            <a:prstDash val="solid"/>
            <a:miter/>
          </a:ln>
        </p:spPr>
        <p:txBody>
          <a:bodyPr rtlCol="0" anchor="ctr"/>
          <a:lstStyle/>
          <a:p>
            <a:endParaRPr lang="sv-SE"/>
          </a:p>
        </p:txBody>
      </p:sp>
      <p:sp>
        <p:nvSpPr>
          <p:cNvPr id="12" name="Bild 4">
            <a:extLst>
              <a:ext uri="{FF2B5EF4-FFF2-40B4-BE49-F238E27FC236}">
                <a16:creationId xmlns:a16="http://schemas.microsoft.com/office/drawing/2014/main" id="{0FED2D9E-1C3B-FFF4-A5FF-7E5F205F882A}"/>
              </a:ext>
            </a:extLst>
          </p:cNvPr>
          <p:cNvSpPr/>
          <p:nvPr/>
        </p:nvSpPr>
        <p:spPr>
          <a:xfrm rot="14399899">
            <a:off x="9420952" y="2365477"/>
            <a:ext cx="781004" cy="782466"/>
          </a:xfrm>
          <a:custGeom>
            <a:avLst/>
            <a:gdLst>
              <a:gd name="connsiteX0" fmla="*/ 2890230 w 2892095"/>
              <a:gd name="connsiteY0" fmla="*/ 1445098 h 2897508"/>
              <a:gd name="connsiteX1" fmla="*/ 2302775 w 2892095"/>
              <a:gd name="connsiteY1" fmla="*/ 2480306 h 2897508"/>
              <a:gd name="connsiteX2" fmla="*/ 1445246 w 2892095"/>
              <a:gd name="connsiteY2" fmla="*/ 2890081 h 2897508"/>
              <a:gd name="connsiteX3" fmla="*/ 828030 w 2892095"/>
              <a:gd name="connsiteY3" fmla="*/ 2805239 h 2897508"/>
              <a:gd name="connsiteX4" fmla="*/ 41 w 2892095"/>
              <a:gd name="connsiteY4" fmla="*/ 1445098 h 2897508"/>
              <a:gd name="connsiteX5" fmla="*/ 468450 w 2892095"/>
              <a:gd name="connsiteY5" fmla="*/ 370688 h 2897508"/>
              <a:gd name="connsiteX6" fmla="*/ 1445135 w 2892095"/>
              <a:gd name="connsiteY6" fmla="*/ 3 h 2897508"/>
              <a:gd name="connsiteX7" fmla="*/ 2458467 w 2892095"/>
              <a:gd name="connsiteY7" fmla="*/ 397563 h 2897508"/>
              <a:gd name="connsiteX8" fmla="*/ 2890230 w 2892095"/>
              <a:gd name="connsiteY8" fmla="*/ 1445098 h 289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2095" h="2897508">
                <a:moveTo>
                  <a:pt x="2890230" y="1445098"/>
                </a:moveTo>
                <a:cubicBezTo>
                  <a:pt x="2860468" y="1988799"/>
                  <a:pt x="2486341" y="2318617"/>
                  <a:pt x="2302775" y="2480306"/>
                </a:cubicBezTo>
                <a:cubicBezTo>
                  <a:pt x="2159853" y="2606348"/>
                  <a:pt x="1877564" y="2848215"/>
                  <a:pt x="1445246" y="2890081"/>
                </a:cubicBezTo>
                <a:cubicBezTo>
                  <a:pt x="1355740" y="2898743"/>
                  <a:pt x="1102324" y="2920286"/>
                  <a:pt x="828030" y="2805239"/>
                </a:cubicBezTo>
                <a:cubicBezTo>
                  <a:pt x="316756" y="2590801"/>
                  <a:pt x="-4179" y="2006678"/>
                  <a:pt x="41" y="1445098"/>
                </a:cubicBezTo>
                <a:cubicBezTo>
                  <a:pt x="930" y="1328495"/>
                  <a:pt x="19031" y="779353"/>
                  <a:pt x="468450" y="370688"/>
                </a:cubicBezTo>
                <a:cubicBezTo>
                  <a:pt x="850462" y="23213"/>
                  <a:pt x="1298549" y="337"/>
                  <a:pt x="1445135" y="3"/>
                </a:cubicBezTo>
                <a:cubicBezTo>
                  <a:pt x="1599273" y="-330"/>
                  <a:pt x="2070569" y="22769"/>
                  <a:pt x="2458467" y="397563"/>
                </a:cubicBezTo>
                <a:cubicBezTo>
                  <a:pt x="2533426" y="469967"/>
                  <a:pt x="2922212" y="861641"/>
                  <a:pt x="2890230" y="1445098"/>
                </a:cubicBezTo>
                <a:close/>
              </a:path>
            </a:pathLst>
          </a:custGeom>
          <a:solidFill>
            <a:srgbClr val="00365F"/>
          </a:solidFill>
          <a:ln w="0" cap="flat">
            <a:noFill/>
            <a:prstDash val="solid"/>
            <a:miter/>
          </a:ln>
        </p:spPr>
        <p:txBody>
          <a:bodyPr rtlCol="0" anchor="ctr"/>
          <a:lstStyle/>
          <a:p>
            <a:endParaRPr lang="sv-SE"/>
          </a:p>
        </p:txBody>
      </p:sp>
      <p:sp>
        <p:nvSpPr>
          <p:cNvPr id="13" name="textruta 12">
            <a:extLst>
              <a:ext uri="{FF2B5EF4-FFF2-40B4-BE49-F238E27FC236}">
                <a16:creationId xmlns:a16="http://schemas.microsoft.com/office/drawing/2014/main" id="{DB20B8F6-8896-3EC6-1E31-33BEB3EF3F2E}"/>
              </a:ext>
            </a:extLst>
          </p:cNvPr>
          <p:cNvSpPr txBox="1"/>
          <p:nvPr/>
        </p:nvSpPr>
        <p:spPr>
          <a:xfrm>
            <a:off x="8716657" y="3651926"/>
            <a:ext cx="2027582" cy="1200329"/>
          </a:xfrm>
          <a:prstGeom prst="rect">
            <a:avLst/>
          </a:prstGeom>
          <a:noFill/>
        </p:spPr>
        <p:txBody>
          <a:bodyPr wrap="square" rtlCol="0">
            <a:spAutoFit/>
          </a:bodyPr>
          <a:lstStyle/>
          <a:p>
            <a:pPr algn="ctr"/>
            <a:r>
              <a:rPr lang="sv-SE" sz="2400" dirty="0">
                <a:solidFill>
                  <a:srgbClr val="00365F"/>
                </a:solidFill>
                <a:latin typeface="TeeFranklin Bd" panose="02000803060000020004" pitchFamily="50" charset="0"/>
              </a:rPr>
              <a:t>The scouts </a:t>
            </a:r>
            <a:r>
              <a:rPr lang="sv-SE" sz="2400" dirty="0" err="1">
                <a:solidFill>
                  <a:srgbClr val="00365F"/>
                </a:solidFill>
                <a:latin typeface="TeeFranklin Bd" panose="02000803060000020004" pitchFamily="50" charset="0"/>
              </a:rPr>
              <a:t>participate</a:t>
            </a:r>
            <a:r>
              <a:rPr lang="sv-SE" sz="2400" dirty="0">
                <a:solidFill>
                  <a:srgbClr val="00365F"/>
                </a:solidFill>
                <a:latin typeface="TeeFranklin Bd" panose="02000803060000020004" pitchFamily="50" charset="0"/>
              </a:rPr>
              <a:t> in the </a:t>
            </a:r>
            <a:r>
              <a:rPr lang="sv-SE" sz="2400" dirty="0" err="1">
                <a:solidFill>
                  <a:srgbClr val="00365F"/>
                </a:solidFill>
                <a:latin typeface="TeeFranklin Bd" panose="02000803060000020004" pitchFamily="50" charset="0"/>
              </a:rPr>
              <a:t>activity</a:t>
            </a:r>
            <a:endParaRPr lang="sv-SE" sz="2400" dirty="0">
              <a:solidFill>
                <a:srgbClr val="00365F"/>
              </a:solidFill>
              <a:latin typeface="TeeFranklin Bd" panose="02000803060000020004" pitchFamily="50" charset="0"/>
            </a:endParaRPr>
          </a:p>
        </p:txBody>
      </p:sp>
      <p:sp>
        <p:nvSpPr>
          <p:cNvPr id="14" name="textruta 13">
            <a:extLst>
              <a:ext uri="{FF2B5EF4-FFF2-40B4-BE49-F238E27FC236}">
                <a16:creationId xmlns:a16="http://schemas.microsoft.com/office/drawing/2014/main" id="{B14310D1-2851-5C3E-8023-8C163EAE6B64}"/>
              </a:ext>
            </a:extLst>
          </p:cNvPr>
          <p:cNvSpPr txBox="1"/>
          <p:nvPr/>
        </p:nvSpPr>
        <p:spPr>
          <a:xfrm>
            <a:off x="4777428" y="3651926"/>
            <a:ext cx="2027582" cy="1938992"/>
          </a:xfrm>
          <a:prstGeom prst="rect">
            <a:avLst/>
          </a:prstGeom>
          <a:noFill/>
        </p:spPr>
        <p:txBody>
          <a:bodyPr wrap="square" rtlCol="0">
            <a:spAutoFit/>
          </a:bodyPr>
          <a:lstStyle/>
          <a:p>
            <a:pPr algn="ctr"/>
            <a:r>
              <a:rPr lang="sv-SE" sz="2400" dirty="0">
                <a:solidFill>
                  <a:srgbClr val="00365F"/>
                </a:solidFill>
                <a:latin typeface="TeeFranklin Bd" panose="02000803060000020004" pitchFamily="50" charset="0"/>
              </a:rPr>
              <a:t>The </a:t>
            </a:r>
            <a:r>
              <a:rPr lang="sv-SE" sz="2400" dirty="0" err="1">
                <a:solidFill>
                  <a:srgbClr val="00365F"/>
                </a:solidFill>
                <a:latin typeface="TeeFranklin Bd" panose="02000803060000020004" pitchFamily="50" charset="0"/>
              </a:rPr>
              <a:t>leaders</a:t>
            </a:r>
            <a:r>
              <a:rPr lang="sv-SE" sz="2400" dirty="0">
                <a:solidFill>
                  <a:srgbClr val="00365F"/>
                </a:solidFill>
                <a:latin typeface="TeeFranklin Bd" panose="02000803060000020004" pitchFamily="50" charset="0"/>
              </a:rPr>
              <a:t> </a:t>
            </a:r>
            <a:r>
              <a:rPr lang="sv-SE" sz="2400" dirty="0" err="1">
                <a:solidFill>
                  <a:srgbClr val="00365F"/>
                </a:solidFill>
                <a:latin typeface="TeeFranklin Bd" panose="02000803060000020004" pitchFamily="50" charset="0"/>
              </a:rPr>
              <a:t>add</a:t>
            </a:r>
            <a:r>
              <a:rPr lang="sv-SE" sz="2400" dirty="0">
                <a:solidFill>
                  <a:srgbClr val="00365F"/>
                </a:solidFill>
                <a:latin typeface="TeeFranklin Bd" panose="02000803060000020004" pitchFamily="50" charset="0"/>
              </a:rPr>
              <a:t> and </a:t>
            </a:r>
            <a:r>
              <a:rPr lang="sv-SE" sz="2400" dirty="0" err="1">
                <a:solidFill>
                  <a:srgbClr val="00365F"/>
                </a:solidFill>
                <a:latin typeface="TeeFranklin Bd" panose="02000803060000020004" pitchFamily="50" charset="0"/>
              </a:rPr>
              <a:t>change</a:t>
            </a:r>
            <a:r>
              <a:rPr lang="sv-SE" sz="2400" dirty="0">
                <a:solidFill>
                  <a:srgbClr val="00365F"/>
                </a:solidFill>
                <a:latin typeface="TeeFranklin Bd" panose="02000803060000020004" pitchFamily="50" charset="0"/>
              </a:rPr>
              <a:t> to fit </a:t>
            </a:r>
            <a:r>
              <a:rPr lang="sv-SE" sz="2400" dirty="0" err="1">
                <a:solidFill>
                  <a:srgbClr val="00365F"/>
                </a:solidFill>
                <a:latin typeface="TeeFranklin Bd" panose="02000803060000020004" pitchFamily="50" charset="0"/>
              </a:rPr>
              <a:t>their</a:t>
            </a:r>
            <a:r>
              <a:rPr lang="sv-SE" sz="2400" dirty="0">
                <a:solidFill>
                  <a:srgbClr val="00365F"/>
                </a:solidFill>
                <a:latin typeface="TeeFranklin Bd" panose="02000803060000020004" pitchFamily="50" charset="0"/>
              </a:rPr>
              <a:t> plan on </a:t>
            </a:r>
            <a:r>
              <a:rPr lang="sv-SE" sz="2400" dirty="0" err="1">
                <a:solidFill>
                  <a:srgbClr val="00365F"/>
                </a:solidFill>
                <a:latin typeface="TeeFranklin Bd" panose="02000803060000020004" pitchFamily="50" charset="0"/>
              </a:rPr>
              <a:t>their</a:t>
            </a:r>
            <a:r>
              <a:rPr lang="sv-SE" sz="2400" dirty="0">
                <a:solidFill>
                  <a:srgbClr val="00365F"/>
                </a:solidFill>
                <a:latin typeface="TeeFranklin Bd" panose="02000803060000020004" pitchFamily="50" charset="0"/>
              </a:rPr>
              <a:t> </a:t>
            </a:r>
            <a:r>
              <a:rPr lang="sv-SE" sz="2400" dirty="0" err="1">
                <a:solidFill>
                  <a:srgbClr val="00365F"/>
                </a:solidFill>
                <a:latin typeface="TeeFranklin Bd" panose="02000803060000020004" pitchFamily="50" charset="0"/>
              </a:rPr>
              <a:t>own</a:t>
            </a:r>
            <a:endParaRPr lang="sv-SE" sz="2400" dirty="0">
              <a:solidFill>
                <a:srgbClr val="00365F"/>
              </a:solidFill>
              <a:latin typeface="TeeFranklin Bd" panose="02000803060000020004" pitchFamily="50" charset="0"/>
            </a:endParaRPr>
          </a:p>
        </p:txBody>
      </p:sp>
      <p:sp>
        <p:nvSpPr>
          <p:cNvPr id="15" name="textruta 14">
            <a:extLst>
              <a:ext uri="{FF2B5EF4-FFF2-40B4-BE49-F238E27FC236}">
                <a16:creationId xmlns:a16="http://schemas.microsoft.com/office/drawing/2014/main" id="{75A112DE-E4C7-5004-3A62-A7F5CDC1F028}"/>
              </a:ext>
            </a:extLst>
          </p:cNvPr>
          <p:cNvSpPr txBox="1"/>
          <p:nvPr/>
        </p:nvSpPr>
        <p:spPr>
          <a:xfrm>
            <a:off x="838200" y="3651926"/>
            <a:ext cx="2027582" cy="1938992"/>
          </a:xfrm>
          <a:prstGeom prst="rect">
            <a:avLst/>
          </a:prstGeom>
          <a:noFill/>
        </p:spPr>
        <p:txBody>
          <a:bodyPr wrap="square" rtlCol="0">
            <a:spAutoFit/>
          </a:bodyPr>
          <a:lstStyle/>
          <a:p>
            <a:pPr algn="ctr"/>
            <a:r>
              <a:rPr lang="sv-SE" sz="2400" dirty="0">
                <a:solidFill>
                  <a:srgbClr val="00365F"/>
                </a:solidFill>
                <a:latin typeface="TeeFranklin Bd" panose="02000803060000020004" pitchFamily="50" charset="0"/>
              </a:rPr>
              <a:t>The </a:t>
            </a:r>
            <a:r>
              <a:rPr lang="sv-SE" sz="2400" dirty="0" err="1">
                <a:solidFill>
                  <a:srgbClr val="00365F"/>
                </a:solidFill>
                <a:latin typeface="TeeFranklin Bd" panose="02000803060000020004" pitchFamily="50" charset="0"/>
              </a:rPr>
              <a:t>leaders</a:t>
            </a:r>
            <a:r>
              <a:rPr lang="sv-SE" sz="2400" dirty="0">
                <a:solidFill>
                  <a:srgbClr val="00365F"/>
                </a:solidFill>
                <a:latin typeface="TeeFranklin Bd" panose="02000803060000020004" pitchFamily="50" charset="0"/>
              </a:rPr>
              <a:t> </a:t>
            </a:r>
            <a:r>
              <a:rPr lang="sv-SE" sz="2400" dirty="0" err="1">
                <a:solidFill>
                  <a:srgbClr val="00365F"/>
                </a:solidFill>
                <a:latin typeface="TeeFranklin Bd" panose="02000803060000020004" pitchFamily="50" charset="0"/>
              </a:rPr>
              <a:t>find</a:t>
            </a:r>
            <a:r>
              <a:rPr lang="sv-SE" sz="2400" dirty="0">
                <a:solidFill>
                  <a:srgbClr val="00365F"/>
                </a:solidFill>
                <a:latin typeface="TeeFranklin Bd" panose="02000803060000020004" pitchFamily="50" charset="0"/>
              </a:rPr>
              <a:t> a </a:t>
            </a:r>
            <a:r>
              <a:rPr lang="sv-SE" sz="2400" dirty="0" err="1">
                <a:solidFill>
                  <a:srgbClr val="00365F"/>
                </a:solidFill>
                <a:latin typeface="TeeFranklin Bd" panose="02000803060000020004" pitchFamily="50" charset="0"/>
              </a:rPr>
              <a:t>suitable</a:t>
            </a:r>
            <a:r>
              <a:rPr lang="sv-SE" sz="2400" dirty="0">
                <a:solidFill>
                  <a:srgbClr val="00365F"/>
                </a:solidFill>
                <a:latin typeface="TeeFranklin Bd" panose="02000803060000020004" pitchFamily="50" charset="0"/>
              </a:rPr>
              <a:t> material to </a:t>
            </a:r>
            <a:r>
              <a:rPr lang="sv-SE" sz="2400" dirty="0" err="1">
                <a:solidFill>
                  <a:srgbClr val="00365F"/>
                </a:solidFill>
                <a:latin typeface="TeeFranklin Bd" panose="02000803060000020004" pitchFamily="50" charset="0"/>
              </a:rPr>
              <a:t>use</a:t>
            </a:r>
            <a:r>
              <a:rPr lang="sv-SE" sz="2400" dirty="0">
                <a:solidFill>
                  <a:srgbClr val="00365F"/>
                </a:solidFill>
                <a:latin typeface="TeeFranklin Bd" panose="02000803060000020004" pitchFamily="50" charset="0"/>
              </a:rPr>
              <a:t> online.</a:t>
            </a:r>
          </a:p>
        </p:txBody>
      </p:sp>
      <p:sp>
        <p:nvSpPr>
          <p:cNvPr id="16" name="Frihandsfigur: Form 15">
            <a:extLst>
              <a:ext uri="{FF2B5EF4-FFF2-40B4-BE49-F238E27FC236}">
                <a16:creationId xmlns:a16="http://schemas.microsoft.com/office/drawing/2014/main" id="{C754F5F2-47E6-EC23-E28B-AC4EC6D980B3}"/>
              </a:ext>
            </a:extLst>
          </p:cNvPr>
          <p:cNvSpPr/>
          <p:nvPr/>
        </p:nvSpPr>
        <p:spPr>
          <a:xfrm>
            <a:off x="1669774" y="2603780"/>
            <a:ext cx="7872949" cy="179176"/>
          </a:xfrm>
          <a:custGeom>
            <a:avLst/>
            <a:gdLst>
              <a:gd name="connsiteX0" fmla="*/ 0 w 7415749"/>
              <a:gd name="connsiteY0" fmla="*/ 338202 h 338202"/>
              <a:gd name="connsiteX1" fmla="*/ 2266122 w 7415749"/>
              <a:gd name="connsiteY1" fmla="*/ 272 h 338202"/>
              <a:gd name="connsiteX2" fmla="*/ 5605669 w 7415749"/>
              <a:gd name="connsiteY2" fmla="*/ 278567 h 338202"/>
              <a:gd name="connsiteX3" fmla="*/ 7414591 w 7415749"/>
              <a:gd name="connsiteY3" fmla="*/ 139419 h 338202"/>
            </a:gdLst>
            <a:ahLst/>
            <a:cxnLst>
              <a:cxn ang="0">
                <a:pos x="connsiteX0" y="connsiteY0"/>
              </a:cxn>
              <a:cxn ang="0">
                <a:pos x="connsiteX1" y="connsiteY1"/>
              </a:cxn>
              <a:cxn ang="0">
                <a:pos x="connsiteX2" y="connsiteY2"/>
              </a:cxn>
              <a:cxn ang="0">
                <a:pos x="connsiteX3" y="connsiteY3"/>
              </a:cxn>
            </a:cxnLst>
            <a:rect l="l" t="t" r="r" b="b"/>
            <a:pathLst>
              <a:path w="7415749" h="338202">
                <a:moveTo>
                  <a:pt x="0" y="338202"/>
                </a:moveTo>
                <a:cubicBezTo>
                  <a:pt x="665922" y="174206"/>
                  <a:pt x="1331844" y="10211"/>
                  <a:pt x="2266122" y="272"/>
                </a:cubicBezTo>
                <a:cubicBezTo>
                  <a:pt x="3200400" y="-9667"/>
                  <a:pt x="4747591" y="255376"/>
                  <a:pt x="5605669" y="278567"/>
                </a:cubicBezTo>
                <a:cubicBezTo>
                  <a:pt x="6463747" y="301758"/>
                  <a:pt x="7454347" y="434280"/>
                  <a:pt x="7414591" y="139419"/>
                </a:cubicBezTo>
              </a:path>
            </a:pathLst>
          </a:custGeom>
          <a:noFill/>
          <a:ln w="76200">
            <a:solidFill>
              <a:srgbClr val="00365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565211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person, man, inomhus&#10;&#10;Automatiskt genererad beskrivning">
            <a:extLst>
              <a:ext uri="{FF2B5EF4-FFF2-40B4-BE49-F238E27FC236}">
                <a16:creationId xmlns:a16="http://schemas.microsoft.com/office/drawing/2014/main" id="{420FA0EB-5091-4A92-903E-6121BD7B26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31" y="0"/>
            <a:ext cx="12727273" cy="8484848"/>
          </a:xfrm>
          <a:prstGeom prst="rect">
            <a:avLst/>
          </a:prstGeom>
        </p:spPr>
      </p:pic>
      <p:sp>
        <p:nvSpPr>
          <p:cNvPr id="2" name="Rubrik 1">
            <a:extLst>
              <a:ext uri="{FF2B5EF4-FFF2-40B4-BE49-F238E27FC236}">
                <a16:creationId xmlns:a16="http://schemas.microsoft.com/office/drawing/2014/main" id="{88F200F0-0D84-4326-8EDC-589E092113BC}"/>
              </a:ext>
            </a:extLst>
          </p:cNvPr>
          <p:cNvSpPr>
            <a:spLocks noGrp="1"/>
          </p:cNvSpPr>
          <p:nvPr>
            <p:ph type="title"/>
          </p:nvPr>
        </p:nvSpPr>
        <p:spPr>
          <a:xfrm>
            <a:off x="831850" y="1617791"/>
            <a:ext cx="10515600" cy="2852737"/>
          </a:xfrm>
          <a:effectLst>
            <a:outerShdw blurRad="50800" dist="38100" dir="2700000" algn="tl" rotWithShape="0">
              <a:prstClr val="black">
                <a:alpha val="40000"/>
              </a:prstClr>
            </a:outerShdw>
          </a:effectLst>
        </p:spPr>
        <p:txBody>
          <a:bodyPr>
            <a:normAutofit fontScale="90000"/>
          </a:bodyPr>
          <a:lstStyle/>
          <a:p>
            <a:pPr algn="ctr"/>
            <a:r>
              <a:rPr lang="sv-SE" sz="11500" dirty="0">
                <a:solidFill>
                  <a:schemeClr val="bg1"/>
                </a:solidFill>
              </a:rPr>
              <a:t>UPDATING THE PROGRAMME</a:t>
            </a:r>
          </a:p>
        </p:txBody>
      </p:sp>
      <p:sp>
        <p:nvSpPr>
          <p:cNvPr id="3" name="Platshållare för text 2">
            <a:extLst>
              <a:ext uri="{FF2B5EF4-FFF2-40B4-BE49-F238E27FC236}">
                <a16:creationId xmlns:a16="http://schemas.microsoft.com/office/drawing/2014/main" id="{CFA4591F-E3AD-4F25-90DA-F385FAE14CB8}"/>
              </a:ext>
            </a:extLst>
          </p:cNvPr>
          <p:cNvSpPr>
            <a:spLocks noGrp="1"/>
          </p:cNvSpPr>
          <p:nvPr>
            <p:ph type="body" idx="1"/>
          </p:nvPr>
        </p:nvSpPr>
        <p:spPr/>
        <p:txBody>
          <a:bodyPr/>
          <a:lstStyle/>
          <a:p>
            <a:endParaRPr lang="sv-SE"/>
          </a:p>
        </p:txBody>
      </p:sp>
    </p:spTree>
    <p:extLst>
      <p:ext uri="{BB962C8B-B14F-4D97-AF65-F5344CB8AC3E}">
        <p14:creationId xmlns:p14="http://schemas.microsoft.com/office/powerpoint/2010/main" val="42929973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885C3D21-F00E-7950-6AEF-FD7F9B890ABE}"/>
              </a:ext>
            </a:extLst>
          </p:cNvPr>
          <p:cNvSpPr/>
          <p:nvPr/>
        </p:nvSpPr>
        <p:spPr>
          <a:xfrm>
            <a:off x="-85725" y="-66675"/>
            <a:ext cx="12277725" cy="6924675"/>
          </a:xfrm>
          <a:prstGeom prst="rect">
            <a:avLst/>
          </a:prstGeom>
          <a:solidFill>
            <a:srgbClr val="00365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3" name="!!linje1">
            <a:extLst>
              <a:ext uri="{FF2B5EF4-FFF2-40B4-BE49-F238E27FC236}">
                <a16:creationId xmlns:a16="http://schemas.microsoft.com/office/drawing/2014/main" id="{011FEC7A-D3D8-FD1D-6B6F-1C0F596F65EC}"/>
              </a:ext>
            </a:extLst>
          </p:cNvPr>
          <p:cNvCxnSpPr>
            <a:cxnSpLocks/>
          </p:cNvCxnSpPr>
          <p:nvPr/>
        </p:nvCxnSpPr>
        <p:spPr>
          <a:xfrm>
            <a:off x="5886450" y="3462337"/>
            <a:ext cx="3937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2009">
            <a:extLst>
              <a:ext uri="{FF2B5EF4-FFF2-40B4-BE49-F238E27FC236}">
                <a16:creationId xmlns:a16="http://schemas.microsoft.com/office/drawing/2014/main" id="{DAFECC40-2916-E776-7490-EE7B0F73E921}"/>
              </a:ext>
            </a:extLst>
          </p:cNvPr>
          <p:cNvSpPr/>
          <p:nvPr/>
        </p:nvSpPr>
        <p:spPr>
          <a:xfrm>
            <a:off x="5629562" y="2962564"/>
            <a:ext cx="932873" cy="932873"/>
          </a:xfrm>
          <a:prstGeom prst="ellipse">
            <a:avLst/>
          </a:prstGeom>
          <a:solidFill>
            <a:srgbClr val="04396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a:t>2009</a:t>
            </a:r>
          </a:p>
        </p:txBody>
      </p:sp>
      <p:sp>
        <p:nvSpPr>
          <p:cNvPr id="8" name="!!2006">
            <a:extLst>
              <a:ext uri="{FF2B5EF4-FFF2-40B4-BE49-F238E27FC236}">
                <a16:creationId xmlns:a16="http://schemas.microsoft.com/office/drawing/2014/main" id="{F4D9A8E7-1F9A-8029-B50A-A85E8491CC53}"/>
              </a:ext>
            </a:extLst>
          </p:cNvPr>
          <p:cNvSpPr/>
          <p:nvPr/>
        </p:nvSpPr>
        <p:spPr>
          <a:xfrm>
            <a:off x="5629564" y="2962564"/>
            <a:ext cx="932873" cy="932873"/>
          </a:xfrm>
          <a:prstGeom prst="ellipse">
            <a:avLst/>
          </a:prstGeom>
          <a:solidFill>
            <a:srgbClr val="04396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a:t>2006</a:t>
            </a:r>
          </a:p>
        </p:txBody>
      </p:sp>
      <p:sp>
        <p:nvSpPr>
          <p:cNvPr id="9" name="!!2006text">
            <a:extLst>
              <a:ext uri="{FF2B5EF4-FFF2-40B4-BE49-F238E27FC236}">
                <a16:creationId xmlns:a16="http://schemas.microsoft.com/office/drawing/2014/main" id="{3331AE13-036A-3E37-E2D0-3C119C7BAEA7}"/>
              </a:ext>
            </a:extLst>
          </p:cNvPr>
          <p:cNvSpPr txBox="1"/>
          <p:nvPr/>
        </p:nvSpPr>
        <p:spPr>
          <a:xfrm>
            <a:off x="5123872" y="1509652"/>
            <a:ext cx="1944255" cy="1231106"/>
          </a:xfrm>
          <a:prstGeom prst="rect">
            <a:avLst/>
          </a:prstGeom>
          <a:noFill/>
        </p:spPr>
        <p:txBody>
          <a:bodyPr wrap="square" lIns="0" tIns="0" rIns="0" bIns="0" rtlCol="0">
            <a:spAutoFit/>
          </a:bodyPr>
          <a:lstStyle/>
          <a:p>
            <a:pPr algn="ctr"/>
            <a:r>
              <a:rPr lang="sv-SE" sz="1600" dirty="0">
                <a:solidFill>
                  <a:schemeClr val="bg1"/>
                </a:solidFill>
                <a:latin typeface="TeeFranklin Bd" panose="02000803060000020004" pitchFamily="50" charset="0"/>
              </a:rPr>
              <a:t>Färdplan för framtiden beslutades och en utredning om nytt program startades</a:t>
            </a:r>
          </a:p>
        </p:txBody>
      </p:sp>
      <p:pic>
        <p:nvPicPr>
          <p:cNvPr id="11" name="!!färdplan">
            <a:extLst>
              <a:ext uri="{FF2B5EF4-FFF2-40B4-BE49-F238E27FC236}">
                <a16:creationId xmlns:a16="http://schemas.microsoft.com/office/drawing/2014/main" id="{B772CEA0-0B61-5BDE-A7A9-EB275FE414B3}"/>
              </a:ext>
            </a:extLst>
          </p:cNvPr>
          <p:cNvPicPr>
            <a:picLocks noChangeAspect="1"/>
          </p:cNvPicPr>
          <p:nvPr/>
        </p:nvPicPr>
        <p:blipFill>
          <a:blip r:embed="rId3"/>
          <a:stretch>
            <a:fillRect/>
          </a:stretch>
        </p:blipFill>
        <p:spPr>
          <a:xfrm rot="408108">
            <a:off x="5536718" y="4424121"/>
            <a:ext cx="1118563" cy="158581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813126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75C5E73A-2945-0B2A-01B3-978F46E1BB3D}"/>
              </a:ext>
            </a:extLst>
          </p:cNvPr>
          <p:cNvSpPr/>
          <p:nvPr/>
        </p:nvSpPr>
        <p:spPr>
          <a:xfrm>
            <a:off x="-85725" y="-66675"/>
            <a:ext cx="12277725" cy="6924675"/>
          </a:xfrm>
          <a:prstGeom prst="rect">
            <a:avLst/>
          </a:prstGeom>
          <a:solidFill>
            <a:srgbClr val="00365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5" name="!!linje1">
            <a:extLst>
              <a:ext uri="{FF2B5EF4-FFF2-40B4-BE49-F238E27FC236}">
                <a16:creationId xmlns:a16="http://schemas.microsoft.com/office/drawing/2014/main" id="{954BE326-983D-9AA0-B58D-6D133D958E69}"/>
              </a:ext>
            </a:extLst>
          </p:cNvPr>
          <p:cNvCxnSpPr>
            <a:cxnSpLocks/>
          </p:cNvCxnSpPr>
          <p:nvPr/>
        </p:nvCxnSpPr>
        <p:spPr>
          <a:xfrm>
            <a:off x="5507832" y="3429000"/>
            <a:ext cx="113823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linje2">
            <a:extLst>
              <a:ext uri="{FF2B5EF4-FFF2-40B4-BE49-F238E27FC236}">
                <a16:creationId xmlns:a16="http://schemas.microsoft.com/office/drawing/2014/main" id="{83162036-DF4F-2316-61B9-B48248DF14A4}"/>
              </a:ext>
            </a:extLst>
          </p:cNvPr>
          <p:cNvCxnSpPr>
            <a:cxnSpLocks/>
          </p:cNvCxnSpPr>
          <p:nvPr/>
        </p:nvCxnSpPr>
        <p:spPr>
          <a:xfrm>
            <a:off x="7020793" y="3429000"/>
            <a:ext cx="52935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2011">
            <a:extLst>
              <a:ext uri="{FF2B5EF4-FFF2-40B4-BE49-F238E27FC236}">
                <a16:creationId xmlns:a16="http://schemas.microsoft.com/office/drawing/2014/main" id="{80942611-25F2-FC5F-9FFD-B7A2AA0BF991}"/>
              </a:ext>
            </a:extLst>
          </p:cNvPr>
          <p:cNvSpPr/>
          <p:nvPr/>
        </p:nvSpPr>
        <p:spPr>
          <a:xfrm>
            <a:off x="6835055" y="2962563"/>
            <a:ext cx="932873" cy="932873"/>
          </a:xfrm>
          <a:prstGeom prst="ellipse">
            <a:avLst/>
          </a:prstGeom>
          <a:solidFill>
            <a:srgbClr val="04396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a:t>2011</a:t>
            </a:r>
          </a:p>
        </p:txBody>
      </p:sp>
      <p:sp>
        <p:nvSpPr>
          <p:cNvPr id="2" name="!!2009">
            <a:extLst>
              <a:ext uri="{FF2B5EF4-FFF2-40B4-BE49-F238E27FC236}">
                <a16:creationId xmlns:a16="http://schemas.microsoft.com/office/drawing/2014/main" id="{0190B3AE-48D0-40D2-659D-67B5C348C768}"/>
              </a:ext>
            </a:extLst>
          </p:cNvPr>
          <p:cNvSpPr/>
          <p:nvPr/>
        </p:nvSpPr>
        <p:spPr>
          <a:xfrm>
            <a:off x="6835055" y="2962563"/>
            <a:ext cx="932873" cy="932873"/>
          </a:xfrm>
          <a:prstGeom prst="ellipse">
            <a:avLst/>
          </a:prstGeom>
          <a:solidFill>
            <a:srgbClr val="04396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a:t>2009</a:t>
            </a:r>
          </a:p>
        </p:txBody>
      </p:sp>
      <p:sp>
        <p:nvSpPr>
          <p:cNvPr id="8" name="!!2006">
            <a:extLst>
              <a:ext uri="{FF2B5EF4-FFF2-40B4-BE49-F238E27FC236}">
                <a16:creationId xmlns:a16="http://schemas.microsoft.com/office/drawing/2014/main" id="{F4D9A8E7-1F9A-8029-B50A-A85E8491CC53}"/>
              </a:ext>
            </a:extLst>
          </p:cNvPr>
          <p:cNvSpPr/>
          <p:nvPr/>
        </p:nvSpPr>
        <p:spPr>
          <a:xfrm>
            <a:off x="4369089" y="2962564"/>
            <a:ext cx="932873" cy="932873"/>
          </a:xfrm>
          <a:prstGeom prst="ellipse">
            <a:avLst/>
          </a:prstGeom>
          <a:solidFill>
            <a:srgbClr val="04396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a:t>2006</a:t>
            </a:r>
          </a:p>
        </p:txBody>
      </p:sp>
      <p:sp>
        <p:nvSpPr>
          <p:cNvPr id="9" name="!!2006text">
            <a:extLst>
              <a:ext uri="{FF2B5EF4-FFF2-40B4-BE49-F238E27FC236}">
                <a16:creationId xmlns:a16="http://schemas.microsoft.com/office/drawing/2014/main" id="{3331AE13-036A-3E37-E2D0-3C119C7BAEA7}"/>
              </a:ext>
            </a:extLst>
          </p:cNvPr>
          <p:cNvSpPr txBox="1"/>
          <p:nvPr/>
        </p:nvSpPr>
        <p:spPr>
          <a:xfrm>
            <a:off x="3863397" y="1509652"/>
            <a:ext cx="1944255" cy="1231106"/>
          </a:xfrm>
          <a:prstGeom prst="rect">
            <a:avLst/>
          </a:prstGeom>
          <a:noFill/>
        </p:spPr>
        <p:txBody>
          <a:bodyPr wrap="square" lIns="0" tIns="0" rIns="0" bIns="0" rtlCol="0">
            <a:spAutoFit/>
          </a:bodyPr>
          <a:lstStyle/>
          <a:p>
            <a:pPr algn="ctr"/>
            <a:r>
              <a:rPr lang="sv-SE" sz="1600">
                <a:solidFill>
                  <a:schemeClr val="bg1"/>
                </a:solidFill>
                <a:latin typeface="TeeFranklin Bd" panose="02000803060000020004" pitchFamily="50" charset="0"/>
              </a:rPr>
              <a:t>Färdplan för framtiden beslutades och en utredning om nytt program startades</a:t>
            </a:r>
          </a:p>
        </p:txBody>
      </p:sp>
      <p:sp>
        <p:nvSpPr>
          <p:cNvPr id="3" name="!!2009text">
            <a:extLst>
              <a:ext uri="{FF2B5EF4-FFF2-40B4-BE49-F238E27FC236}">
                <a16:creationId xmlns:a16="http://schemas.microsoft.com/office/drawing/2014/main" id="{834E5632-208E-2C6D-3E24-F9C63534C0C4}"/>
              </a:ext>
            </a:extLst>
          </p:cNvPr>
          <p:cNvSpPr txBox="1"/>
          <p:nvPr/>
        </p:nvSpPr>
        <p:spPr>
          <a:xfrm>
            <a:off x="6329363" y="1509651"/>
            <a:ext cx="1944255" cy="984885"/>
          </a:xfrm>
          <a:prstGeom prst="rect">
            <a:avLst/>
          </a:prstGeom>
          <a:noFill/>
        </p:spPr>
        <p:txBody>
          <a:bodyPr wrap="square" lIns="0" tIns="0" rIns="0" bIns="0" rtlCol="0">
            <a:spAutoFit/>
          </a:bodyPr>
          <a:lstStyle/>
          <a:p>
            <a:pPr algn="ctr"/>
            <a:r>
              <a:rPr lang="sv-SE" sz="1600" dirty="0">
                <a:solidFill>
                  <a:schemeClr val="bg1"/>
                </a:solidFill>
                <a:latin typeface="TeeFranklin Bd" panose="02000803060000020004" pitchFamily="50" charset="0"/>
              </a:rPr>
              <a:t>Programförklaringen beslutas och det nya programmet börjar implementeras</a:t>
            </a:r>
          </a:p>
        </p:txBody>
      </p:sp>
      <p:sp>
        <p:nvSpPr>
          <p:cNvPr id="6" name="!!linje1text">
            <a:extLst>
              <a:ext uri="{FF2B5EF4-FFF2-40B4-BE49-F238E27FC236}">
                <a16:creationId xmlns:a16="http://schemas.microsoft.com/office/drawing/2014/main" id="{D10C1B6D-B9AD-16A1-2594-017C1611C930}"/>
              </a:ext>
            </a:extLst>
          </p:cNvPr>
          <p:cNvSpPr txBox="1"/>
          <p:nvPr/>
        </p:nvSpPr>
        <p:spPr>
          <a:xfrm>
            <a:off x="5123872" y="3567051"/>
            <a:ext cx="1944255" cy="492443"/>
          </a:xfrm>
          <a:prstGeom prst="rect">
            <a:avLst/>
          </a:prstGeom>
          <a:noFill/>
        </p:spPr>
        <p:txBody>
          <a:bodyPr wrap="square" lIns="0" tIns="0" rIns="0" bIns="0" rtlCol="0">
            <a:spAutoFit/>
          </a:bodyPr>
          <a:lstStyle/>
          <a:p>
            <a:pPr algn="ctr"/>
            <a:r>
              <a:rPr lang="sv-SE" sz="1600">
                <a:solidFill>
                  <a:schemeClr val="bg1"/>
                </a:solidFill>
                <a:latin typeface="TeeFranklin Bd" panose="02000803060000020004" pitchFamily="50" charset="0"/>
              </a:rPr>
              <a:t>Utredning och programutveckling</a:t>
            </a:r>
          </a:p>
        </p:txBody>
      </p:sp>
      <p:pic>
        <p:nvPicPr>
          <p:cNvPr id="12" name="!!färdplan">
            <a:extLst>
              <a:ext uri="{FF2B5EF4-FFF2-40B4-BE49-F238E27FC236}">
                <a16:creationId xmlns:a16="http://schemas.microsoft.com/office/drawing/2014/main" id="{89BDC0C8-774B-7549-4382-0CB985D62190}"/>
              </a:ext>
            </a:extLst>
          </p:cNvPr>
          <p:cNvPicPr>
            <a:picLocks noChangeAspect="1"/>
          </p:cNvPicPr>
          <p:nvPr/>
        </p:nvPicPr>
        <p:blipFill>
          <a:blip r:embed="rId3"/>
          <a:stretch>
            <a:fillRect/>
          </a:stretch>
        </p:blipFill>
        <p:spPr>
          <a:xfrm rot="408108">
            <a:off x="4276240" y="4424121"/>
            <a:ext cx="1118563" cy="1585811"/>
          </a:xfrm>
          <a:prstGeom prst="rect">
            <a:avLst/>
          </a:prstGeom>
          <a:effectLst>
            <a:outerShdw blurRad="50800" dist="38100" dir="2700000" algn="tl" rotWithShape="0">
              <a:prstClr val="black">
                <a:alpha val="40000"/>
              </a:prstClr>
            </a:outerShdw>
          </a:effectLst>
        </p:spPr>
      </p:pic>
      <p:pic>
        <p:nvPicPr>
          <p:cNvPr id="14" name="!!Förklaring">
            <a:extLst>
              <a:ext uri="{FF2B5EF4-FFF2-40B4-BE49-F238E27FC236}">
                <a16:creationId xmlns:a16="http://schemas.microsoft.com/office/drawing/2014/main" id="{6FCCA9E1-4BF6-C975-3CC9-E4A7326CAC82}"/>
              </a:ext>
            </a:extLst>
          </p:cNvPr>
          <p:cNvPicPr>
            <a:picLocks noChangeAspect="1"/>
          </p:cNvPicPr>
          <p:nvPr/>
        </p:nvPicPr>
        <p:blipFill>
          <a:blip r:embed="rId4"/>
          <a:stretch>
            <a:fillRect/>
          </a:stretch>
        </p:blipFill>
        <p:spPr>
          <a:xfrm rot="21102160">
            <a:off x="6684445" y="4511831"/>
            <a:ext cx="1234089" cy="1410387"/>
          </a:xfrm>
          <a:prstGeom prst="rect">
            <a:avLst/>
          </a:prstGeom>
        </p:spPr>
      </p:pic>
      <p:pic>
        <p:nvPicPr>
          <p:cNvPr id="1026" name="!!målspår" descr="Balloons - Free birthday and party icons">
            <a:extLst>
              <a:ext uri="{FF2B5EF4-FFF2-40B4-BE49-F238E27FC236}">
                <a16:creationId xmlns:a16="http://schemas.microsoft.com/office/drawing/2014/main" id="{BF217FB4-ABF7-0007-9F26-304402B6A6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1489" y="4108549"/>
            <a:ext cx="1286171" cy="1286171"/>
          </a:xfrm>
          <a:prstGeom prst="rect">
            <a:avLst/>
          </a:prstGeom>
          <a:noFill/>
          <a:extLst>
            <a:ext uri="{909E8E84-426E-40DD-AFC4-6F175D3DCCD1}">
              <a14:hiddenFill xmlns:a14="http://schemas.microsoft.com/office/drawing/2010/main">
                <a:solidFill>
                  <a:srgbClr val="FFFFFF"/>
                </a:solidFill>
              </a14:hiddenFill>
            </a:ext>
          </a:extLst>
        </p:spPr>
      </p:pic>
      <p:pic>
        <p:nvPicPr>
          <p:cNvPr id="7" name="!!spårare">
            <a:extLst>
              <a:ext uri="{FF2B5EF4-FFF2-40B4-BE49-F238E27FC236}">
                <a16:creationId xmlns:a16="http://schemas.microsoft.com/office/drawing/2014/main" id="{B6F48021-327D-70F9-249D-9D168DFE7C74}"/>
              </a:ext>
            </a:extLst>
          </p:cNvPr>
          <p:cNvPicPr>
            <a:picLocks noChangeAspect="1"/>
          </p:cNvPicPr>
          <p:nvPr/>
        </p:nvPicPr>
        <p:blipFill>
          <a:blip r:embed="rId6"/>
          <a:stretch>
            <a:fillRect/>
          </a:stretch>
        </p:blipFill>
        <p:spPr>
          <a:xfrm rot="21070663">
            <a:off x="7229768" y="5332294"/>
            <a:ext cx="935106" cy="897624"/>
          </a:xfrm>
          <a:prstGeom prst="rect">
            <a:avLst/>
          </a:prstGeom>
        </p:spPr>
      </p:pic>
      <p:pic>
        <p:nvPicPr>
          <p:cNvPr id="11" name="!!utmanare">
            <a:extLst>
              <a:ext uri="{FF2B5EF4-FFF2-40B4-BE49-F238E27FC236}">
                <a16:creationId xmlns:a16="http://schemas.microsoft.com/office/drawing/2014/main" id="{09BBE4BB-62C0-D0B1-99A2-82F74FFF06D7}"/>
              </a:ext>
            </a:extLst>
          </p:cNvPr>
          <p:cNvPicPr>
            <a:picLocks noChangeAspect="1"/>
          </p:cNvPicPr>
          <p:nvPr/>
        </p:nvPicPr>
        <p:blipFill>
          <a:blip r:embed="rId7"/>
          <a:stretch>
            <a:fillRect/>
          </a:stretch>
        </p:blipFill>
        <p:spPr>
          <a:xfrm>
            <a:off x="6371888" y="5394720"/>
            <a:ext cx="794577" cy="792918"/>
          </a:xfrm>
          <a:prstGeom prst="rect">
            <a:avLst/>
          </a:prstGeom>
        </p:spPr>
      </p:pic>
    </p:spTree>
    <p:extLst>
      <p:ext uri="{BB962C8B-B14F-4D97-AF65-F5344CB8AC3E}">
        <p14:creationId xmlns:p14="http://schemas.microsoft.com/office/powerpoint/2010/main" val="26091322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25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25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par>
                                <p:cTn id="15" presetID="10" presetClass="entr" presetSubtype="0" fill="hold" nodeType="withEffect">
                                  <p:stCondLst>
                                    <p:cond delay="10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nodeType="withEffect">
                                  <p:stCondLst>
                                    <p:cond delay="100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nodeType="withEffect">
                                  <p:stCondLst>
                                    <p:cond delay="50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5883A530-7945-7B4A-C24B-FA00AE5ACD78}"/>
              </a:ext>
            </a:extLst>
          </p:cNvPr>
          <p:cNvSpPr/>
          <p:nvPr/>
        </p:nvSpPr>
        <p:spPr>
          <a:xfrm>
            <a:off x="-85725" y="-66675"/>
            <a:ext cx="12277725" cy="6924675"/>
          </a:xfrm>
          <a:prstGeom prst="rect">
            <a:avLst/>
          </a:prstGeom>
          <a:solidFill>
            <a:srgbClr val="00365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6" name="!!linje3">
            <a:extLst>
              <a:ext uri="{FF2B5EF4-FFF2-40B4-BE49-F238E27FC236}">
                <a16:creationId xmlns:a16="http://schemas.microsoft.com/office/drawing/2014/main" id="{1512701D-B14D-ED41-D579-1DCA4DB155CE}"/>
              </a:ext>
            </a:extLst>
          </p:cNvPr>
          <p:cNvCxnSpPr>
            <a:cxnSpLocks/>
          </p:cNvCxnSpPr>
          <p:nvPr/>
        </p:nvCxnSpPr>
        <p:spPr>
          <a:xfrm>
            <a:off x="8276288" y="3429000"/>
            <a:ext cx="46766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2014">
            <a:extLst>
              <a:ext uri="{FF2B5EF4-FFF2-40B4-BE49-F238E27FC236}">
                <a16:creationId xmlns:a16="http://schemas.microsoft.com/office/drawing/2014/main" id="{451CCFDA-7353-186F-8C6B-3920BBFB6072}"/>
              </a:ext>
            </a:extLst>
          </p:cNvPr>
          <p:cNvSpPr/>
          <p:nvPr/>
        </p:nvSpPr>
        <p:spPr>
          <a:xfrm>
            <a:off x="8043214" y="2962563"/>
            <a:ext cx="932873" cy="932873"/>
          </a:xfrm>
          <a:prstGeom prst="ellipse">
            <a:avLst/>
          </a:prstGeom>
          <a:solidFill>
            <a:srgbClr val="04396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a:t>2014</a:t>
            </a:r>
          </a:p>
        </p:txBody>
      </p:sp>
      <p:cxnSp>
        <p:nvCxnSpPr>
          <p:cNvPr id="4" name="!!linje2">
            <a:extLst>
              <a:ext uri="{FF2B5EF4-FFF2-40B4-BE49-F238E27FC236}">
                <a16:creationId xmlns:a16="http://schemas.microsoft.com/office/drawing/2014/main" id="{8222F237-D3A0-6934-ECF5-C3A564D47630}"/>
              </a:ext>
            </a:extLst>
          </p:cNvPr>
          <p:cNvCxnSpPr>
            <a:cxnSpLocks/>
          </p:cNvCxnSpPr>
          <p:nvPr/>
        </p:nvCxnSpPr>
        <p:spPr>
          <a:xfrm>
            <a:off x="6735043" y="3429000"/>
            <a:ext cx="113823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2011">
            <a:extLst>
              <a:ext uri="{FF2B5EF4-FFF2-40B4-BE49-F238E27FC236}">
                <a16:creationId xmlns:a16="http://schemas.microsoft.com/office/drawing/2014/main" id="{D074878B-1A72-663A-E5F8-9E0F1F235130}"/>
              </a:ext>
            </a:extLst>
          </p:cNvPr>
          <p:cNvSpPr/>
          <p:nvPr/>
        </p:nvSpPr>
        <p:spPr>
          <a:xfrm>
            <a:off x="8043216" y="2962563"/>
            <a:ext cx="932873" cy="932873"/>
          </a:xfrm>
          <a:prstGeom prst="ellipse">
            <a:avLst/>
          </a:prstGeom>
          <a:solidFill>
            <a:srgbClr val="04396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a:t>2011</a:t>
            </a:r>
          </a:p>
        </p:txBody>
      </p:sp>
      <p:sp>
        <p:nvSpPr>
          <p:cNvPr id="2" name="!!2009">
            <a:extLst>
              <a:ext uri="{FF2B5EF4-FFF2-40B4-BE49-F238E27FC236}">
                <a16:creationId xmlns:a16="http://schemas.microsoft.com/office/drawing/2014/main" id="{0190B3AE-48D0-40D2-659D-67B5C348C768}"/>
              </a:ext>
            </a:extLst>
          </p:cNvPr>
          <p:cNvSpPr/>
          <p:nvPr/>
        </p:nvSpPr>
        <p:spPr>
          <a:xfrm>
            <a:off x="5629564" y="2962563"/>
            <a:ext cx="932873" cy="932873"/>
          </a:xfrm>
          <a:prstGeom prst="ellipse">
            <a:avLst/>
          </a:prstGeom>
          <a:solidFill>
            <a:srgbClr val="04396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a:t>2009</a:t>
            </a:r>
          </a:p>
        </p:txBody>
      </p:sp>
      <p:cxnSp>
        <p:nvCxnSpPr>
          <p:cNvPr id="5" name="!!linje1">
            <a:extLst>
              <a:ext uri="{FF2B5EF4-FFF2-40B4-BE49-F238E27FC236}">
                <a16:creationId xmlns:a16="http://schemas.microsoft.com/office/drawing/2014/main" id="{954BE326-983D-9AA0-B58D-6D133D958E69}"/>
              </a:ext>
            </a:extLst>
          </p:cNvPr>
          <p:cNvCxnSpPr>
            <a:cxnSpLocks/>
          </p:cNvCxnSpPr>
          <p:nvPr/>
        </p:nvCxnSpPr>
        <p:spPr>
          <a:xfrm>
            <a:off x="4317207" y="3429000"/>
            <a:ext cx="113823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2006">
            <a:extLst>
              <a:ext uri="{FF2B5EF4-FFF2-40B4-BE49-F238E27FC236}">
                <a16:creationId xmlns:a16="http://schemas.microsoft.com/office/drawing/2014/main" id="{F4D9A8E7-1F9A-8029-B50A-A85E8491CC53}"/>
              </a:ext>
            </a:extLst>
          </p:cNvPr>
          <p:cNvSpPr/>
          <p:nvPr/>
        </p:nvSpPr>
        <p:spPr>
          <a:xfrm>
            <a:off x="3178464" y="2962564"/>
            <a:ext cx="932873" cy="932873"/>
          </a:xfrm>
          <a:prstGeom prst="ellipse">
            <a:avLst/>
          </a:prstGeom>
          <a:solidFill>
            <a:srgbClr val="04396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a:t>2006</a:t>
            </a:r>
          </a:p>
        </p:txBody>
      </p:sp>
      <p:sp>
        <p:nvSpPr>
          <p:cNvPr id="9" name="!!2006text">
            <a:extLst>
              <a:ext uri="{FF2B5EF4-FFF2-40B4-BE49-F238E27FC236}">
                <a16:creationId xmlns:a16="http://schemas.microsoft.com/office/drawing/2014/main" id="{3331AE13-036A-3E37-E2D0-3C119C7BAEA7}"/>
              </a:ext>
            </a:extLst>
          </p:cNvPr>
          <p:cNvSpPr txBox="1"/>
          <p:nvPr/>
        </p:nvSpPr>
        <p:spPr>
          <a:xfrm>
            <a:off x="2672772" y="1509652"/>
            <a:ext cx="1944255" cy="1231106"/>
          </a:xfrm>
          <a:prstGeom prst="rect">
            <a:avLst/>
          </a:prstGeom>
          <a:noFill/>
        </p:spPr>
        <p:txBody>
          <a:bodyPr wrap="square" lIns="0" tIns="0" rIns="0" bIns="0" rtlCol="0">
            <a:spAutoFit/>
          </a:bodyPr>
          <a:lstStyle/>
          <a:p>
            <a:pPr algn="ctr"/>
            <a:r>
              <a:rPr lang="sv-SE" sz="1600" dirty="0">
                <a:solidFill>
                  <a:schemeClr val="bg1"/>
                </a:solidFill>
                <a:latin typeface="TeeFranklin Bd" panose="02000803060000020004" pitchFamily="50" charset="0"/>
              </a:rPr>
              <a:t>Färdplan för framtiden beslutades och en utredning om nytt program startades</a:t>
            </a:r>
          </a:p>
        </p:txBody>
      </p:sp>
      <p:sp>
        <p:nvSpPr>
          <p:cNvPr id="3" name="!!2009text">
            <a:extLst>
              <a:ext uri="{FF2B5EF4-FFF2-40B4-BE49-F238E27FC236}">
                <a16:creationId xmlns:a16="http://schemas.microsoft.com/office/drawing/2014/main" id="{834E5632-208E-2C6D-3E24-F9C63534C0C4}"/>
              </a:ext>
            </a:extLst>
          </p:cNvPr>
          <p:cNvSpPr txBox="1"/>
          <p:nvPr/>
        </p:nvSpPr>
        <p:spPr>
          <a:xfrm>
            <a:off x="5138738" y="1509651"/>
            <a:ext cx="1944255" cy="984885"/>
          </a:xfrm>
          <a:prstGeom prst="rect">
            <a:avLst/>
          </a:prstGeom>
          <a:noFill/>
        </p:spPr>
        <p:txBody>
          <a:bodyPr wrap="square" lIns="0" tIns="0" rIns="0" bIns="0" rtlCol="0">
            <a:spAutoFit/>
          </a:bodyPr>
          <a:lstStyle/>
          <a:p>
            <a:pPr algn="ctr"/>
            <a:r>
              <a:rPr lang="sv-SE" sz="1600">
                <a:solidFill>
                  <a:schemeClr val="bg1"/>
                </a:solidFill>
                <a:latin typeface="TeeFranklin Bd" panose="02000803060000020004" pitchFamily="50" charset="0"/>
              </a:rPr>
              <a:t>Programförklaringen beslutas och det nya programmet börjar implementeras</a:t>
            </a:r>
          </a:p>
        </p:txBody>
      </p:sp>
      <p:sp>
        <p:nvSpPr>
          <p:cNvPr id="6" name="!!linje1text">
            <a:extLst>
              <a:ext uri="{FF2B5EF4-FFF2-40B4-BE49-F238E27FC236}">
                <a16:creationId xmlns:a16="http://schemas.microsoft.com/office/drawing/2014/main" id="{D10C1B6D-B9AD-16A1-2594-017C1611C930}"/>
              </a:ext>
            </a:extLst>
          </p:cNvPr>
          <p:cNvSpPr txBox="1"/>
          <p:nvPr/>
        </p:nvSpPr>
        <p:spPr>
          <a:xfrm>
            <a:off x="3933247" y="3567051"/>
            <a:ext cx="1944255" cy="492443"/>
          </a:xfrm>
          <a:prstGeom prst="rect">
            <a:avLst/>
          </a:prstGeom>
          <a:noFill/>
        </p:spPr>
        <p:txBody>
          <a:bodyPr wrap="square" lIns="0" tIns="0" rIns="0" bIns="0" rtlCol="0">
            <a:spAutoFit/>
          </a:bodyPr>
          <a:lstStyle/>
          <a:p>
            <a:pPr algn="ctr"/>
            <a:r>
              <a:rPr lang="sv-SE" sz="1600">
                <a:solidFill>
                  <a:schemeClr val="bg1"/>
                </a:solidFill>
                <a:latin typeface="TeeFranklin Bd" panose="02000803060000020004" pitchFamily="50" charset="0"/>
              </a:rPr>
              <a:t>Utredning och programutveckling</a:t>
            </a:r>
          </a:p>
        </p:txBody>
      </p:sp>
      <p:sp>
        <p:nvSpPr>
          <p:cNvPr id="7" name="!!linje2text">
            <a:extLst>
              <a:ext uri="{FF2B5EF4-FFF2-40B4-BE49-F238E27FC236}">
                <a16:creationId xmlns:a16="http://schemas.microsoft.com/office/drawing/2014/main" id="{CD7D1CD2-ED2E-FF8E-B4CE-E120BB55F8F0}"/>
              </a:ext>
            </a:extLst>
          </p:cNvPr>
          <p:cNvSpPr txBox="1"/>
          <p:nvPr/>
        </p:nvSpPr>
        <p:spPr>
          <a:xfrm>
            <a:off x="6332033" y="3649215"/>
            <a:ext cx="1944255" cy="246221"/>
          </a:xfrm>
          <a:prstGeom prst="rect">
            <a:avLst/>
          </a:prstGeom>
          <a:noFill/>
        </p:spPr>
        <p:txBody>
          <a:bodyPr wrap="square" lIns="0" tIns="0" rIns="0" bIns="0" rtlCol="0">
            <a:spAutoFit/>
          </a:bodyPr>
          <a:lstStyle/>
          <a:p>
            <a:pPr algn="ctr"/>
            <a:r>
              <a:rPr lang="sv-SE" sz="1600">
                <a:solidFill>
                  <a:schemeClr val="bg1"/>
                </a:solidFill>
                <a:latin typeface="TeeFranklin Bd" panose="02000803060000020004" pitchFamily="50" charset="0"/>
              </a:rPr>
              <a:t>Implementering</a:t>
            </a:r>
          </a:p>
        </p:txBody>
      </p:sp>
      <p:sp>
        <p:nvSpPr>
          <p:cNvPr id="11" name="!!2011text">
            <a:extLst>
              <a:ext uri="{FF2B5EF4-FFF2-40B4-BE49-F238E27FC236}">
                <a16:creationId xmlns:a16="http://schemas.microsoft.com/office/drawing/2014/main" id="{898CC48E-CF55-7BE4-E037-5E76055F4C61}"/>
              </a:ext>
            </a:extLst>
          </p:cNvPr>
          <p:cNvSpPr txBox="1"/>
          <p:nvPr/>
        </p:nvSpPr>
        <p:spPr>
          <a:xfrm>
            <a:off x="7537524" y="1509651"/>
            <a:ext cx="1944255" cy="738664"/>
          </a:xfrm>
          <a:prstGeom prst="rect">
            <a:avLst/>
          </a:prstGeom>
          <a:noFill/>
        </p:spPr>
        <p:txBody>
          <a:bodyPr wrap="square" lIns="0" tIns="0" rIns="0" bIns="0" rtlCol="0">
            <a:spAutoFit/>
          </a:bodyPr>
          <a:lstStyle/>
          <a:p>
            <a:pPr algn="ctr"/>
            <a:r>
              <a:rPr lang="sv-SE" sz="1600">
                <a:solidFill>
                  <a:schemeClr val="bg1"/>
                </a:solidFill>
                <a:latin typeface="TeeFranklin Bd" panose="02000803060000020004" pitchFamily="50" charset="0"/>
              </a:rPr>
              <a:t>Roverscouting introduceras till programmet</a:t>
            </a:r>
          </a:p>
        </p:txBody>
      </p:sp>
      <p:pic>
        <p:nvPicPr>
          <p:cNvPr id="12" name="!!färdplan">
            <a:extLst>
              <a:ext uri="{FF2B5EF4-FFF2-40B4-BE49-F238E27FC236}">
                <a16:creationId xmlns:a16="http://schemas.microsoft.com/office/drawing/2014/main" id="{1CB7E527-5A8A-BC49-5123-2269C3769CCA}"/>
              </a:ext>
            </a:extLst>
          </p:cNvPr>
          <p:cNvPicPr>
            <a:picLocks noChangeAspect="1"/>
          </p:cNvPicPr>
          <p:nvPr/>
        </p:nvPicPr>
        <p:blipFill>
          <a:blip r:embed="rId3"/>
          <a:stretch>
            <a:fillRect/>
          </a:stretch>
        </p:blipFill>
        <p:spPr>
          <a:xfrm rot="408108">
            <a:off x="3085618" y="4424120"/>
            <a:ext cx="1118563" cy="1585811"/>
          </a:xfrm>
          <a:prstGeom prst="rect">
            <a:avLst/>
          </a:prstGeom>
          <a:effectLst>
            <a:outerShdw blurRad="50800" dist="38100" dir="2700000" algn="tl" rotWithShape="0">
              <a:prstClr val="black">
                <a:alpha val="40000"/>
              </a:prstClr>
            </a:outerShdw>
          </a:effectLst>
        </p:spPr>
      </p:pic>
      <p:pic>
        <p:nvPicPr>
          <p:cNvPr id="13" name="!!Förklaring">
            <a:extLst>
              <a:ext uri="{FF2B5EF4-FFF2-40B4-BE49-F238E27FC236}">
                <a16:creationId xmlns:a16="http://schemas.microsoft.com/office/drawing/2014/main" id="{C59D65A6-A3B3-69B6-0E3F-5F2C53818726}"/>
              </a:ext>
            </a:extLst>
          </p:cNvPr>
          <p:cNvPicPr>
            <a:picLocks noChangeAspect="1"/>
          </p:cNvPicPr>
          <p:nvPr/>
        </p:nvPicPr>
        <p:blipFill>
          <a:blip r:embed="rId4"/>
          <a:stretch>
            <a:fillRect/>
          </a:stretch>
        </p:blipFill>
        <p:spPr>
          <a:xfrm rot="21102160">
            <a:off x="5493820" y="4511830"/>
            <a:ext cx="1234089" cy="1410387"/>
          </a:xfrm>
          <a:prstGeom prst="rect">
            <a:avLst/>
          </a:prstGeom>
        </p:spPr>
      </p:pic>
      <p:pic>
        <p:nvPicPr>
          <p:cNvPr id="15" name="!!rover">
            <a:extLst>
              <a:ext uri="{FF2B5EF4-FFF2-40B4-BE49-F238E27FC236}">
                <a16:creationId xmlns:a16="http://schemas.microsoft.com/office/drawing/2014/main" id="{2833BE26-248E-1F3A-C557-36E2F67145B5}"/>
              </a:ext>
            </a:extLst>
          </p:cNvPr>
          <p:cNvPicPr>
            <a:picLocks noChangeAspect="1"/>
          </p:cNvPicPr>
          <p:nvPr/>
        </p:nvPicPr>
        <p:blipFill>
          <a:blip r:embed="rId5"/>
          <a:stretch>
            <a:fillRect/>
          </a:stretch>
        </p:blipFill>
        <p:spPr>
          <a:xfrm rot="242986">
            <a:off x="7928562" y="4414684"/>
            <a:ext cx="1106993" cy="1604675"/>
          </a:xfrm>
          <a:prstGeom prst="rect">
            <a:avLst/>
          </a:prstGeom>
        </p:spPr>
      </p:pic>
      <p:pic>
        <p:nvPicPr>
          <p:cNvPr id="20" name="!!målspår" descr="Balloons - Free birthday and party icons">
            <a:extLst>
              <a:ext uri="{FF2B5EF4-FFF2-40B4-BE49-F238E27FC236}">
                <a16:creationId xmlns:a16="http://schemas.microsoft.com/office/drawing/2014/main" id="{1DDCD9E2-41D0-A9E7-3C94-F8E55DE8E7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4290" y="4108550"/>
            <a:ext cx="1286171" cy="1286171"/>
          </a:xfrm>
          <a:prstGeom prst="rect">
            <a:avLst/>
          </a:prstGeom>
          <a:noFill/>
          <a:extLst>
            <a:ext uri="{909E8E84-426E-40DD-AFC4-6F175D3DCCD1}">
              <a14:hiddenFill xmlns:a14="http://schemas.microsoft.com/office/drawing/2010/main">
                <a:solidFill>
                  <a:srgbClr val="FFFFFF"/>
                </a:solidFill>
              </a14:hiddenFill>
            </a:ext>
          </a:extLst>
        </p:spPr>
      </p:pic>
      <p:pic>
        <p:nvPicPr>
          <p:cNvPr id="21" name="!!spårare">
            <a:extLst>
              <a:ext uri="{FF2B5EF4-FFF2-40B4-BE49-F238E27FC236}">
                <a16:creationId xmlns:a16="http://schemas.microsoft.com/office/drawing/2014/main" id="{3F954711-189F-5181-E1E1-D6ECC289B784}"/>
              </a:ext>
            </a:extLst>
          </p:cNvPr>
          <p:cNvPicPr>
            <a:picLocks noChangeAspect="1"/>
          </p:cNvPicPr>
          <p:nvPr/>
        </p:nvPicPr>
        <p:blipFill>
          <a:blip r:embed="rId7"/>
          <a:stretch>
            <a:fillRect/>
          </a:stretch>
        </p:blipFill>
        <p:spPr>
          <a:xfrm rot="21070663">
            <a:off x="6042569" y="5332295"/>
            <a:ext cx="935106" cy="897624"/>
          </a:xfrm>
          <a:prstGeom prst="rect">
            <a:avLst/>
          </a:prstGeom>
        </p:spPr>
      </p:pic>
      <p:pic>
        <p:nvPicPr>
          <p:cNvPr id="22" name="!!utmanare">
            <a:extLst>
              <a:ext uri="{FF2B5EF4-FFF2-40B4-BE49-F238E27FC236}">
                <a16:creationId xmlns:a16="http://schemas.microsoft.com/office/drawing/2014/main" id="{C3DB355E-B9A3-DFCC-C015-FB4D777AEBB6}"/>
              </a:ext>
            </a:extLst>
          </p:cNvPr>
          <p:cNvPicPr>
            <a:picLocks noChangeAspect="1"/>
          </p:cNvPicPr>
          <p:nvPr/>
        </p:nvPicPr>
        <p:blipFill>
          <a:blip r:embed="rId8"/>
          <a:stretch>
            <a:fillRect/>
          </a:stretch>
        </p:blipFill>
        <p:spPr>
          <a:xfrm>
            <a:off x="5184689" y="5394721"/>
            <a:ext cx="794577" cy="792918"/>
          </a:xfrm>
          <a:prstGeom prst="rect">
            <a:avLst/>
          </a:prstGeom>
        </p:spPr>
      </p:pic>
    </p:spTree>
    <p:extLst>
      <p:ext uri="{BB962C8B-B14F-4D97-AF65-F5344CB8AC3E}">
        <p14:creationId xmlns:p14="http://schemas.microsoft.com/office/powerpoint/2010/main" val="1526708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Rektangel 23">
            <a:extLst>
              <a:ext uri="{FF2B5EF4-FFF2-40B4-BE49-F238E27FC236}">
                <a16:creationId xmlns:a16="http://schemas.microsoft.com/office/drawing/2014/main" id="{C2C5EC78-0336-108C-875A-E53A4359ABB7}"/>
              </a:ext>
            </a:extLst>
          </p:cNvPr>
          <p:cNvSpPr/>
          <p:nvPr/>
        </p:nvSpPr>
        <p:spPr>
          <a:xfrm>
            <a:off x="-85725" y="-66675"/>
            <a:ext cx="12277725" cy="6924675"/>
          </a:xfrm>
          <a:prstGeom prst="rect">
            <a:avLst/>
          </a:prstGeom>
          <a:solidFill>
            <a:srgbClr val="00365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9" name="!!linje4">
            <a:extLst>
              <a:ext uri="{FF2B5EF4-FFF2-40B4-BE49-F238E27FC236}">
                <a16:creationId xmlns:a16="http://schemas.microsoft.com/office/drawing/2014/main" id="{BC8AE449-FF85-8F09-2AE9-9C64DAB6CA1F}"/>
              </a:ext>
            </a:extLst>
          </p:cNvPr>
          <p:cNvCxnSpPr>
            <a:cxnSpLocks/>
          </p:cNvCxnSpPr>
          <p:nvPr/>
        </p:nvCxnSpPr>
        <p:spPr>
          <a:xfrm>
            <a:off x="9499315" y="3429000"/>
            <a:ext cx="45748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2019">
            <a:extLst>
              <a:ext uri="{FF2B5EF4-FFF2-40B4-BE49-F238E27FC236}">
                <a16:creationId xmlns:a16="http://schemas.microsoft.com/office/drawing/2014/main" id="{00B8DD4A-F75E-67DB-412C-A227FD7C4FE1}"/>
              </a:ext>
            </a:extLst>
          </p:cNvPr>
          <p:cNvSpPr/>
          <p:nvPr/>
        </p:nvSpPr>
        <p:spPr>
          <a:xfrm>
            <a:off x="9266243" y="2962563"/>
            <a:ext cx="932873" cy="932873"/>
          </a:xfrm>
          <a:prstGeom prst="ellipse">
            <a:avLst/>
          </a:prstGeom>
          <a:solidFill>
            <a:srgbClr val="04396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a:t>2019</a:t>
            </a:r>
          </a:p>
        </p:txBody>
      </p:sp>
      <p:cxnSp>
        <p:nvCxnSpPr>
          <p:cNvPr id="12" name="!!linje3">
            <a:extLst>
              <a:ext uri="{FF2B5EF4-FFF2-40B4-BE49-F238E27FC236}">
                <a16:creationId xmlns:a16="http://schemas.microsoft.com/office/drawing/2014/main" id="{8573A33C-4F92-76B9-FA66-6378DAEB0121}"/>
              </a:ext>
            </a:extLst>
          </p:cNvPr>
          <p:cNvCxnSpPr>
            <a:cxnSpLocks/>
          </p:cNvCxnSpPr>
          <p:nvPr/>
        </p:nvCxnSpPr>
        <p:spPr>
          <a:xfrm>
            <a:off x="7958070" y="3429000"/>
            <a:ext cx="113823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2014">
            <a:extLst>
              <a:ext uri="{FF2B5EF4-FFF2-40B4-BE49-F238E27FC236}">
                <a16:creationId xmlns:a16="http://schemas.microsoft.com/office/drawing/2014/main" id="{3EE1A5EE-562D-5CC1-EC12-DFF2C837C3C9}"/>
              </a:ext>
            </a:extLst>
          </p:cNvPr>
          <p:cNvSpPr/>
          <p:nvPr/>
        </p:nvSpPr>
        <p:spPr>
          <a:xfrm>
            <a:off x="9266243" y="2962563"/>
            <a:ext cx="932873" cy="932873"/>
          </a:xfrm>
          <a:prstGeom prst="ellipse">
            <a:avLst/>
          </a:prstGeom>
          <a:solidFill>
            <a:srgbClr val="04396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a:t>2014</a:t>
            </a:r>
          </a:p>
        </p:txBody>
      </p:sp>
      <p:cxnSp>
        <p:nvCxnSpPr>
          <p:cNvPr id="4" name="!!linje2">
            <a:extLst>
              <a:ext uri="{FF2B5EF4-FFF2-40B4-BE49-F238E27FC236}">
                <a16:creationId xmlns:a16="http://schemas.microsoft.com/office/drawing/2014/main" id="{8222F237-D3A0-6934-ECF5-C3A564D47630}"/>
              </a:ext>
            </a:extLst>
          </p:cNvPr>
          <p:cNvCxnSpPr>
            <a:cxnSpLocks/>
          </p:cNvCxnSpPr>
          <p:nvPr/>
        </p:nvCxnSpPr>
        <p:spPr>
          <a:xfrm>
            <a:off x="5526882" y="3429000"/>
            <a:ext cx="113823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2011">
            <a:extLst>
              <a:ext uri="{FF2B5EF4-FFF2-40B4-BE49-F238E27FC236}">
                <a16:creationId xmlns:a16="http://schemas.microsoft.com/office/drawing/2014/main" id="{D074878B-1A72-663A-E5F8-9E0F1F235130}"/>
              </a:ext>
            </a:extLst>
          </p:cNvPr>
          <p:cNvSpPr/>
          <p:nvPr/>
        </p:nvSpPr>
        <p:spPr>
          <a:xfrm>
            <a:off x="6852591" y="2962563"/>
            <a:ext cx="932873" cy="932873"/>
          </a:xfrm>
          <a:prstGeom prst="ellipse">
            <a:avLst/>
          </a:prstGeom>
          <a:solidFill>
            <a:srgbClr val="04396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a:t>2011</a:t>
            </a:r>
          </a:p>
        </p:txBody>
      </p:sp>
      <p:sp>
        <p:nvSpPr>
          <p:cNvPr id="2" name="!!2009">
            <a:extLst>
              <a:ext uri="{FF2B5EF4-FFF2-40B4-BE49-F238E27FC236}">
                <a16:creationId xmlns:a16="http://schemas.microsoft.com/office/drawing/2014/main" id="{0190B3AE-48D0-40D2-659D-67B5C348C768}"/>
              </a:ext>
            </a:extLst>
          </p:cNvPr>
          <p:cNvSpPr/>
          <p:nvPr/>
        </p:nvSpPr>
        <p:spPr>
          <a:xfrm>
            <a:off x="4438939" y="2962563"/>
            <a:ext cx="932873" cy="932873"/>
          </a:xfrm>
          <a:prstGeom prst="ellipse">
            <a:avLst/>
          </a:prstGeom>
          <a:solidFill>
            <a:srgbClr val="04396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a:t>2009</a:t>
            </a:r>
          </a:p>
        </p:txBody>
      </p:sp>
      <p:cxnSp>
        <p:nvCxnSpPr>
          <p:cNvPr id="5" name="!!linje1">
            <a:extLst>
              <a:ext uri="{FF2B5EF4-FFF2-40B4-BE49-F238E27FC236}">
                <a16:creationId xmlns:a16="http://schemas.microsoft.com/office/drawing/2014/main" id="{954BE326-983D-9AA0-B58D-6D133D958E69}"/>
              </a:ext>
            </a:extLst>
          </p:cNvPr>
          <p:cNvCxnSpPr>
            <a:cxnSpLocks/>
          </p:cNvCxnSpPr>
          <p:nvPr/>
        </p:nvCxnSpPr>
        <p:spPr>
          <a:xfrm>
            <a:off x="3126582" y="3429000"/>
            <a:ext cx="113823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2006">
            <a:extLst>
              <a:ext uri="{FF2B5EF4-FFF2-40B4-BE49-F238E27FC236}">
                <a16:creationId xmlns:a16="http://schemas.microsoft.com/office/drawing/2014/main" id="{F4D9A8E7-1F9A-8029-B50A-A85E8491CC53}"/>
              </a:ext>
            </a:extLst>
          </p:cNvPr>
          <p:cNvSpPr/>
          <p:nvPr/>
        </p:nvSpPr>
        <p:spPr>
          <a:xfrm>
            <a:off x="1987839" y="2962564"/>
            <a:ext cx="932873" cy="932873"/>
          </a:xfrm>
          <a:prstGeom prst="ellipse">
            <a:avLst/>
          </a:prstGeom>
          <a:solidFill>
            <a:srgbClr val="04396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a:t>2006</a:t>
            </a:r>
          </a:p>
        </p:txBody>
      </p:sp>
      <p:sp>
        <p:nvSpPr>
          <p:cNvPr id="9" name="!!2006text">
            <a:extLst>
              <a:ext uri="{FF2B5EF4-FFF2-40B4-BE49-F238E27FC236}">
                <a16:creationId xmlns:a16="http://schemas.microsoft.com/office/drawing/2014/main" id="{3331AE13-036A-3E37-E2D0-3C119C7BAEA7}"/>
              </a:ext>
            </a:extLst>
          </p:cNvPr>
          <p:cNvSpPr txBox="1"/>
          <p:nvPr/>
        </p:nvSpPr>
        <p:spPr>
          <a:xfrm>
            <a:off x="1482147" y="1509652"/>
            <a:ext cx="1944255" cy="1231106"/>
          </a:xfrm>
          <a:prstGeom prst="rect">
            <a:avLst/>
          </a:prstGeom>
          <a:noFill/>
        </p:spPr>
        <p:txBody>
          <a:bodyPr wrap="square" lIns="0" tIns="0" rIns="0" bIns="0" rtlCol="0">
            <a:spAutoFit/>
          </a:bodyPr>
          <a:lstStyle/>
          <a:p>
            <a:pPr algn="ctr"/>
            <a:r>
              <a:rPr lang="sv-SE" sz="1600" dirty="0">
                <a:solidFill>
                  <a:schemeClr val="bg1"/>
                </a:solidFill>
                <a:latin typeface="TeeFranklin Bd" panose="02000803060000020004" pitchFamily="50" charset="0"/>
              </a:rPr>
              <a:t>Färdplan för framtiden beslutades och en utredning om nytt program startades</a:t>
            </a:r>
          </a:p>
        </p:txBody>
      </p:sp>
      <p:sp>
        <p:nvSpPr>
          <p:cNvPr id="3" name="!!2009text">
            <a:extLst>
              <a:ext uri="{FF2B5EF4-FFF2-40B4-BE49-F238E27FC236}">
                <a16:creationId xmlns:a16="http://schemas.microsoft.com/office/drawing/2014/main" id="{834E5632-208E-2C6D-3E24-F9C63534C0C4}"/>
              </a:ext>
            </a:extLst>
          </p:cNvPr>
          <p:cNvSpPr txBox="1"/>
          <p:nvPr/>
        </p:nvSpPr>
        <p:spPr>
          <a:xfrm>
            <a:off x="3948113" y="1509651"/>
            <a:ext cx="1944255" cy="984885"/>
          </a:xfrm>
          <a:prstGeom prst="rect">
            <a:avLst/>
          </a:prstGeom>
          <a:noFill/>
        </p:spPr>
        <p:txBody>
          <a:bodyPr wrap="square" lIns="0" tIns="0" rIns="0" bIns="0" rtlCol="0">
            <a:spAutoFit/>
          </a:bodyPr>
          <a:lstStyle/>
          <a:p>
            <a:pPr algn="ctr"/>
            <a:r>
              <a:rPr lang="sv-SE" sz="1600">
                <a:solidFill>
                  <a:schemeClr val="bg1"/>
                </a:solidFill>
                <a:latin typeface="TeeFranklin Bd" panose="02000803060000020004" pitchFamily="50" charset="0"/>
              </a:rPr>
              <a:t>Programförklaringen beslutas och det nya programmet börjar implementeras</a:t>
            </a:r>
          </a:p>
        </p:txBody>
      </p:sp>
      <p:sp>
        <p:nvSpPr>
          <p:cNvPr id="6" name="!!linje1text">
            <a:extLst>
              <a:ext uri="{FF2B5EF4-FFF2-40B4-BE49-F238E27FC236}">
                <a16:creationId xmlns:a16="http://schemas.microsoft.com/office/drawing/2014/main" id="{D10C1B6D-B9AD-16A1-2594-017C1611C930}"/>
              </a:ext>
            </a:extLst>
          </p:cNvPr>
          <p:cNvSpPr txBox="1"/>
          <p:nvPr/>
        </p:nvSpPr>
        <p:spPr>
          <a:xfrm>
            <a:off x="2742622" y="3567051"/>
            <a:ext cx="1944255" cy="492443"/>
          </a:xfrm>
          <a:prstGeom prst="rect">
            <a:avLst/>
          </a:prstGeom>
          <a:noFill/>
        </p:spPr>
        <p:txBody>
          <a:bodyPr wrap="square" lIns="0" tIns="0" rIns="0" bIns="0" rtlCol="0">
            <a:spAutoFit/>
          </a:bodyPr>
          <a:lstStyle/>
          <a:p>
            <a:pPr algn="ctr"/>
            <a:r>
              <a:rPr lang="sv-SE" sz="1600">
                <a:solidFill>
                  <a:schemeClr val="bg1"/>
                </a:solidFill>
                <a:latin typeface="TeeFranklin Bd" panose="02000803060000020004" pitchFamily="50" charset="0"/>
              </a:rPr>
              <a:t>Utredning och programutveckling</a:t>
            </a:r>
          </a:p>
        </p:txBody>
      </p:sp>
      <p:sp>
        <p:nvSpPr>
          <p:cNvPr id="7" name="!!linje2text">
            <a:extLst>
              <a:ext uri="{FF2B5EF4-FFF2-40B4-BE49-F238E27FC236}">
                <a16:creationId xmlns:a16="http://schemas.microsoft.com/office/drawing/2014/main" id="{CD7D1CD2-ED2E-FF8E-B4CE-E120BB55F8F0}"/>
              </a:ext>
            </a:extLst>
          </p:cNvPr>
          <p:cNvSpPr txBox="1"/>
          <p:nvPr/>
        </p:nvSpPr>
        <p:spPr>
          <a:xfrm>
            <a:off x="5141408" y="3649215"/>
            <a:ext cx="1944255" cy="246221"/>
          </a:xfrm>
          <a:prstGeom prst="rect">
            <a:avLst/>
          </a:prstGeom>
          <a:noFill/>
        </p:spPr>
        <p:txBody>
          <a:bodyPr wrap="square" lIns="0" tIns="0" rIns="0" bIns="0" rtlCol="0">
            <a:spAutoFit/>
          </a:bodyPr>
          <a:lstStyle/>
          <a:p>
            <a:pPr algn="ctr"/>
            <a:r>
              <a:rPr lang="sv-SE" sz="1600">
                <a:solidFill>
                  <a:schemeClr val="bg1"/>
                </a:solidFill>
                <a:latin typeface="TeeFranklin Bd" panose="02000803060000020004" pitchFamily="50" charset="0"/>
              </a:rPr>
              <a:t>Implementering</a:t>
            </a:r>
          </a:p>
        </p:txBody>
      </p:sp>
      <p:sp>
        <p:nvSpPr>
          <p:cNvPr id="11" name="!!2011text">
            <a:extLst>
              <a:ext uri="{FF2B5EF4-FFF2-40B4-BE49-F238E27FC236}">
                <a16:creationId xmlns:a16="http://schemas.microsoft.com/office/drawing/2014/main" id="{898CC48E-CF55-7BE4-E037-5E76055F4C61}"/>
              </a:ext>
            </a:extLst>
          </p:cNvPr>
          <p:cNvSpPr txBox="1"/>
          <p:nvPr/>
        </p:nvSpPr>
        <p:spPr>
          <a:xfrm>
            <a:off x="6346899" y="1509651"/>
            <a:ext cx="1944255" cy="738664"/>
          </a:xfrm>
          <a:prstGeom prst="rect">
            <a:avLst/>
          </a:prstGeom>
          <a:noFill/>
        </p:spPr>
        <p:txBody>
          <a:bodyPr wrap="square" lIns="0" tIns="0" rIns="0" bIns="0" rtlCol="0">
            <a:spAutoFit/>
          </a:bodyPr>
          <a:lstStyle/>
          <a:p>
            <a:pPr algn="ctr"/>
            <a:r>
              <a:rPr lang="sv-SE" sz="1600">
                <a:solidFill>
                  <a:schemeClr val="bg1"/>
                </a:solidFill>
                <a:latin typeface="TeeFranklin Bd" panose="02000803060000020004" pitchFamily="50" charset="0"/>
              </a:rPr>
              <a:t>Roverscouting introduceras till programmet</a:t>
            </a:r>
          </a:p>
        </p:txBody>
      </p:sp>
      <p:sp>
        <p:nvSpPr>
          <p:cNvPr id="13" name="!!linje3text">
            <a:extLst>
              <a:ext uri="{FF2B5EF4-FFF2-40B4-BE49-F238E27FC236}">
                <a16:creationId xmlns:a16="http://schemas.microsoft.com/office/drawing/2014/main" id="{3D46E795-4AC6-F0FA-940E-F4489DAEF8AE}"/>
              </a:ext>
            </a:extLst>
          </p:cNvPr>
          <p:cNvSpPr txBox="1"/>
          <p:nvPr/>
        </p:nvSpPr>
        <p:spPr>
          <a:xfrm>
            <a:off x="7555060" y="3649215"/>
            <a:ext cx="1944255" cy="246221"/>
          </a:xfrm>
          <a:prstGeom prst="rect">
            <a:avLst/>
          </a:prstGeom>
          <a:noFill/>
        </p:spPr>
        <p:txBody>
          <a:bodyPr wrap="square" lIns="0" tIns="0" rIns="0" bIns="0" rtlCol="0">
            <a:spAutoFit/>
          </a:bodyPr>
          <a:lstStyle/>
          <a:p>
            <a:pPr algn="ctr"/>
            <a:r>
              <a:rPr lang="sv-SE" sz="1600">
                <a:solidFill>
                  <a:schemeClr val="bg1"/>
                </a:solidFill>
                <a:latin typeface="TeeFranklin Bd" panose="02000803060000020004" pitchFamily="50" charset="0"/>
              </a:rPr>
              <a:t>Implementering</a:t>
            </a:r>
          </a:p>
        </p:txBody>
      </p:sp>
      <p:sp>
        <p:nvSpPr>
          <p:cNvPr id="15" name="!!2014text">
            <a:extLst>
              <a:ext uri="{FF2B5EF4-FFF2-40B4-BE49-F238E27FC236}">
                <a16:creationId xmlns:a16="http://schemas.microsoft.com/office/drawing/2014/main" id="{ED88E855-84B6-AF41-154D-C3CDE7CE727E}"/>
              </a:ext>
            </a:extLst>
          </p:cNvPr>
          <p:cNvSpPr txBox="1"/>
          <p:nvPr/>
        </p:nvSpPr>
        <p:spPr>
          <a:xfrm>
            <a:off x="8760551" y="1509651"/>
            <a:ext cx="1944255" cy="738664"/>
          </a:xfrm>
          <a:prstGeom prst="rect">
            <a:avLst/>
          </a:prstGeom>
          <a:noFill/>
        </p:spPr>
        <p:txBody>
          <a:bodyPr wrap="square" lIns="0" tIns="0" rIns="0" bIns="0" rtlCol="0">
            <a:spAutoFit/>
          </a:bodyPr>
          <a:lstStyle/>
          <a:p>
            <a:pPr algn="ctr"/>
            <a:r>
              <a:rPr lang="sv-SE" sz="1600" dirty="0">
                <a:solidFill>
                  <a:schemeClr val="bg1"/>
                </a:solidFill>
                <a:latin typeface="TeeFranklin Bd" panose="02000803060000020004" pitchFamily="50" charset="0"/>
              </a:rPr>
              <a:t>Utvärdering av programmet enligt programförklaringen</a:t>
            </a:r>
          </a:p>
        </p:txBody>
      </p:sp>
      <p:pic>
        <p:nvPicPr>
          <p:cNvPr id="16" name="!!färdplan">
            <a:extLst>
              <a:ext uri="{FF2B5EF4-FFF2-40B4-BE49-F238E27FC236}">
                <a16:creationId xmlns:a16="http://schemas.microsoft.com/office/drawing/2014/main" id="{8A747394-B26E-B27A-52DA-160A9E0F6192}"/>
              </a:ext>
            </a:extLst>
          </p:cNvPr>
          <p:cNvPicPr>
            <a:picLocks noChangeAspect="1"/>
          </p:cNvPicPr>
          <p:nvPr/>
        </p:nvPicPr>
        <p:blipFill>
          <a:blip r:embed="rId3"/>
          <a:stretch>
            <a:fillRect/>
          </a:stretch>
        </p:blipFill>
        <p:spPr>
          <a:xfrm rot="408108">
            <a:off x="1894992" y="4424120"/>
            <a:ext cx="1118563" cy="1585811"/>
          </a:xfrm>
          <a:prstGeom prst="rect">
            <a:avLst/>
          </a:prstGeom>
          <a:effectLst>
            <a:outerShdw blurRad="50800" dist="38100" dir="2700000" algn="tl" rotWithShape="0">
              <a:prstClr val="black">
                <a:alpha val="40000"/>
              </a:prstClr>
            </a:outerShdw>
          </a:effectLst>
        </p:spPr>
      </p:pic>
      <p:pic>
        <p:nvPicPr>
          <p:cNvPr id="17" name="!!Förklaring">
            <a:extLst>
              <a:ext uri="{FF2B5EF4-FFF2-40B4-BE49-F238E27FC236}">
                <a16:creationId xmlns:a16="http://schemas.microsoft.com/office/drawing/2014/main" id="{8B4A35FA-F795-2039-4652-81B9DEDC8DED}"/>
              </a:ext>
            </a:extLst>
          </p:cNvPr>
          <p:cNvPicPr>
            <a:picLocks noChangeAspect="1"/>
          </p:cNvPicPr>
          <p:nvPr/>
        </p:nvPicPr>
        <p:blipFill>
          <a:blip r:embed="rId4"/>
          <a:stretch>
            <a:fillRect/>
          </a:stretch>
        </p:blipFill>
        <p:spPr>
          <a:xfrm rot="21102160">
            <a:off x="4285659" y="4508979"/>
            <a:ext cx="1234089" cy="1410387"/>
          </a:xfrm>
          <a:prstGeom prst="rect">
            <a:avLst/>
          </a:prstGeom>
        </p:spPr>
      </p:pic>
      <p:pic>
        <p:nvPicPr>
          <p:cNvPr id="18" name="!!rover">
            <a:extLst>
              <a:ext uri="{FF2B5EF4-FFF2-40B4-BE49-F238E27FC236}">
                <a16:creationId xmlns:a16="http://schemas.microsoft.com/office/drawing/2014/main" id="{14A074D3-05DF-F6BC-1129-9968C4FA1AD7}"/>
              </a:ext>
            </a:extLst>
          </p:cNvPr>
          <p:cNvPicPr>
            <a:picLocks noChangeAspect="1"/>
          </p:cNvPicPr>
          <p:nvPr/>
        </p:nvPicPr>
        <p:blipFill>
          <a:blip r:embed="rId5"/>
          <a:stretch>
            <a:fillRect/>
          </a:stretch>
        </p:blipFill>
        <p:spPr>
          <a:xfrm rot="242986">
            <a:off x="6720401" y="4414684"/>
            <a:ext cx="1106993" cy="1604675"/>
          </a:xfrm>
          <a:prstGeom prst="rect">
            <a:avLst/>
          </a:prstGeom>
        </p:spPr>
      </p:pic>
      <p:pic>
        <p:nvPicPr>
          <p:cNvPr id="21" name="!!målspår" descr="Balloons - Free birthday and party icons">
            <a:extLst>
              <a:ext uri="{FF2B5EF4-FFF2-40B4-BE49-F238E27FC236}">
                <a16:creationId xmlns:a16="http://schemas.microsoft.com/office/drawing/2014/main" id="{BD6F2914-18EC-3356-EAD9-1390133D7D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6289" y="4108550"/>
            <a:ext cx="1286171" cy="1286171"/>
          </a:xfrm>
          <a:prstGeom prst="rect">
            <a:avLst/>
          </a:prstGeom>
          <a:noFill/>
          <a:extLst>
            <a:ext uri="{909E8E84-426E-40DD-AFC4-6F175D3DCCD1}">
              <a14:hiddenFill xmlns:a14="http://schemas.microsoft.com/office/drawing/2010/main">
                <a:solidFill>
                  <a:srgbClr val="FFFFFF"/>
                </a:solidFill>
              </a14:hiddenFill>
            </a:ext>
          </a:extLst>
        </p:spPr>
      </p:pic>
      <p:pic>
        <p:nvPicPr>
          <p:cNvPr id="22" name="!!spårare">
            <a:extLst>
              <a:ext uri="{FF2B5EF4-FFF2-40B4-BE49-F238E27FC236}">
                <a16:creationId xmlns:a16="http://schemas.microsoft.com/office/drawing/2014/main" id="{E5256ABF-1111-1828-5957-D00A84EBCF6C}"/>
              </a:ext>
            </a:extLst>
          </p:cNvPr>
          <p:cNvPicPr>
            <a:picLocks noChangeAspect="1"/>
          </p:cNvPicPr>
          <p:nvPr/>
        </p:nvPicPr>
        <p:blipFill>
          <a:blip r:embed="rId7"/>
          <a:stretch>
            <a:fillRect/>
          </a:stretch>
        </p:blipFill>
        <p:spPr>
          <a:xfrm rot="21070663">
            <a:off x="4834568" y="5332295"/>
            <a:ext cx="935106" cy="897624"/>
          </a:xfrm>
          <a:prstGeom prst="rect">
            <a:avLst/>
          </a:prstGeom>
        </p:spPr>
      </p:pic>
      <p:pic>
        <p:nvPicPr>
          <p:cNvPr id="23" name="!!utmanare">
            <a:extLst>
              <a:ext uri="{FF2B5EF4-FFF2-40B4-BE49-F238E27FC236}">
                <a16:creationId xmlns:a16="http://schemas.microsoft.com/office/drawing/2014/main" id="{0E9A76FE-804C-CC1D-02F2-451193A80745}"/>
              </a:ext>
            </a:extLst>
          </p:cNvPr>
          <p:cNvPicPr>
            <a:picLocks noChangeAspect="1"/>
          </p:cNvPicPr>
          <p:nvPr/>
        </p:nvPicPr>
        <p:blipFill>
          <a:blip r:embed="rId8"/>
          <a:stretch>
            <a:fillRect/>
          </a:stretch>
        </p:blipFill>
        <p:spPr>
          <a:xfrm>
            <a:off x="3976688" y="5394721"/>
            <a:ext cx="794577" cy="792918"/>
          </a:xfrm>
          <a:prstGeom prst="rect">
            <a:avLst/>
          </a:prstGeom>
        </p:spPr>
      </p:pic>
    </p:spTree>
    <p:extLst>
      <p:ext uri="{BB962C8B-B14F-4D97-AF65-F5344CB8AC3E}">
        <p14:creationId xmlns:p14="http://schemas.microsoft.com/office/powerpoint/2010/main" val="1289992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 name="Rektangel 26">
            <a:extLst>
              <a:ext uri="{FF2B5EF4-FFF2-40B4-BE49-F238E27FC236}">
                <a16:creationId xmlns:a16="http://schemas.microsoft.com/office/drawing/2014/main" id="{C5CCD2E6-35BD-700A-3F79-85943D69419D}"/>
              </a:ext>
            </a:extLst>
          </p:cNvPr>
          <p:cNvSpPr/>
          <p:nvPr/>
        </p:nvSpPr>
        <p:spPr>
          <a:xfrm>
            <a:off x="-85725" y="-66675"/>
            <a:ext cx="12277725" cy="6924675"/>
          </a:xfrm>
          <a:prstGeom prst="rect">
            <a:avLst/>
          </a:prstGeom>
          <a:solidFill>
            <a:srgbClr val="00365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bg1"/>
              </a:solidFill>
              <a:latin typeface="TeeFranklin Bd" panose="02000803060000020004" pitchFamily="50" charset="0"/>
            </a:endParaRPr>
          </a:p>
        </p:txBody>
      </p:sp>
      <p:cxnSp>
        <p:nvCxnSpPr>
          <p:cNvPr id="16" name="!!linje4">
            <a:extLst>
              <a:ext uri="{FF2B5EF4-FFF2-40B4-BE49-F238E27FC236}">
                <a16:creationId xmlns:a16="http://schemas.microsoft.com/office/drawing/2014/main" id="{1BFFDBF9-39A6-9D19-DA90-63624EDBE7AD}"/>
              </a:ext>
            </a:extLst>
          </p:cNvPr>
          <p:cNvCxnSpPr>
            <a:cxnSpLocks/>
          </p:cNvCxnSpPr>
          <p:nvPr/>
        </p:nvCxnSpPr>
        <p:spPr>
          <a:xfrm>
            <a:off x="9136362" y="3429000"/>
            <a:ext cx="113823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2019">
            <a:extLst>
              <a:ext uri="{FF2B5EF4-FFF2-40B4-BE49-F238E27FC236}">
                <a16:creationId xmlns:a16="http://schemas.microsoft.com/office/drawing/2014/main" id="{694C7455-3802-F9C5-A18B-ABDC77599C27}"/>
              </a:ext>
            </a:extLst>
          </p:cNvPr>
          <p:cNvSpPr/>
          <p:nvPr/>
        </p:nvSpPr>
        <p:spPr>
          <a:xfrm>
            <a:off x="10444535" y="2962563"/>
            <a:ext cx="932873" cy="932873"/>
          </a:xfrm>
          <a:prstGeom prst="ellipse">
            <a:avLst/>
          </a:prstGeom>
          <a:solidFill>
            <a:srgbClr val="04396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a:t>2019</a:t>
            </a:r>
          </a:p>
        </p:txBody>
      </p:sp>
      <p:cxnSp>
        <p:nvCxnSpPr>
          <p:cNvPr id="12" name="!!linje3">
            <a:extLst>
              <a:ext uri="{FF2B5EF4-FFF2-40B4-BE49-F238E27FC236}">
                <a16:creationId xmlns:a16="http://schemas.microsoft.com/office/drawing/2014/main" id="{8573A33C-4F92-76B9-FA66-6378DAEB0121}"/>
              </a:ext>
            </a:extLst>
          </p:cNvPr>
          <p:cNvCxnSpPr>
            <a:cxnSpLocks/>
          </p:cNvCxnSpPr>
          <p:nvPr/>
        </p:nvCxnSpPr>
        <p:spPr>
          <a:xfrm>
            <a:off x="6719820" y="3429000"/>
            <a:ext cx="113823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2014">
            <a:extLst>
              <a:ext uri="{FF2B5EF4-FFF2-40B4-BE49-F238E27FC236}">
                <a16:creationId xmlns:a16="http://schemas.microsoft.com/office/drawing/2014/main" id="{3EE1A5EE-562D-5CC1-EC12-DFF2C837C3C9}"/>
              </a:ext>
            </a:extLst>
          </p:cNvPr>
          <p:cNvSpPr/>
          <p:nvPr/>
        </p:nvSpPr>
        <p:spPr>
          <a:xfrm>
            <a:off x="8027993" y="2962563"/>
            <a:ext cx="932873" cy="932873"/>
          </a:xfrm>
          <a:prstGeom prst="ellipse">
            <a:avLst/>
          </a:prstGeom>
          <a:solidFill>
            <a:srgbClr val="04396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a:solidFill>
                  <a:schemeClr val="bg1"/>
                </a:solidFill>
              </a:rPr>
              <a:t>2014</a:t>
            </a:r>
          </a:p>
        </p:txBody>
      </p:sp>
      <p:cxnSp>
        <p:nvCxnSpPr>
          <p:cNvPr id="4" name="!!linje2">
            <a:extLst>
              <a:ext uri="{FF2B5EF4-FFF2-40B4-BE49-F238E27FC236}">
                <a16:creationId xmlns:a16="http://schemas.microsoft.com/office/drawing/2014/main" id="{8222F237-D3A0-6934-ECF5-C3A564D47630}"/>
              </a:ext>
            </a:extLst>
          </p:cNvPr>
          <p:cNvCxnSpPr>
            <a:cxnSpLocks/>
          </p:cNvCxnSpPr>
          <p:nvPr/>
        </p:nvCxnSpPr>
        <p:spPr>
          <a:xfrm>
            <a:off x="4288632" y="3429000"/>
            <a:ext cx="113823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2011">
            <a:extLst>
              <a:ext uri="{FF2B5EF4-FFF2-40B4-BE49-F238E27FC236}">
                <a16:creationId xmlns:a16="http://schemas.microsoft.com/office/drawing/2014/main" id="{D074878B-1A72-663A-E5F8-9E0F1F235130}"/>
              </a:ext>
            </a:extLst>
          </p:cNvPr>
          <p:cNvSpPr/>
          <p:nvPr/>
        </p:nvSpPr>
        <p:spPr>
          <a:xfrm>
            <a:off x="5629564" y="2962563"/>
            <a:ext cx="932873" cy="932873"/>
          </a:xfrm>
          <a:prstGeom prst="ellipse">
            <a:avLst/>
          </a:prstGeom>
          <a:solidFill>
            <a:srgbClr val="04396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a:solidFill>
                  <a:schemeClr val="bg1"/>
                </a:solidFill>
              </a:rPr>
              <a:t>2011</a:t>
            </a:r>
          </a:p>
        </p:txBody>
      </p:sp>
      <p:sp>
        <p:nvSpPr>
          <p:cNvPr id="2" name="!!2009">
            <a:extLst>
              <a:ext uri="{FF2B5EF4-FFF2-40B4-BE49-F238E27FC236}">
                <a16:creationId xmlns:a16="http://schemas.microsoft.com/office/drawing/2014/main" id="{0190B3AE-48D0-40D2-659D-67B5C348C768}"/>
              </a:ext>
            </a:extLst>
          </p:cNvPr>
          <p:cNvSpPr/>
          <p:nvPr/>
        </p:nvSpPr>
        <p:spPr>
          <a:xfrm>
            <a:off x="3200689" y="2962563"/>
            <a:ext cx="932873" cy="932873"/>
          </a:xfrm>
          <a:prstGeom prst="ellipse">
            <a:avLst/>
          </a:prstGeom>
          <a:solidFill>
            <a:srgbClr val="04396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a:solidFill>
                  <a:schemeClr val="bg1"/>
                </a:solidFill>
              </a:rPr>
              <a:t>2009</a:t>
            </a:r>
          </a:p>
        </p:txBody>
      </p:sp>
      <p:cxnSp>
        <p:nvCxnSpPr>
          <p:cNvPr id="5" name="!!linje1">
            <a:extLst>
              <a:ext uri="{FF2B5EF4-FFF2-40B4-BE49-F238E27FC236}">
                <a16:creationId xmlns:a16="http://schemas.microsoft.com/office/drawing/2014/main" id="{954BE326-983D-9AA0-B58D-6D133D958E69}"/>
              </a:ext>
            </a:extLst>
          </p:cNvPr>
          <p:cNvCxnSpPr>
            <a:cxnSpLocks/>
          </p:cNvCxnSpPr>
          <p:nvPr/>
        </p:nvCxnSpPr>
        <p:spPr>
          <a:xfrm>
            <a:off x="1888332" y="3429000"/>
            <a:ext cx="113823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2006">
            <a:extLst>
              <a:ext uri="{FF2B5EF4-FFF2-40B4-BE49-F238E27FC236}">
                <a16:creationId xmlns:a16="http://schemas.microsoft.com/office/drawing/2014/main" id="{F4D9A8E7-1F9A-8029-B50A-A85E8491CC53}"/>
              </a:ext>
            </a:extLst>
          </p:cNvPr>
          <p:cNvSpPr/>
          <p:nvPr/>
        </p:nvSpPr>
        <p:spPr>
          <a:xfrm>
            <a:off x="749589" y="2962564"/>
            <a:ext cx="932873" cy="932873"/>
          </a:xfrm>
          <a:prstGeom prst="ellipse">
            <a:avLst/>
          </a:prstGeom>
          <a:solidFill>
            <a:srgbClr val="04396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a:t>2006</a:t>
            </a:r>
          </a:p>
        </p:txBody>
      </p:sp>
      <p:sp>
        <p:nvSpPr>
          <p:cNvPr id="9" name="!!2006text">
            <a:extLst>
              <a:ext uri="{FF2B5EF4-FFF2-40B4-BE49-F238E27FC236}">
                <a16:creationId xmlns:a16="http://schemas.microsoft.com/office/drawing/2014/main" id="{3331AE13-036A-3E37-E2D0-3C119C7BAEA7}"/>
              </a:ext>
            </a:extLst>
          </p:cNvPr>
          <p:cNvSpPr txBox="1"/>
          <p:nvPr/>
        </p:nvSpPr>
        <p:spPr>
          <a:xfrm>
            <a:off x="243897" y="1509652"/>
            <a:ext cx="1944255" cy="1231106"/>
          </a:xfrm>
          <a:prstGeom prst="rect">
            <a:avLst/>
          </a:prstGeom>
          <a:noFill/>
        </p:spPr>
        <p:txBody>
          <a:bodyPr wrap="square" lIns="0" tIns="0" rIns="0" bIns="0" rtlCol="0">
            <a:spAutoFit/>
          </a:bodyPr>
          <a:lstStyle/>
          <a:p>
            <a:pPr algn="ctr"/>
            <a:r>
              <a:rPr lang="sv-SE" sz="1600" dirty="0">
                <a:solidFill>
                  <a:schemeClr val="bg1"/>
                </a:solidFill>
                <a:latin typeface="TeeFranklin Bd" panose="02000803060000020004" pitchFamily="50" charset="0"/>
              </a:rPr>
              <a:t>Färdplan för framtiden beslutades och en utredning om nytt program startades</a:t>
            </a:r>
          </a:p>
        </p:txBody>
      </p:sp>
      <p:sp>
        <p:nvSpPr>
          <p:cNvPr id="3" name="!!2009text">
            <a:extLst>
              <a:ext uri="{FF2B5EF4-FFF2-40B4-BE49-F238E27FC236}">
                <a16:creationId xmlns:a16="http://schemas.microsoft.com/office/drawing/2014/main" id="{834E5632-208E-2C6D-3E24-F9C63534C0C4}"/>
              </a:ext>
            </a:extLst>
          </p:cNvPr>
          <p:cNvSpPr txBox="1"/>
          <p:nvPr/>
        </p:nvSpPr>
        <p:spPr>
          <a:xfrm>
            <a:off x="2709863" y="1509651"/>
            <a:ext cx="1944255" cy="984885"/>
          </a:xfrm>
          <a:prstGeom prst="rect">
            <a:avLst/>
          </a:prstGeom>
          <a:noFill/>
        </p:spPr>
        <p:txBody>
          <a:bodyPr wrap="square" lIns="0" tIns="0" rIns="0" bIns="0" rtlCol="0">
            <a:spAutoFit/>
          </a:bodyPr>
          <a:lstStyle/>
          <a:p>
            <a:pPr algn="ctr"/>
            <a:r>
              <a:rPr lang="sv-SE" sz="1600">
                <a:solidFill>
                  <a:schemeClr val="bg1"/>
                </a:solidFill>
                <a:latin typeface="TeeFranklin Bd" panose="02000803060000020004" pitchFamily="50" charset="0"/>
              </a:rPr>
              <a:t>Programförklaringen beslutas och det nya programmet börjar implementeras</a:t>
            </a:r>
          </a:p>
        </p:txBody>
      </p:sp>
      <p:sp>
        <p:nvSpPr>
          <p:cNvPr id="6" name="!!linje1text">
            <a:extLst>
              <a:ext uri="{FF2B5EF4-FFF2-40B4-BE49-F238E27FC236}">
                <a16:creationId xmlns:a16="http://schemas.microsoft.com/office/drawing/2014/main" id="{D10C1B6D-B9AD-16A1-2594-017C1611C930}"/>
              </a:ext>
            </a:extLst>
          </p:cNvPr>
          <p:cNvSpPr txBox="1"/>
          <p:nvPr/>
        </p:nvSpPr>
        <p:spPr>
          <a:xfrm>
            <a:off x="1504372" y="3567051"/>
            <a:ext cx="1944255" cy="492443"/>
          </a:xfrm>
          <a:prstGeom prst="rect">
            <a:avLst/>
          </a:prstGeom>
          <a:noFill/>
        </p:spPr>
        <p:txBody>
          <a:bodyPr wrap="square" lIns="0" tIns="0" rIns="0" bIns="0" rtlCol="0">
            <a:spAutoFit/>
          </a:bodyPr>
          <a:lstStyle/>
          <a:p>
            <a:pPr algn="ctr"/>
            <a:r>
              <a:rPr lang="sv-SE" sz="1600">
                <a:solidFill>
                  <a:schemeClr val="bg1"/>
                </a:solidFill>
                <a:latin typeface="TeeFranklin Bd" panose="02000803060000020004" pitchFamily="50" charset="0"/>
              </a:rPr>
              <a:t>Utredning och programutveckling</a:t>
            </a:r>
          </a:p>
        </p:txBody>
      </p:sp>
      <p:sp>
        <p:nvSpPr>
          <p:cNvPr id="7" name="!!linje2text">
            <a:extLst>
              <a:ext uri="{FF2B5EF4-FFF2-40B4-BE49-F238E27FC236}">
                <a16:creationId xmlns:a16="http://schemas.microsoft.com/office/drawing/2014/main" id="{CD7D1CD2-ED2E-FF8E-B4CE-E120BB55F8F0}"/>
              </a:ext>
            </a:extLst>
          </p:cNvPr>
          <p:cNvSpPr txBox="1"/>
          <p:nvPr/>
        </p:nvSpPr>
        <p:spPr>
          <a:xfrm>
            <a:off x="3903158" y="3649215"/>
            <a:ext cx="1944255" cy="246221"/>
          </a:xfrm>
          <a:prstGeom prst="rect">
            <a:avLst/>
          </a:prstGeom>
          <a:noFill/>
        </p:spPr>
        <p:txBody>
          <a:bodyPr wrap="square" lIns="0" tIns="0" rIns="0" bIns="0" rtlCol="0">
            <a:spAutoFit/>
          </a:bodyPr>
          <a:lstStyle/>
          <a:p>
            <a:pPr algn="ctr"/>
            <a:r>
              <a:rPr lang="sv-SE" sz="1600">
                <a:solidFill>
                  <a:schemeClr val="bg1"/>
                </a:solidFill>
                <a:latin typeface="TeeFranklin Bd" panose="02000803060000020004" pitchFamily="50" charset="0"/>
              </a:rPr>
              <a:t>Implementering</a:t>
            </a:r>
          </a:p>
        </p:txBody>
      </p:sp>
      <p:sp>
        <p:nvSpPr>
          <p:cNvPr id="11" name="!!2011text">
            <a:extLst>
              <a:ext uri="{FF2B5EF4-FFF2-40B4-BE49-F238E27FC236}">
                <a16:creationId xmlns:a16="http://schemas.microsoft.com/office/drawing/2014/main" id="{898CC48E-CF55-7BE4-E037-5E76055F4C61}"/>
              </a:ext>
            </a:extLst>
          </p:cNvPr>
          <p:cNvSpPr txBox="1"/>
          <p:nvPr/>
        </p:nvSpPr>
        <p:spPr>
          <a:xfrm>
            <a:off x="5108649" y="1509651"/>
            <a:ext cx="1944255" cy="738664"/>
          </a:xfrm>
          <a:prstGeom prst="rect">
            <a:avLst/>
          </a:prstGeom>
          <a:noFill/>
        </p:spPr>
        <p:txBody>
          <a:bodyPr wrap="square" lIns="0" tIns="0" rIns="0" bIns="0" rtlCol="0">
            <a:spAutoFit/>
          </a:bodyPr>
          <a:lstStyle/>
          <a:p>
            <a:pPr algn="ctr"/>
            <a:r>
              <a:rPr lang="sv-SE" sz="1600">
                <a:solidFill>
                  <a:schemeClr val="bg1"/>
                </a:solidFill>
                <a:latin typeface="TeeFranklin Bd" panose="02000803060000020004" pitchFamily="50" charset="0"/>
              </a:rPr>
              <a:t>Roverscouting introduceras till programmet</a:t>
            </a:r>
          </a:p>
        </p:txBody>
      </p:sp>
      <p:sp>
        <p:nvSpPr>
          <p:cNvPr id="13" name="!!linje3text">
            <a:extLst>
              <a:ext uri="{FF2B5EF4-FFF2-40B4-BE49-F238E27FC236}">
                <a16:creationId xmlns:a16="http://schemas.microsoft.com/office/drawing/2014/main" id="{3D46E795-4AC6-F0FA-940E-F4489DAEF8AE}"/>
              </a:ext>
            </a:extLst>
          </p:cNvPr>
          <p:cNvSpPr txBox="1"/>
          <p:nvPr/>
        </p:nvSpPr>
        <p:spPr>
          <a:xfrm>
            <a:off x="6316810" y="3649215"/>
            <a:ext cx="1944255" cy="246221"/>
          </a:xfrm>
          <a:prstGeom prst="rect">
            <a:avLst/>
          </a:prstGeom>
          <a:noFill/>
        </p:spPr>
        <p:txBody>
          <a:bodyPr wrap="square" lIns="0" tIns="0" rIns="0" bIns="0" rtlCol="0">
            <a:spAutoFit/>
          </a:bodyPr>
          <a:lstStyle/>
          <a:p>
            <a:pPr algn="ctr"/>
            <a:r>
              <a:rPr lang="sv-SE" sz="1600">
                <a:solidFill>
                  <a:schemeClr val="bg1"/>
                </a:solidFill>
                <a:latin typeface="TeeFranklin Bd" panose="02000803060000020004" pitchFamily="50" charset="0"/>
              </a:rPr>
              <a:t>Implementering</a:t>
            </a:r>
          </a:p>
        </p:txBody>
      </p:sp>
      <p:sp>
        <p:nvSpPr>
          <p:cNvPr id="15" name="!!2014text">
            <a:extLst>
              <a:ext uri="{FF2B5EF4-FFF2-40B4-BE49-F238E27FC236}">
                <a16:creationId xmlns:a16="http://schemas.microsoft.com/office/drawing/2014/main" id="{ED88E855-84B6-AF41-154D-C3CDE7CE727E}"/>
              </a:ext>
            </a:extLst>
          </p:cNvPr>
          <p:cNvSpPr txBox="1"/>
          <p:nvPr/>
        </p:nvSpPr>
        <p:spPr>
          <a:xfrm>
            <a:off x="7522301" y="1509651"/>
            <a:ext cx="1944255" cy="738664"/>
          </a:xfrm>
          <a:prstGeom prst="rect">
            <a:avLst/>
          </a:prstGeom>
          <a:noFill/>
        </p:spPr>
        <p:txBody>
          <a:bodyPr wrap="square" lIns="0" tIns="0" rIns="0" bIns="0" rtlCol="0">
            <a:spAutoFit/>
          </a:bodyPr>
          <a:lstStyle/>
          <a:p>
            <a:pPr algn="ctr"/>
            <a:r>
              <a:rPr lang="sv-SE" sz="1600">
                <a:solidFill>
                  <a:schemeClr val="bg1"/>
                </a:solidFill>
                <a:latin typeface="TeeFranklin Bd" panose="02000803060000020004" pitchFamily="50" charset="0"/>
              </a:rPr>
              <a:t>Utvärdering av programmet enligt programförklaringen</a:t>
            </a:r>
          </a:p>
        </p:txBody>
      </p:sp>
      <p:sp>
        <p:nvSpPr>
          <p:cNvPr id="17" name="!!linje4text">
            <a:extLst>
              <a:ext uri="{FF2B5EF4-FFF2-40B4-BE49-F238E27FC236}">
                <a16:creationId xmlns:a16="http://schemas.microsoft.com/office/drawing/2014/main" id="{7D8C55AD-8457-4946-7AF9-8C16A3C4E4FF}"/>
              </a:ext>
            </a:extLst>
          </p:cNvPr>
          <p:cNvSpPr txBox="1"/>
          <p:nvPr/>
        </p:nvSpPr>
        <p:spPr>
          <a:xfrm>
            <a:off x="8733352" y="3649215"/>
            <a:ext cx="1944255" cy="246221"/>
          </a:xfrm>
          <a:prstGeom prst="rect">
            <a:avLst/>
          </a:prstGeom>
          <a:noFill/>
        </p:spPr>
        <p:txBody>
          <a:bodyPr wrap="square" lIns="0" tIns="0" rIns="0" bIns="0" rtlCol="0">
            <a:spAutoFit/>
          </a:bodyPr>
          <a:lstStyle/>
          <a:p>
            <a:pPr algn="ctr"/>
            <a:r>
              <a:rPr lang="sv-SE" sz="1600">
                <a:solidFill>
                  <a:schemeClr val="bg1"/>
                </a:solidFill>
                <a:latin typeface="TeeFranklin Bd" panose="02000803060000020004" pitchFamily="50" charset="0"/>
              </a:rPr>
              <a:t>Implementering</a:t>
            </a:r>
          </a:p>
        </p:txBody>
      </p:sp>
      <p:sp>
        <p:nvSpPr>
          <p:cNvPr id="19" name="!!2019text">
            <a:extLst>
              <a:ext uri="{FF2B5EF4-FFF2-40B4-BE49-F238E27FC236}">
                <a16:creationId xmlns:a16="http://schemas.microsoft.com/office/drawing/2014/main" id="{CFE4C2A8-BF0A-D5C9-393F-778E90871CCD}"/>
              </a:ext>
            </a:extLst>
          </p:cNvPr>
          <p:cNvSpPr txBox="1"/>
          <p:nvPr/>
        </p:nvSpPr>
        <p:spPr>
          <a:xfrm>
            <a:off x="9938843" y="1509651"/>
            <a:ext cx="1944255" cy="738664"/>
          </a:xfrm>
          <a:prstGeom prst="rect">
            <a:avLst/>
          </a:prstGeom>
          <a:noFill/>
        </p:spPr>
        <p:txBody>
          <a:bodyPr wrap="square" lIns="0" tIns="0" rIns="0" bIns="0" rtlCol="0">
            <a:spAutoFit/>
          </a:bodyPr>
          <a:lstStyle/>
          <a:p>
            <a:pPr algn="ctr"/>
            <a:r>
              <a:rPr lang="sv-SE" sz="1600">
                <a:solidFill>
                  <a:schemeClr val="bg1"/>
                </a:solidFill>
                <a:latin typeface="TeeFranklin Bd" panose="02000803060000020004" pitchFamily="50" charset="0"/>
              </a:rPr>
              <a:t>Tidigast möjliga omarbetning av programmet</a:t>
            </a:r>
          </a:p>
        </p:txBody>
      </p:sp>
      <p:pic>
        <p:nvPicPr>
          <p:cNvPr id="20" name="!!färdplan">
            <a:extLst>
              <a:ext uri="{FF2B5EF4-FFF2-40B4-BE49-F238E27FC236}">
                <a16:creationId xmlns:a16="http://schemas.microsoft.com/office/drawing/2014/main" id="{20B90759-EF59-1F90-5A17-65C1EF6870A9}"/>
              </a:ext>
            </a:extLst>
          </p:cNvPr>
          <p:cNvPicPr>
            <a:picLocks noChangeAspect="1"/>
          </p:cNvPicPr>
          <p:nvPr/>
        </p:nvPicPr>
        <p:blipFill>
          <a:blip r:embed="rId3"/>
          <a:stretch>
            <a:fillRect/>
          </a:stretch>
        </p:blipFill>
        <p:spPr>
          <a:xfrm rot="408108">
            <a:off x="656741" y="4424119"/>
            <a:ext cx="1118563" cy="1585811"/>
          </a:xfrm>
          <a:prstGeom prst="rect">
            <a:avLst/>
          </a:prstGeom>
          <a:effectLst>
            <a:outerShdw blurRad="50800" dist="38100" dir="2700000" algn="tl" rotWithShape="0">
              <a:prstClr val="black">
                <a:alpha val="40000"/>
              </a:prstClr>
            </a:outerShdw>
          </a:effectLst>
        </p:spPr>
      </p:pic>
      <p:pic>
        <p:nvPicPr>
          <p:cNvPr id="21" name="!!Förklaring">
            <a:extLst>
              <a:ext uri="{FF2B5EF4-FFF2-40B4-BE49-F238E27FC236}">
                <a16:creationId xmlns:a16="http://schemas.microsoft.com/office/drawing/2014/main" id="{C02F6460-9707-3D2E-227C-5A283DC9EE73}"/>
              </a:ext>
            </a:extLst>
          </p:cNvPr>
          <p:cNvPicPr>
            <a:picLocks noChangeAspect="1"/>
          </p:cNvPicPr>
          <p:nvPr/>
        </p:nvPicPr>
        <p:blipFill>
          <a:blip r:embed="rId4"/>
          <a:stretch>
            <a:fillRect/>
          </a:stretch>
        </p:blipFill>
        <p:spPr>
          <a:xfrm rot="21102160">
            <a:off x="3064946" y="4511829"/>
            <a:ext cx="1234089" cy="1410387"/>
          </a:xfrm>
          <a:prstGeom prst="rect">
            <a:avLst/>
          </a:prstGeom>
        </p:spPr>
      </p:pic>
      <p:pic>
        <p:nvPicPr>
          <p:cNvPr id="22" name="!!rover">
            <a:extLst>
              <a:ext uri="{FF2B5EF4-FFF2-40B4-BE49-F238E27FC236}">
                <a16:creationId xmlns:a16="http://schemas.microsoft.com/office/drawing/2014/main" id="{C830442D-AF79-9E40-F6E4-4336815F653A}"/>
              </a:ext>
            </a:extLst>
          </p:cNvPr>
          <p:cNvPicPr>
            <a:picLocks noChangeAspect="1"/>
          </p:cNvPicPr>
          <p:nvPr/>
        </p:nvPicPr>
        <p:blipFill>
          <a:blip r:embed="rId5"/>
          <a:stretch>
            <a:fillRect/>
          </a:stretch>
        </p:blipFill>
        <p:spPr>
          <a:xfrm rot="242986">
            <a:off x="5527279" y="4414683"/>
            <a:ext cx="1106993" cy="1604675"/>
          </a:xfrm>
          <a:prstGeom prst="rect">
            <a:avLst/>
          </a:prstGeom>
        </p:spPr>
      </p:pic>
      <p:sp>
        <p:nvSpPr>
          <p:cNvPr id="23" name="Rektangel 22">
            <a:extLst>
              <a:ext uri="{FF2B5EF4-FFF2-40B4-BE49-F238E27FC236}">
                <a16:creationId xmlns:a16="http://schemas.microsoft.com/office/drawing/2014/main" id="{96E98B95-2A49-65D2-A7A7-860BABA395DC}"/>
              </a:ext>
            </a:extLst>
          </p:cNvPr>
          <p:cNvSpPr/>
          <p:nvPr/>
        </p:nvSpPr>
        <p:spPr>
          <a:xfrm rot="768310">
            <a:off x="10294991" y="2929224"/>
            <a:ext cx="1231956" cy="932873"/>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3200" b="1">
                <a:solidFill>
                  <a:srgbClr val="043963"/>
                </a:solidFill>
              </a:rPr>
              <a:t>2023</a:t>
            </a:r>
          </a:p>
        </p:txBody>
      </p:sp>
      <p:pic>
        <p:nvPicPr>
          <p:cNvPr id="24" name="!!målspår" descr="Balloons - Free birthday and party icons">
            <a:extLst>
              <a:ext uri="{FF2B5EF4-FFF2-40B4-BE49-F238E27FC236}">
                <a16:creationId xmlns:a16="http://schemas.microsoft.com/office/drawing/2014/main" id="{70649ABC-F694-9F32-C0A1-47A501B46A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0094" y="4118623"/>
            <a:ext cx="1286171" cy="1286171"/>
          </a:xfrm>
          <a:prstGeom prst="rect">
            <a:avLst/>
          </a:prstGeom>
          <a:noFill/>
          <a:extLst>
            <a:ext uri="{909E8E84-426E-40DD-AFC4-6F175D3DCCD1}">
              <a14:hiddenFill xmlns:a14="http://schemas.microsoft.com/office/drawing/2010/main">
                <a:solidFill>
                  <a:srgbClr val="FFFFFF"/>
                </a:solidFill>
              </a14:hiddenFill>
            </a:ext>
          </a:extLst>
        </p:spPr>
      </p:pic>
      <p:pic>
        <p:nvPicPr>
          <p:cNvPr id="25" name="!!spårare">
            <a:extLst>
              <a:ext uri="{FF2B5EF4-FFF2-40B4-BE49-F238E27FC236}">
                <a16:creationId xmlns:a16="http://schemas.microsoft.com/office/drawing/2014/main" id="{4E99AF2B-137E-E3DA-4C44-BF8BD7A18437}"/>
              </a:ext>
            </a:extLst>
          </p:cNvPr>
          <p:cNvPicPr>
            <a:picLocks noChangeAspect="1"/>
          </p:cNvPicPr>
          <p:nvPr/>
        </p:nvPicPr>
        <p:blipFill>
          <a:blip r:embed="rId7"/>
          <a:stretch>
            <a:fillRect/>
          </a:stretch>
        </p:blipFill>
        <p:spPr>
          <a:xfrm rot="21070663">
            <a:off x="3618373" y="5342368"/>
            <a:ext cx="935106" cy="897624"/>
          </a:xfrm>
          <a:prstGeom prst="rect">
            <a:avLst/>
          </a:prstGeom>
        </p:spPr>
      </p:pic>
      <p:pic>
        <p:nvPicPr>
          <p:cNvPr id="26" name="!!utmanare">
            <a:extLst>
              <a:ext uri="{FF2B5EF4-FFF2-40B4-BE49-F238E27FC236}">
                <a16:creationId xmlns:a16="http://schemas.microsoft.com/office/drawing/2014/main" id="{905869A8-F51A-2DA6-0609-D6E4E9C78F3B}"/>
              </a:ext>
            </a:extLst>
          </p:cNvPr>
          <p:cNvPicPr>
            <a:picLocks noChangeAspect="1"/>
          </p:cNvPicPr>
          <p:nvPr/>
        </p:nvPicPr>
        <p:blipFill>
          <a:blip r:embed="rId8"/>
          <a:stretch>
            <a:fillRect/>
          </a:stretch>
        </p:blipFill>
        <p:spPr>
          <a:xfrm>
            <a:off x="2760493" y="5394721"/>
            <a:ext cx="794577" cy="792918"/>
          </a:xfrm>
          <a:prstGeom prst="rect">
            <a:avLst/>
          </a:prstGeom>
        </p:spPr>
      </p:pic>
    </p:spTree>
    <p:extLst>
      <p:ext uri="{BB962C8B-B14F-4D97-AF65-F5344CB8AC3E}">
        <p14:creationId xmlns:p14="http://schemas.microsoft.com/office/powerpoint/2010/main" val="7848112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20"/>
                                        </p:tgtEl>
                                        <p:attrNameLst>
                                          <p:attrName>ppt_x</p:attrName>
                                        </p:attrNameLst>
                                      </p:cBhvr>
                                      <p:tavLst>
                                        <p:tav tm="0">
                                          <p:val>
                                            <p:strVal val="ppt_x"/>
                                          </p:val>
                                        </p:tav>
                                        <p:tav tm="100000">
                                          <p:val>
                                            <p:strVal val="ppt_x"/>
                                          </p:val>
                                        </p:tav>
                                      </p:tavLst>
                                    </p:anim>
                                    <p:anim calcmode="lin" valueType="num">
                                      <p:cBhvr additive="base">
                                        <p:cTn id="13" dur="500"/>
                                        <p:tgtEl>
                                          <p:spTgt spid="20"/>
                                        </p:tgtEl>
                                        <p:attrNameLst>
                                          <p:attrName>ppt_y</p:attrName>
                                        </p:attrNameLst>
                                      </p:cBhvr>
                                      <p:tavLst>
                                        <p:tav tm="0">
                                          <p:val>
                                            <p:strVal val="ppt_y"/>
                                          </p:val>
                                        </p:tav>
                                        <p:tav tm="100000">
                                          <p:val>
                                            <p:strVal val="1+ppt_h/2"/>
                                          </p:val>
                                        </p:tav>
                                      </p:tavLst>
                                    </p:anim>
                                    <p:set>
                                      <p:cBhvr>
                                        <p:cTn id="14" dur="1" fill="hold">
                                          <p:stCondLst>
                                            <p:cond delay="499"/>
                                          </p:stCondLst>
                                        </p:cTn>
                                        <p:tgtEl>
                                          <p:spTgt spid="20"/>
                                        </p:tgtEl>
                                        <p:attrNameLst>
                                          <p:attrName>style.visibility</p:attrName>
                                        </p:attrNameLst>
                                      </p:cBhvr>
                                      <p:to>
                                        <p:strVal val="hidden"/>
                                      </p:to>
                                    </p:set>
                                  </p:childTnLst>
                                </p:cTn>
                              </p:par>
                              <p:par>
                                <p:cTn id="15" presetID="2" presetClass="exit" presetSubtype="4" fill="hold" nodeType="withEffect">
                                  <p:stCondLst>
                                    <p:cond delay="0"/>
                                  </p:stCondLst>
                                  <p:childTnLst>
                                    <p:anim calcmode="lin" valueType="num">
                                      <p:cBhvr additive="base">
                                        <p:cTn id="16" dur="500"/>
                                        <p:tgtEl>
                                          <p:spTgt spid="21"/>
                                        </p:tgtEl>
                                        <p:attrNameLst>
                                          <p:attrName>ppt_x</p:attrName>
                                        </p:attrNameLst>
                                      </p:cBhvr>
                                      <p:tavLst>
                                        <p:tav tm="0">
                                          <p:val>
                                            <p:strVal val="ppt_x"/>
                                          </p:val>
                                        </p:tav>
                                        <p:tav tm="100000">
                                          <p:val>
                                            <p:strVal val="ppt_x"/>
                                          </p:val>
                                        </p:tav>
                                      </p:tavLst>
                                    </p:anim>
                                    <p:anim calcmode="lin" valueType="num">
                                      <p:cBhvr additive="base">
                                        <p:cTn id="17" dur="500"/>
                                        <p:tgtEl>
                                          <p:spTgt spid="21"/>
                                        </p:tgtEl>
                                        <p:attrNameLst>
                                          <p:attrName>ppt_y</p:attrName>
                                        </p:attrNameLst>
                                      </p:cBhvr>
                                      <p:tavLst>
                                        <p:tav tm="0">
                                          <p:val>
                                            <p:strVal val="ppt_y"/>
                                          </p:val>
                                        </p:tav>
                                        <p:tav tm="100000">
                                          <p:val>
                                            <p:strVal val="1+ppt_h/2"/>
                                          </p:val>
                                        </p:tav>
                                      </p:tavLst>
                                    </p:anim>
                                    <p:set>
                                      <p:cBhvr>
                                        <p:cTn id="18" dur="1" fill="hold">
                                          <p:stCondLst>
                                            <p:cond delay="499"/>
                                          </p:stCondLst>
                                        </p:cTn>
                                        <p:tgtEl>
                                          <p:spTgt spid="21"/>
                                        </p:tgtEl>
                                        <p:attrNameLst>
                                          <p:attrName>style.visibility</p:attrName>
                                        </p:attrNameLst>
                                      </p:cBhvr>
                                      <p:to>
                                        <p:strVal val="hidden"/>
                                      </p:to>
                                    </p:set>
                                  </p:childTnLst>
                                </p:cTn>
                              </p:par>
                              <p:par>
                                <p:cTn id="19" presetID="2" presetClass="exit" presetSubtype="4" fill="hold" nodeType="withEffect">
                                  <p:stCondLst>
                                    <p:cond delay="0"/>
                                  </p:stCondLst>
                                  <p:childTnLst>
                                    <p:anim calcmode="lin" valueType="num">
                                      <p:cBhvr additive="base">
                                        <p:cTn id="20" dur="500"/>
                                        <p:tgtEl>
                                          <p:spTgt spid="22"/>
                                        </p:tgtEl>
                                        <p:attrNameLst>
                                          <p:attrName>ppt_x</p:attrName>
                                        </p:attrNameLst>
                                      </p:cBhvr>
                                      <p:tavLst>
                                        <p:tav tm="0">
                                          <p:val>
                                            <p:strVal val="ppt_x"/>
                                          </p:val>
                                        </p:tav>
                                        <p:tav tm="100000">
                                          <p:val>
                                            <p:strVal val="ppt_x"/>
                                          </p:val>
                                        </p:tav>
                                      </p:tavLst>
                                    </p:anim>
                                    <p:anim calcmode="lin" valueType="num">
                                      <p:cBhvr additive="base">
                                        <p:cTn id="21" dur="500"/>
                                        <p:tgtEl>
                                          <p:spTgt spid="22"/>
                                        </p:tgtEl>
                                        <p:attrNameLst>
                                          <p:attrName>ppt_y</p:attrName>
                                        </p:attrNameLst>
                                      </p:cBhvr>
                                      <p:tavLst>
                                        <p:tav tm="0">
                                          <p:val>
                                            <p:strVal val="ppt_y"/>
                                          </p:val>
                                        </p:tav>
                                        <p:tav tm="100000">
                                          <p:val>
                                            <p:strVal val="1+ppt_h/2"/>
                                          </p:val>
                                        </p:tav>
                                      </p:tavLst>
                                    </p:anim>
                                    <p:set>
                                      <p:cBhvr>
                                        <p:cTn id="22" dur="1" fill="hold">
                                          <p:stCondLst>
                                            <p:cond delay="499"/>
                                          </p:stCondLst>
                                        </p:cTn>
                                        <p:tgtEl>
                                          <p:spTgt spid="22"/>
                                        </p:tgtEl>
                                        <p:attrNameLst>
                                          <p:attrName>style.visibility</p:attrName>
                                        </p:attrNameLst>
                                      </p:cBhvr>
                                      <p:to>
                                        <p:strVal val="hidden"/>
                                      </p:to>
                                    </p:set>
                                  </p:childTnLst>
                                </p:cTn>
                              </p:par>
                              <p:par>
                                <p:cTn id="23" presetID="2" presetClass="exit" presetSubtype="4" fill="hold" nodeType="withEffect">
                                  <p:stCondLst>
                                    <p:cond delay="0"/>
                                  </p:stCondLst>
                                  <p:childTnLst>
                                    <p:anim calcmode="lin" valueType="num">
                                      <p:cBhvr additive="base">
                                        <p:cTn id="24" dur="500"/>
                                        <p:tgtEl>
                                          <p:spTgt spid="24"/>
                                        </p:tgtEl>
                                        <p:attrNameLst>
                                          <p:attrName>ppt_x</p:attrName>
                                        </p:attrNameLst>
                                      </p:cBhvr>
                                      <p:tavLst>
                                        <p:tav tm="0">
                                          <p:val>
                                            <p:strVal val="ppt_x"/>
                                          </p:val>
                                        </p:tav>
                                        <p:tav tm="100000">
                                          <p:val>
                                            <p:strVal val="ppt_x"/>
                                          </p:val>
                                        </p:tav>
                                      </p:tavLst>
                                    </p:anim>
                                    <p:anim calcmode="lin" valueType="num">
                                      <p:cBhvr additive="base">
                                        <p:cTn id="25" dur="500"/>
                                        <p:tgtEl>
                                          <p:spTgt spid="24"/>
                                        </p:tgtEl>
                                        <p:attrNameLst>
                                          <p:attrName>ppt_y</p:attrName>
                                        </p:attrNameLst>
                                      </p:cBhvr>
                                      <p:tavLst>
                                        <p:tav tm="0">
                                          <p:val>
                                            <p:strVal val="ppt_y"/>
                                          </p:val>
                                        </p:tav>
                                        <p:tav tm="100000">
                                          <p:val>
                                            <p:strVal val="1+ppt_h/2"/>
                                          </p:val>
                                        </p:tav>
                                      </p:tavLst>
                                    </p:anim>
                                    <p:set>
                                      <p:cBhvr>
                                        <p:cTn id="26" dur="1" fill="hold">
                                          <p:stCondLst>
                                            <p:cond delay="499"/>
                                          </p:stCondLst>
                                        </p:cTn>
                                        <p:tgtEl>
                                          <p:spTgt spid="24"/>
                                        </p:tgtEl>
                                        <p:attrNameLst>
                                          <p:attrName>style.visibility</p:attrName>
                                        </p:attrNameLst>
                                      </p:cBhvr>
                                      <p:to>
                                        <p:strVal val="hidden"/>
                                      </p:to>
                                    </p:set>
                                  </p:childTnLst>
                                </p:cTn>
                              </p:par>
                              <p:par>
                                <p:cTn id="27" presetID="2" presetClass="exit" presetSubtype="4" fill="hold" nodeType="withEffect">
                                  <p:stCondLst>
                                    <p:cond delay="0"/>
                                  </p:stCondLst>
                                  <p:childTnLst>
                                    <p:anim calcmode="lin" valueType="num">
                                      <p:cBhvr additive="base">
                                        <p:cTn id="28" dur="500"/>
                                        <p:tgtEl>
                                          <p:spTgt spid="25"/>
                                        </p:tgtEl>
                                        <p:attrNameLst>
                                          <p:attrName>ppt_x</p:attrName>
                                        </p:attrNameLst>
                                      </p:cBhvr>
                                      <p:tavLst>
                                        <p:tav tm="0">
                                          <p:val>
                                            <p:strVal val="ppt_x"/>
                                          </p:val>
                                        </p:tav>
                                        <p:tav tm="100000">
                                          <p:val>
                                            <p:strVal val="ppt_x"/>
                                          </p:val>
                                        </p:tav>
                                      </p:tavLst>
                                    </p:anim>
                                    <p:anim calcmode="lin" valueType="num">
                                      <p:cBhvr additive="base">
                                        <p:cTn id="29" dur="500"/>
                                        <p:tgtEl>
                                          <p:spTgt spid="25"/>
                                        </p:tgtEl>
                                        <p:attrNameLst>
                                          <p:attrName>ppt_y</p:attrName>
                                        </p:attrNameLst>
                                      </p:cBhvr>
                                      <p:tavLst>
                                        <p:tav tm="0">
                                          <p:val>
                                            <p:strVal val="ppt_y"/>
                                          </p:val>
                                        </p:tav>
                                        <p:tav tm="100000">
                                          <p:val>
                                            <p:strVal val="1+ppt_h/2"/>
                                          </p:val>
                                        </p:tav>
                                      </p:tavLst>
                                    </p:anim>
                                    <p:set>
                                      <p:cBhvr>
                                        <p:cTn id="30" dur="1" fill="hold">
                                          <p:stCondLst>
                                            <p:cond delay="499"/>
                                          </p:stCondLst>
                                        </p:cTn>
                                        <p:tgtEl>
                                          <p:spTgt spid="25"/>
                                        </p:tgtEl>
                                        <p:attrNameLst>
                                          <p:attrName>style.visibility</p:attrName>
                                        </p:attrNameLst>
                                      </p:cBhvr>
                                      <p:to>
                                        <p:strVal val="hidden"/>
                                      </p:to>
                                    </p:set>
                                  </p:childTnLst>
                                </p:cTn>
                              </p:par>
                              <p:par>
                                <p:cTn id="31" presetID="2" presetClass="exit" presetSubtype="4" fill="hold" nodeType="withEffect">
                                  <p:stCondLst>
                                    <p:cond delay="0"/>
                                  </p:stCondLst>
                                  <p:childTnLst>
                                    <p:anim calcmode="lin" valueType="num">
                                      <p:cBhvr additive="base">
                                        <p:cTn id="32" dur="500"/>
                                        <p:tgtEl>
                                          <p:spTgt spid="26"/>
                                        </p:tgtEl>
                                        <p:attrNameLst>
                                          <p:attrName>ppt_x</p:attrName>
                                        </p:attrNameLst>
                                      </p:cBhvr>
                                      <p:tavLst>
                                        <p:tav tm="0">
                                          <p:val>
                                            <p:strVal val="ppt_x"/>
                                          </p:val>
                                        </p:tav>
                                        <p:tav tm="100000">
                                          <p:val>
                                            <p:strVal val="ppt_x"/>
                                          </p:val>
                                        </p:tav>
                                      </p:tavLst>
                                    </p:anim>
                                    <p:anim calcmode="lin" valueType="num">
                                      <p:cBhvr additive="base">
                                        <p:cTn id="33" dur="500"/>
                                        <p:tgtEl>
                                          <p:spTgt spid="26"/>
                                        </p:tgtEl>
                                        <p:attrNameLst>
                                          <p:attrName>ppt_y</p:attrName>
                                        </p:attrNameLst>
                                      </p:cBhvr>
                                      <p:tavLst>
                                        <p:tav tm="0">
                                          <p:val>
                                            <p:strVal val="ppt_y"/>
                                          </p:val>
                                        </p:tav>
                                        <p:tav tm="100000">
                                          <p:val>
                                            <p:strVal val="1+ppt_h/2"/>
                                          </p:val>
                                        </p:tav>
                                      </p:tavLst>
                                    </p:anim>
                                    <p:set>
                                      <p:cBhvr>
                                        <p:cTn id="34"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descr="En bild som visar yxa, silhuett, vektorgrafik, ljus&#10;&#10;Automatiskt genererad beskrivning">
            <a:extLst>
              <a:ext uri="{FF2B5EF4-FFF2-40B4-BE49-F238E27FC236}">
                <a16:creationId xmlns:a16="http://schemas.microsoft.com/office/drawing/2014/main" id="{5A52157B-F63B-45F5-A257-62D9D80B5D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55994">
            <a:off x="5694131" y="67288"/>
            <a:ext cx="2876550" cy="2876550"/>
          </a:xfrm>
          <a:prstGeom prst="rect">
            <a:avLst/>
          </a:prstGeom>
        </p:spPr>
      </p:pic>
      <p:sp>
        <p:nvSpPr>
          <p:cNvPr id="5" name="Rubrik 4">
            <a:extLst>
              <a:ext uri="{FF2B5EF4-FFF2-40B4-BE49-F238E27FC236}">
                <a16:creationId xmlns:a16="http://schemas.microsoft.com/office/drawing/2014/main" id="{645F92BA-6280-F6BB-46AF-D7373A757BCD}"/>
              </a:ext>
            </a:extLst>
          </p:cNvPr>
          <p:cNvSpPr>
            <a:spLocks noGrp="1"/>
          </p:cNvSpPr>
          <p:nvPr>
            <p:ph type="title"/>
          </p:nvPr>
        </p:nvSpPr>
        <p:spPr/>
        <p:txBody>
          <a:bodyPr/>
          <a:lstStyle/>
          <a:p>
            <a:endParaRPr lang="sv-SE"/>
          </a:p>
        </p:txBody>
      </p:sp>
      <p:pic>
        <p:nvPicPr>
          <p:cNvPr id="9" name="Bildobjekt 8">
            <a:extLst>
              <a:ext uri="{FF2B5EF4-FFF2-40B4-BE49-F238E27FC236}">
                <a16:creationId xmlns:a16="http://schemas.microsoft.com/office/drawing/2014/main" id="{AE5A293E-7884-7244-CFCB-B52978BF53A6}"/>
              </a:ext>
            </a:extLst>
          </p:cNvPr>
          <p:cNvPicPr>
            <a:picLocks noChangeAspect="1"/>
          </p:cNvPicPr>
          <p:nvPr/>
        </p:nvPicPr>
        <p:blipFill>
          <a:blip r:embed="rId4"/>
          <a:stretch>
            <a:fillRect/>
          </a:stretch>
        </p:blipFill>
        <p:spPr>
          <a:xfrm>
            <a:off x="-216160" y="0"/>
            <a:ext cx="12269755" cy="6941976"/>
          </a:xfrm>
          <a:prstGeom prst="rect">
            <a:avLst/>
          </a:prstGeom>
        </p:spPr>
      </p:pic>
    </p:spTree>
    <p:extLst>
      <p:ext uri="{BB962C8B-B14F-4D97-AF65-F5344CB8AC3E}">
        <p14:creationId xmlns:p14="http://schemas.microsoft.com/office/powerpoint/2010/main" val="11570325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32" presetClass="emph" presetSubtype="0" fill="hold" nodeType="withEffect">
                                  <p:stCondLst>
                                    <p:cond delay="1000"/>
                                  </p:stCondLst>
                                  <p:childTnLst>
                                    <p:animRot by="120000">
                                      <p:cBhvr>
                                        <p:cTn id="9" dur="500" fill="hold">
                                          <p:stCondLst>
                                            <p:cond delay="0"/>
                                          </p:stCondLst>
                                        </p:cTn>
                                        <p:tgtEl>
                                          <p:spTgt spid="10"/>
                                        </p:tgtEl>
                                        <p:attrNameLst>
                                          <p:attrName>r</p:attrName>
                                        </p:attrNameLst>
                                      </p:cBhvr>
                                    </p:animRot>
                                    <p:animRot by="-240000">
                                      <p:cBhvr>
                                        <p:cTn id="10" dur="1000" fill="hold">
                                          <p:stCondLst>
                                            <p:cond delay="1000"/>
                                          </p:stCondLst>
                                        </p:cTn>
                                        <p:tgtEl>
                                          <p:spTgt spid="10"/>
                                        </p:tgtEl>
                                        <p:attrNameLst>
                                          <p:attrName>r</p:attrName>
                                        </p:attrNameLst>
                                      </p:cBhvr>
                                    </p:animRot>
                                    <p:animRot by="240000">
                                      <p:cBhvr>
                                        <p:cTn id="11" dur="1000" fill="hold">
                                          <p:stCondLst>
                                            <p:cond delay="2000"/>
                                          </p:stCondLst>
                                        </p:cTn>
                                        <p:tgtEl>
                                          <p:spTgt spid="10"/>
                                        </p:tgtEl>
                                        <p:attrNameLst>
                                          <p:attrName>r</p:attrName>
                                        </p:attrNameLst>
                                      </p:cBhvr>
                                    </p:animRot>
                                    <p:animRot by="-240000">
                                      <p:cBhvr>
                                        <p:cTn id="12" dur="1000" fill="hold">
                                          <p:stCondLst>
                                            <p:cond delay="3000"/>
                                          </p:stCondLst>
                                        </p:cTn>
                                        <p:tgtEl>
                                          <p:spTgt spid="10"/>
                                        </p:tgtEl>
                                        <p:attrNameLst>
                                          <p:attrName>r</p:attrName>
                                        </p:attrNameLst>
                                      </p:cBhvr>
                                    </p:animRot>
                                    <p:animRot by="120000">
                                      <p:cBhvr>
                                        <p:cTn id="13" dur="1000" fill="hold">
                                          <p:stCondLst>
                                            <p:cond delay="4000"/>
                                          </p:stCondLst>
                                        </p:cTn>
                                        <p:tgtEl>
                                          <p:spTgt spid="10"/>
                                        </p:tgtEl>
                                        <p:attrNameLst>
                                          <p:attrName>r</p:attrName>
                                        </p:attrNameLst>
                                      </p:cBhvr>
                                    </p:animRot>
                                  </p:childTnLst>
                                </p:cTn>
                              </p:par>
                              <p:par>
                                <p:cTn id="14" presetID="32" presetClass="emph" presetSubtype="0" fill="hold" nodeType="withEffect">
                                  <p:stCondLst>
                                    <p:cond delay="6500"/>
                                  </p:stCondLst>
                                  <p:childTnLst>
                                    <p:animRot by="120000">
                                      <p:cBhvr>
                                        <p:cTn id="15" dur="800" fill="hold">
                                          <p:stCondLst>
                                            <p:cond delay="0"/>
                                          </p:stCondLst>
                                        </p:cTn>
                                        <p:tgtEl>
                                          <p:spTgt spid="10"/>
                                        </p:tgtEl>
                                        <p:attrNameLst>
                                          <p:attrName>r</p:attrName>
                                        </p:attrNameLst>
                                      </p:cBhvr>
                                    </p:animRot>
                                    <p:animRot by="-240000">
                                      <p:cBhvr>
                                        <p:cTn id="16" dur="1600" fill="hold">
                                          <p:stCondLst>
                                            <p:cond delay="1600"/>
                                          </p:stCondLst>
                                        </p:cTn>
                                        <p:tgtEl>
                                          <p:spTgt spid="10"/>
                                        </p:tgtEl>
                                        <p:attrNameLst>
                                          <p:attrName>r</p:attrName>
                                        </p:attrNameLst>
                                      </p:cBhvr>
                                    </p:animRot>
                                    <p:animRot by="240000">
                                      <p:cBhvr>
                                        <p:cTn id="17" dur="1600" fill="hold">
                                          <p:stCondLst>
                                            <p:cond delay="3200"/>
                                          </p:stCondLst>
                                        </p:cTn>
                                        <p:tgtEl>
                                          <p:spTgt spid="10"/>
                                        </p:tgtEl>
                                        <p:attrNameLst>
                                          <p:attrName>r</p:attrName>
                                        </p:attrNameLst>
                                      </p:cBhvr>
                                    </p:animRot>
                                    <p:animRot by="-240000">
                                      <p:cBhvr>
                                        <p:cTn id="18" dur="1600" fill="hold">
                                          <p:stCondLst>
                                            <p:cond delay="4800"/>
                                          </p:stCondLst>
                                        </p:cTn>
                                        <p:tgtEl>
                                          <p:spTgt spid="10"/>
                                        </p:tgtEl>
                                        <p:attrNameLst>
                                          <p:attrName>r</p:attrName>
                                        </p:attrNameLst>
                                      </p:cBhvr>
                                    </p:animRot>
                                    <p:animRot by="120000">
                                      <p:cBhvr>
                                        <p:cTn id="19" dur="1600" fill="hold">
                                          <p:stCondLst>
                                            <p:cond delay="6400"/>
                                          </p:stCondLst>
                                        </p:cTn>
                                        <p:tgtEl>
                                          <p:spTgt spid="10"/>
                                        </p:tgtEl>
                                        <p:attrNameLst>
                                          <p:attrName>r</p:attrName>
                                        </p:attrNameLst>
                                      </p:cBhvr>
                                    </p:animRot>
                                  </p:childTnLst>
                                </p:cTn>
                              </p:par>
                              <p:par>
                                <p:cTn id="20" presetID="32" presetClass="emph" presetSubtype="0" fill="hold" nodeType="withEffect">
                                  <p:stCondLst>
                                    <p:cond delay="14500"/>
                                  </p:stCondLst>
                                  <p:childTnLst>
                                    <p:animRot by="120000">
                                      <p:cBhvr>
                                        <p:cTn id="21" dur="800" fill="hold">
                                          <p:stCondLst>
                                            <p:cond delay="0"/>
                                          </p:stCondLst>
                                        </p:cTn>
                                        <p:tgtEl>
                                          <p:spTgt spid="10"/>
                                        </p:tgtEl>
                                        <p:attrNameLst>
                                          <p:attrName>r</p:attrName>
                                        </p:attrNameLst>
                                      </p:cBhvr>
                                    </p:animRot>
                                    <p:animRot by="-240000">
                                      <p:cBhvr>
                                        <p:cTn id="22" dur="1600" fill="hold">
                                          <p:stCondLst>
                                            <p:cond delay="1600"/>
                                          </p:stCondLst>
                                        </p:cTn>
                                        <p:tgtEl>
                                          <p:spTgt spid="10"/>
                                        </p:tgtEl>
                                        <p:attrNameLst>
                                          <p:attrName>r</p:attrName>
                                        </p:attrNameLst>
                                      </p:cBhvr>
                                    </p:animRot>
                                    <p:animRot by="240000">
                                      <p:cBhvr>
                                        <p:cTn id="23" dur="1600" fill="hold">
                                          <p:stCondLst>
                                            <p:cond delay="3200"/>
                                          </p:stCondLst>
                                        </p:cTn>
                                        <p:tgtEl>
                                          <p:spTgt spid="10"/>
                                        </p:tgtEl>
                                        <p:attrNameLst>
                                          <p:attrName>r</p:attrName>
                                        </p:attrNameLst>
                                      </p:cBhvr>
                                    </p:animRot>
                                    <p:animRot by="-240000">
                                      <p:cBhvr>
                                        <p:cTn id="24" dur="1600" fill="hold">
                                          <p:stCondLst>
                                            <p:cond delay="4800"/>
                                          </p:stCondLst>
                                        </p:cTn>
                                        <p:tgtEl>
                                          <p:spTgt spid="10"/>
                                        </p:tgtEl>
                                        <p:attrNameLst>
                                          <p:attrName>r</p:attrName>
                                        </p:attrNameLst>
                                      </p:cBhvr>
                                    </p:animRot>
                                    <p:animRot by="120000">
                                      <p:cBhvr>
                                        <p:cTn id="25" dur="1600" fill="hold">
                                          <p:stCondLst>
                                            <p:cond delay="64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93657CF2-4FD3-FBED-23DD-E12B4BA03167}"/>
              </a:ext>
            </a:extLst>
          </p:cNvPr>
          <p:cNvSpPr/>
          <p:nvPr/>
        </p:nvSpPr>
        <p:spPr>
          <a:xfrm>
            <a:off x="-85725" y="-66675"/>
            <a:ext cx="12277725" cy="6924675"/>
          </a:xfrm>
          <a:prstGeom prst="rect">
            <a:avLst/>
          </a:prstGeom>
          <a:solidFill>
            <a:srgbClr val="00365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6" name="!!linje4">
            <a:extLst>
              <a:ext uri="{FF2B5EF4-FFF2-40B4-BE49-F238E27FC236}">
                <a16:creationId xmlns:a16="http://schemas.microsoft.com/office/drawing/2014/main" id="{1BFFDBF9-39A6-9D19-DA90-63624EDBE7AD}"/>
              </a:ext>
            </a:extLst>
          </p:cNvPr>
          <p:cNvCxnSpPr>
            <a:cxnSpLocks/>
          </p:cNvCxnSpPr>
          <p:nvPr/>
        </p:nvCxnSpPr>
        <p:spPr>
          <a:xfrm>
            <a:off x="9136362" y="3429000"/>
            <a:ext cx="113823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2019">
            <a:extLst>
              <a:ext uri="{FF2B5EF4-FFF2-40B4-BE49-F238E27FC236}">
                <a16:creationId xmlns:a16="http://schemas.microsoft.com/office/drawing/2014/main" id="{694C7455-3802-F9C5-A18B-ABDC77599C27}"/>
              </a:ext>
            </a:extLst>
          </p:cNvPr>
          <p:cNvSpPr/>
          <p:nvPr/>
        </p:nvSpPr>
        <p:spPr>
          <a:xfrm>
            <a:off x="10444535" y="2962563"/>
            <a:ext cx="932873" cy="932873"/>
          </a:xfrm>
          <a:prstGeom prst="ellipse">
            <a:avLst/>
          </a:prstGeom>
          <a:solidFill>
            <a:srgbClr val="04396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a:t>2019</a:t>
            </a:r>
          </a:p>
        </p:txBody>
      </p:sp>
      <p:cxnSp>
        <p:nvCxnSpPr>
          <p:cNvPr id="12" name="!!linje3">
            <a:extLst>
              <a:ext uri="{FF2B5EF4-FFF2-40B4-BE49-F238E27FC236}">
                <a16:creationId xmlns:a16="http://schemas.microsoft.com/office/drawing/2014/main" id="{8573A33C-4F92-76B9-FA66-6378DAEB0121}"/>
              </a:ext>
            </a:extLst>
          </p:cNvPr>
          <p:cNvCxnSpPr>
            <a:cxnSpLocks/>
          </p:cNvCxnSpPr>
          <p:nvPr/>
        </p:nvCxnSpPr>
        <p:spPr>
          <a:xfrm>
            <a:off x="6719820" y="3429000"/>
            <a:ext cx="113823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2014">
            <a:extLst>
              <a:ext uri="{FF2B5EF4-FFF2-40B4-BE49-F238E27FC236}">
                <a16:creationId xmlns:a16="http://schemas.microsoft.com/office/drawing/2014/main" id="{3EE1A5EE-562D-5CC1-EC12-DFF2C837C3C9}"/>
              </a:ext>
            </a:extLst>
          </p:cNvPr>
          <p:cNvSpPr/>
          <p:nvPr/>
        </p:nvSpPr>
        <p:spPr>
          <a:xfrm>
            <a:off x="8027993" y="2962563"/>
            <a:ext cx="932873" cy="932873"/>
          </a:xfrm>
          <a:prstGeom prst="ellipse">
            <a:avLst/>
          </a:prstGeom>
          <a:solidFill>
            <a:srgbClr val="04396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a:t>2014</a:t>
            </a:r>
          </a:p>
        </p:txBody>
      </p:sp>
      <p:cxnSp>
        <p:nvCxnSpPr>
          <p:cNvPr id="4" name="!!linje2">
            <a:extLst>
              <a:ext uri="{FF2B5EF4-FFF2-40B4-BE49-F238E27FC236}">
                <a16:creationId xmlns:a16="http://schemas.microsoft.com/office/drawing/2014/main" id="{8222F237-D3A0-6934-ECF5-C3A564D47630}"/>
              </a:ext>
            </a:extLst>
          </p:cNvPr>
          <p:cNvCxnSpPr>
            <a:cxnSpLocks/>
          </p:cNvCxnSpPr>
          <p:nvPr/>
        </p:nvCxnSpPr>
        <p:spPr>
          <a:xfrm>
            <a:off x="4288632" y="3429000"/>
            <a:ext cx="113823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2011">
            <a:extLst>
              <a:ext uri="{FF2B5EF4-FFF2-40B4-BE49-F238E27FC236}">
                <a16:creationId xmlns:a16="http://schemas.microsoft.com/office/drawing/2014/main" id="{D074878B-1A72-663A-E5F8-9E0F1F235130}"/>
              </a:ext>
            </a:extLst>
          </p:cNvPr>
          <p:cNvSpPr/>
          <p:nvPr/>
        </p:nvSpPr>
        <p:spPr>
          <a:xfrm>
            <a:off x="5629564" y="2962563"/>
            <a:ext cx="932873" cy="932873"/>
          </a:xfrm>
          <a:prstGeom prst="ellipse">
            <a:avLst/>
          </a:prstGeom>
          <a:solidFill>
            <a:srgbClr val="04396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a:t>2011</a:t>
            </a:r>
          </a:p>
        </p:txBody>
      </p:sp>
      <p:sp>
        <p:nvSpPr>
          <p:cNvPr id="2" name="!!2009">
            <a:extLst>
              <a:ext uri="{FF2B5EF4-FFF2-40B4-BE49-F238E27FC236}">
                <a16:creationId xmlns:a16="http://schemas.microsoft.com/office/drawing/2014/main" id="{0190B3AE-48D0-40D2-659D-67B5C348C768}"/>
              </a:ext>
            </a:extLst>
          </p:cNvPr>
          <p:cNvSpPr/>
          <p:nvPr/>
        </p:nvSpPr>
        <p:spPr>
          <a:xfrm>
            <a:off x="3200689" y="2962563"/>
            <a:ext cx="932873" cy="932873"/>
          </a:xfrm>
          <a:prstGeom prst="ellipse">
            <a:avLst/>
          </a:prstGeom>
          <a:solidFill>
            <a:srgbClr val="04396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a:t>2009</a:t>
            </a:r>
          </a:p>
        </p:txBody>
      </p:sp>
      <p:cxnSp>
        <p:nvCxnSpPr>
          <p:cNvPr id="5" name="!!linje1">
            <a:extLst>
              <a:ext uri="{FF2B5EF4-FFF2-40B4-BE49-F238E27FC236}">
                <a16:creationId xmlns:a16="http://schemas.microsoft.com/office/drawing/2014/main" id="{954BE326-983D-9AA0-B58D-6D133D958E69}"/>
              </a:ext>
            </a:extLst>
          </p:cNvPr>
          <p:cNvCxnSpPr>
            <a:cxnSpLocks/>
          </p:cNvCxnSpPr>
          <p:nvPr/>
        </p:nvCxnSpPr>
        <p:spPr>
          <a:xfrm>
            <a:off x="1888332" y="3429000"/>
            <a:ext cx="113823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2006">
            <a:extLst>
              <a:ext uri="{FF2B5EF4-FFF2-40B4-BE49-F238E27FC236}">
                <a16:creationId xmlns:a16="http://schemas.microsoft.com/office/drawing/2014/main" id="{F4D9A8E7-1F9A-8029-B50A-A85E8491CC53}"/>
              </a:ext>
            </a:extLst>
          </p:cNvPr>
          <p:cNvSpPr/>
          <p:nvPr/>
        </p:nvSpPr>
        <p:spPr>
          <a:xfrm>
            <a:off x="749589" y="2962564"/>
            <a:ext cx="932873" cy="932873"/>
          </a:xfrm>
          <a:prstGeom prst="ellipse">
            <a:avLst/>
          </a:prstGeom>
          <a:solidFill>
            <a:srgbClr val="04396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a:t>2006</a:t>
            </a:r>
          </a:p>
        </p:txBody>
      </p:sp>
      <p:grpSp>
        <p:nvGrpSpPr>
          <p:cNvPr id="25" name="Grupp 24">
            <a:extLst>
              <a:ext uri="{FF2B5EF4-FFF2-40B4-BE49-F238E27FC236}">
                <a16:creationId xmlns:a16="http://schemas.microsoft.com/office/drawing/2014/main" id="{A4A8C00A-E636-F500-3ACF-91A8EE6437EC}"/>
              </a:ext>
            </a:extLst>
          </p:cNvPr>
          <p:cNvGrpSpPr/>
          <p:nvPr/>
        </p:nvGrpSpPr>
        <p:grpSpPr>
          <a:xfrm rot="21365417">
            <a:off x="5803642" y="4139979"/>
            <a:ext cx="1517589" cy="1517589"/>
            <a:chOff x="5225583" y="4363465"/>
            <a:chExt cx="1944255" cy="1944255"/>
          </a:xfrm>
        </p:grpSpPr>
        <p:sp>
          <p:nvSpPr>
            <p:cNvPr id="24" name="Ellips 23">
              <a:extLst>
                <a:ext uri="{FF2B5EF4-FFF2-40B4-BE49-F238E27FC236}">
                  <a16:creationId xmlns:a16="http://schemas.microsoft.com/office/drawing/2014/main" id="{D2E06D28-C673-BC9C-30D2-107DD00377B0}"/>
                </a:ext>
              </a:extLst>
            </p:cNvPr>
            <p:cNvSpPr/>
            <p:nvPr/>
          </p:nvSpPr>
          <p:spPr>
            <a:xfrm>
              <a:off x="5225583" y="4363465"/>
              <a:ext cx="1944255" cy="19442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pic>
          <p:nvPicPr>
            <p:cNvPr id="1026" name="Picture 2" descr="22nd World Scout Jamboree - Wikipedia">
              <a:extLst>
                <a:ext uri="{FF2B5EF4-FFF2-40B4-BE49-F238E27FC236}">
                  <a16:creationId xmlns:a16="http://schemas.microsoft.com/office/drawing/2014/main" id="{075126DC-5EE8-C80B-159E-4997603856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9431" y="4548812"/>
              <a:ext cx="1546586" cy="1391373"/>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descr="iPhone (1st generation) - Wikipedia">
            <a:extLst>
              <a:ext uri="{FF2B5EF4-FFF2-40B4-BE49-F238E27FC236}">
                <a16:creationId xmlns:a16="http://schemas.microsoft.com/office/drawing/2014/main" id="{E534EDBD-5ABB-0005-81CE-61906A08F3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56855">
            <a:off x="1164906" y="4098518"/>
            <a:ext cx="838417" cy="16005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Köp iPad Air 10,9 tum Wi-Fi 64 GB – lila - Apple (SE)">
            <a:extLst>
              <a:ext uri="{FF2B5EF4-FFF2-40B4-BE49-F238E27FC236}">
                <a16:creationId xmlns:a16="http://schemas.microsoft.com/office/drawing/2014/main" id="{CC1346B4-7663-AD5F-D007-D0D1F0B90E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956441">
            <a:off x="4061004" y="3895700"/>
            <a:ext cx="1197288" cy="1416288"/>
          </a:xfrm>
          <a:prstGeom prst="rect">
            <a:avLst/>
          </a:prstGeom>
          <a:noFill/>
          <a:extLst>
            <a:ext uri="{909E8E84-426E-40DD-AFC4-6F175D3DCCD1}">
              <a14:hiddenFill xmlns:a14="http://schemas.microsoft.com/office/drawing/2010/main">
                <a:solidFill>
                  <a:srgbClr val="FFFFFF"/>
                </a:solidFill>
              </a14:hiddenFill>
            </a:ext>
          </a:extLst>
        </p:spPr>
      </p:pic>
      <p:sp>
        <p:nvSpPr>
          <p:cNvPr id="26" name="Rektangel 25">
            <a:extLst>
              <a:ext uri="{FF2B5EF4-FFF2-40B4-BE49-F238E27FC236}">
                <a16:creationId xmlns:a16="http://schemas.microsoft.com/office/drawing/2014/main" id="{83B47817-FB85-0105-6A8E-09C47A391EBA}"/>
              </a:ext>
            </a:extLst>
          </p:cNvPr>
          <p:cNvSpPr/>
          <p:nvPr/>
        </p:nvSpPr>
        <p:spPr>
          <a:xfrm rot="768310">
            <a:off x="10294991" y="2944260"/>
            <a:ext cx="1231956" cy="932873"/>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3200" b="1">
                <a:solidFill>
                  <a:srgbClr val="043963"/>
                </a:solidFill>
              </a:rPr>
              <a:t>2023</a:t>
            </a:r>
          </a:p>
        </p:txBody>
      </p:sp>
      <p:pic>
        <p:nvPicPr>
          <p:cNvPr id="1034" name="Picture 10">
            <a:extLst>
              <a:ext uri="{FF2B5EF4-FFF2-40B4-BE49-F238E27FC236}">
                <a16:creationId xmlns:a16="http://schemas.microsoft.com/office/drawing/2014/main" id="{AEB346BD-6590-E260-A64D-4A1E7EF660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994180">
            <a:off x="4127649" y="1802816"/>
            <a:ext cx="985088" cy="98508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B3B3E71F-02FA-875B-FFE6-C5590FA100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454550">
            <a:off x="5780732" y="1734942"/>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12EC844B-7242-13E2-F7CA-79C1AB6287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047039">
            <a:off x="1300641" y="1799236"/>
            <a:ext cx="1004772" cy="82391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oronavirusinfektioner och varför vi vet så lite – ett försök att förklara  | HKR.se">
            <a:extLst>
              <a:ext uri="{FF2B5EF4-FFF2-40B4-BE49-F238E27FC236}">
                <a16:creationId xmlns:a16="http://schemas.microsoft.com/office/drawing/2014/main" id="{39AEEC49-4969-6E99-A32C-8D303D6F91A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5671" r="15789"/>
          <a:stretch/>
        </p:blipFill>
        <p:spPr bwMode="auto">
          <a:xfrm>
            <a:off x="9442595" y="3879620"/>
            <a:ext cx="1557133" cy="1515595"/>
          </a:xfrm>
          <a:prstGeom prst="ellipse">
            <a:avLst/>
          </a:prstGeom>
          <a:noFill/>
          <a:extLst>
            <a:ext uri="{909E8E84-426E-40DD-AFC4-6F175D3DCCD1}">
              <a14:hiddenFill xmlns:a14="http://schemas.microsoft.com/office/drawing/2010/main">
                <a:solidFill>
                  <a:srgbClr val="FFFFFF"/>
                </a:solidFill>
              </a14:hiddenFill>
            </a:ext>
          </a:extLst>
        </p:spPr>
      </p:pic>
      <p:pic>
        <p:nvPicPr>
          <p:cNvPr id="1042" name="Picture 18" descr="Barack Obama – Wikipedia">
            <a:extLst>
              <a:ext uri="{FF2B5EF4-FFF2-40B4-BE49-F238E27FC236}">
                <a16:creationId xmlns:a16="http://schemas.microsoft.com/office/drawing/2014/main" id="{FF1819D5-7EE5-3064-CCFF-7ED8B767CFC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04" t="1317" r="-1504" b="18637"/>
          <a:stretch/>
        </p:blipFill>
        <p:spPr bwMode="auto">
          <a:xfrm>
            <a:off x="2424287" y="4653233"/>
            <a:ext cx="1400570" cy="1400570"/>
          </a:xfrm>
          <a:prstGeom prst="ellipse">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51C6D16E-B784-23C1-D605-63F76E93DBE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72656"/>
          <a:stretch/>
        </p:blipFill>
        <p:spPr bwMode="auto">
          <a:xfrm rot="20208262">
            <a:off x="8884635" y="1998273"/>
            <a:ext cx="932873" cy="996841"/>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Me Too Hashtag Icon. Gender Equality concept. Movement Against Sexual  Harassment, Domestic Violence and Abuse. Me Too Hash Tag Linear Icon.  Vector illustration. 5377460 Vector Art at Vecteezy">
            <a:extLst>
              <a:ext uri="{FF2B5EF4-FFF2-40B4-BE49-F238E27FC236}">
                <a16:creationId xmlns:a16="http://schemas.microsoft.com/office/drawing/2014/main" id="{88F5E5F7-E073-07C2-CF19-86DE9DD988D7}"/>
              </a:ext>
            </a:extLst>
          </p:cNvPr>
          <p:cNvPicPr>
            <a:picLocks noChangeAspect="1" noChangeArrowheads="1"/>
          </p:cNvPicPr>
          <p:nvPr/>
        </p:nvPicPr>
        <p:blipFill>
          <a:blip r:embed="rId12">
            <a:lum bright="70000" contrast="-70000"/>
            <a:extLst>
              <a:ext uri="{BEBA8EAE-BF5A-486C-A8C5-ECC9F3942E4B}">
                <a14:imgProps xmlns:a14="http://schemas.microsoft.com/office/drawing/2010/main">
                  <a14:imgLayer r:embed="rId13">
                    <a14:imgEffect>
                      <a14:backgroundRemoval t="10000" b="90000" l="10000" r="90000">
                        <a14:foregroundMark x1="37551" y1="31939" x2="37551" y2="31939"/>
                        <a14:foregroundMark x1="45408" y1="31531" x2="45408" y2="31531"/>
                        <a14:foregroundMark x1="58469" y1="32755" x2="58469" y2="32755"/>
                        <a14:foregroundMark x1="65306" y1="38367" x2="65306" y2="38367"/>
                        <a14:foregroundMark x1="53367" y1="47347" x2="53367" y2="47347"/>
                        <a14:foregroundMark x1="62959" y1="53061" x2="62959" y2="53061"/>
                        <a14:foregroundMark x1="69286" y1="54592" x2="69286" y2="54592"/>
                        <a14:foregroundMark x1="69898" y1="44592" x2="60510" y2="48980"/>
                        <a14:foregroundMark x1="71837" y1="53776" x2="71837" y2="53776"/>
                        <a14:foregroundMark x1="71939" y1="52245" x2="71939" y2="52245"/>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rot="901672">
            <a:off x="9671674" y="1104168"/>
            <a:ext cx="2214048" cy="2214048"/>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Magazine - ALPA">
            <a:extLst>
              <a:ext uri="{FF2B5EF4-FFF2-40B4-BE49-F238E27FC236}">
                <a16:creationId xmlns:a16="http://schemas.microsoft.com/office/drawing/2014/main" id="{B2BE2699-B525-5B65-FB29-B90FB167FAF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10905" y="4785195"/>
            <a:ext cx="1617535" cy="1703676"/>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Sustainable Development Goals">
            <a:extLst>
              <a:ext uri="{FF2B5EF4-FFF2-40B4-BE49-F238E27FC236}">
                <a16:creationId xmlns:a16="http://schemas.microsoft.com/office/drawing/2014/main" id="{E3C26346-6978-1D20-498C-DA98C98EBEE1}"/>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6650" r="16650"/>
          <a:stretch/>
        </p:blipFill>
        <p:spPr bwMode="auto">
          <a:xfrm rot="717931">
            <a:off x="8754247" y="420328"/>
            <a:ext cx="1306413" cy="1306413"/>
          </a:xfrm>
          <a:prstGeom prst="ellipse">
            <a:avLst/>
          </a:prstGeom>
          <a:noFill/>
          <a:extLst>
            <a:ext uri="{909E8E84-426E-40DD-AFC4-6F175D3DCCD1}">
              <a14:hiddenFill xmlns:a14="http://schemas.microsoft.com/office/drawing/2010/main">
                <a:solidFill>
                  <a:srgbClr val="FFFFFF"/>
                </a:solidFill>
              </a14:hiddenFill>
            </a:ext>
          </a:extLst>
        </p:spPr>
      </p:pic>
      <p:pic>
        <p:nvPicPr>
          <p:cNvPr id="1056" name="Picture 32" descr="Dalby scoutkår | Alltid redo!">
            <a:extLst>
              <a:ext uri="{FF2B5EF4-FFF2-40B4-BE49-F238E27FC236}">
                <a16:creationId xmlns:a16="http://schemas.microsoft.com/office/drawing/2014/main" id="{1BF28C0B-327F-89F7-3DB3-5BBF59C0A24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21172736">
            <a:off x="7073465" y="1362002"/>
            <a:ext cx="1548879" cy="1548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595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8"/>
                                        </p:tgtEl>
                                        <p:attrNameLst>
                                          <p:attrName>style.visibility</p:attrName>
                                        </p:attrNameLst>
                                      </p:cBhvr>
                                      <p:to>
                                        <p:strVal val="visible"/>
                                      </p:to>
                                    </p:set>
                                    <p:animEffect transition="in" filter="fade">
                                      <p:cBhvr>
                                        <p:cTn id="7" dur="500"/>
                                        <p:tgtEl>
                                          <p:spTgt spid="1038"/>
                                        </p:tgtEl>
                                      </p:cBhvr>
                                    </p:animEffect>
                                  </p:childTnLst>
                                </p:cTn>
                              </p:par>
                              <p:par>
                                <p:cTn id="8" presetID="10" presetClass="entr" presetSubtype="0" fill="hold" nodeType="withEffect">
                                  <p:stCondLst>
                                    <p:cond delay="500"/>
                                  </p:stCondLst>
                                  <p:childTnLst>
                                    <p:set>
                                      <p:cBhvr>
                                        <p:cTn id="9" dur="1" fill="hold">
                                          <p:stCondLst>
                                            <p:cond delay="0"/>
                                          </p:stCondLst>
                                        </p:cTn>
                                        <p:tgtEl>
                                          <p:spTgt spid="1042"/>
                                        </p:tgtEl>
                                        <p:attrNameLst>
                                          <p:attrName>style.visibility</p:attrName>
                                        </p:attrNameLst>
                                      </p:cBhvr>
                                      <p:to>
                                        <p:strVal val="visible"/>
                                      </p:to>
                                    </p:set>
                                    <p:animEffect transition="in" filter="fade">
                                      <p:cBhvr>
                                        <p:cTn id="10" dur="500"/>
                                        <p:tgtEl>
                                          <p:spTgt spid="1042"/>
                                        </p:tgtEl>
                                      </p:cBhvr>
                                    </p:animEffect>
                                  </p:childTnLst>
                                </p:cTn>
                              </p:par>
                              <p:par>
                                <p:cTn id="11" presetID="10" presetClass="entr" presetSubtype="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fade">
                                      <p:cBhvr>
                                        <p:cTn id="13" dur="500"/>
                                        <p:tgtEl>
                                          <p:spTgt spid="1030"/>
                                        </p:tgtEl>
                                      </p:cBhvr>
                                    </p:animEffect>
                                  </p:childTnLst>
                                </p:cTn>
                              </p:par>
                              <p:par>
                                <p:cTn id="14" presetID="10" presetClass="entr" presetSubtype="0" fill="hold" nodeType="withEffect">
                                  <p:stCondLst>
                                    <p:cond delay="250"/>
                                  </p:stCondLst>
                                  <p:childTnLst>
                                    <p:set>
                                      <p:cBhvr>
                                        <p:cTn id="15" dur="1" fill="hold">
                                          <p:stCondLst>
                                            <p:cond delay="0"/>
                                          </p:stCondLst>
                                        </p:cTn>
                                        <p:tgtEl>
                                          <p:spTgt spid="1034"/>
                                        </p:tgtEl>
                                        <p:attrNameLst>
                                          <p:attrName>style.visibility</p:attrName>
                                        </p:attrNameLst>
                                      </p:cBhvr>
                                      <p:to>
                                        <p:strVal val="visible"/>
                                      </p:to>
                                    </p:set>
                                    <p:animEffect transition="in" filter="fade">
                                      <p:cBhvr>
                                        <p:cTn id="16" dur="500"/>
                                        <p:tgtEl>
                                          <p:spTgt spid="1034"/>
                                        </p:tgtEl>
                                      </p:cBhvr>
                                    </p:animEffect>
                                  </p:childTnLst>
                                </p:cTn>
                              </p:par>
                              <p:par>
                                <p:cTn id="17" presetID="10" presetClass="entr" presetSubtype="0" fill="hold" nodeType="withEffect">
                                  <p:stCondLst>
                                    <p:cond delay="100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500"/>
                                        <p:tgtEl>
                                          <p:spTgt spid="1036"/>
                                        </p:tgtEl>
                                      </p:cBhvr>
                                    </p:animEffect>
                                  </p:childTnLst>
                                </p:cTn>
                              </p:par>
                              <p:par>
                                <p:cTn id="20" presetID="10" presetClass="entr" presetSubtype="0" fill="hold" nodeType="withEffect">
                                  <p:stCondLst>
                                    <p:cond delay="500"/>
                                  </p:stCondLst>
                                  <p:childTnLst>
                                    <p:set>
                                      <p:cBhvr>
                                        <p:cTn id="21" dur="1" fill="hold">
                                          <p:stCondLst>
                                            <p:cond delay="0"/>
                                          </p:stCondLst>
                                        </p:cTn>
                                        <p:tgtEl>
                                          <p:spTgt spid="1032"/>
                                        </p:tgtEl>
                                        <p:attrNameLst>
                                          <p:attrName>style.visibility</p:attrName>
                                        </p:attrNameLst>
                                      </p:cBhvr>
                                      <p:to>
                                        <p:strVal val="visible"/>
                                      </p:to>
                                    </p:set>
                                    <p:animEffect transition="in" filter="fade">
                                      <p:cBhvr>
                                        <p:cTn id="22" dur="500"/>
                                        <p:tgtEl>
                                          <p:spTgt spid="1032"/>
                                        </p:tgtEl>
                                      </p:cBhvr>
                                    </p:animEffect>
                                  </p:childTnLst>
                                </p:cTn>
                              </p:par>
                              <p:par>
                                <p:cTn id="23" presetID="10" presetClass="entr" presetSubtype="0" fill="hold" nodeType="withEffect">
                                  <p:stCondLst>
                                    <p:cond delay="250"/>
                                  </p:stCondLst>
                                  <p:childTnLst>
                                    <p:set>
                                      <p:cBhvr>
                                        <p:cTn id="24" dur="1" fill="hold">
                                          <p:stCondLst>
                                            <p:cond delay="0"/>
                                          </p:stCondLst>
                                        </p:cTn>
                                        <p:tgtEl>
                                          <p:spTgt spid="1056"/>
                                        </p:tgtEl>
                                        <p:attrNameLst>
                                          <p:attrName>style.visibility</p:attrName>
                                        </p:attrNameLst>
                                      </p:cBhvr>
                                      <p:to>
                                        <p:strVal val="visible"/>
                                      </p:to>
                                    </p:set>
                                    <p:animEffect transition="in" filter="fade">
                                      <p:cBhvr>
                                        <p:cTn id="25" dur="500"/>
                                        <p:tgtEl>
                                          <p:spTgt spid="1056"/>
                                        </p:tgtEl>
                                      </p:cBhvr>
                                    </p:animEffect>
                                  </p:childTnLst>
                                </p:cTn>
                              </p:par>
                              <p:par>
                                <p:cTn id="26" presetID="10" presetClass="entr" presetSubtype="0" fill="hold" nodeType="withEffect">
                                  <p:stCondLst>
                                    <p:cond delay="100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10" presetClass="entr" presetSubtype="0" fill="hold" nodeType="withEffect">
                                  <p:stCondLst>
                                    <p:cond delay="500"/>
                                  </p:stCondLst>
                                  <p:childTnLst>
                                    <p:set>
                                      <p:cBhvr>
                                        <p:cTn id="30" dur="1" fill="hold">
                                          <p:stCondLst>
                                            <p:cond delay="0"/>
                                          </p:stCondLst>
                                        </p:cTn>
                                        <p:tgtEl>
                                          <p:spTgt spid="1052"/>
                                        </p:tgtEl>
                                        <p:attrNameLst>
                                          <p:attrName>style.visibility</p:attrName>
                                        </p:attrNameLst>
                                      </p:cBhvr>
                                      <p:to>
                                        <p:strVal val="visible"/>
                                      </p:to>
                                    </p:set>
                                    <p:animEffect transition="in" filter="fade">
                                      <p:cBhvr>
                                        <p:cTn id="31" dur="500"/>
                                        <p:tgtEl>
                                          <p:spTgt spid="1052"/>
                                        </p:tgtEl>
                                      </p:cBhvr>
                                    </p:animEffect>
                                  </p:childTnLst>
                                </p:cTn>
                              </p:par>
                              <p:par>
                                <p:cTn id="32" presetID="10" presetClass="entr" presetSubtype="0" fill="hold" nodeType="withEffect">
                                  <p:stCondLst>
                                    <p:cond delay="1000"/>
                                  </p:stCondLst>
                                  <p:childTnLst>
                                    <p:set>
                                      <p:cBhvr>
                                        <p:cTn id="33" dur="1" fill="hold">
                                          <p:stCondLst>
                                            <p:cond delay="0"/>
                                          </p:stCondLst>
                                        </p:cTn>
                                        <p:tgtEl>
                                          <p:spTgt spid="1044"/>
                                        </p:tgtEl>
                                        <p:attrNameLst>
                                          <p:attrName>style.visibility</p:attrName>
                                        </p:attrNameLst>
                                      </p:cBhvr>
                                      <p:to>
                                        <p:strVal val="visible"/>
                                      </p:to>
                                    </p:set>
                                    <p:animEffect transition="in" filter="fade">
                                      <p:cBhvr>
                                        <p:cTn id="34" dur="500"/>
                                        <p:tgtEl>
                                          <p:spTgt spid="1044"/>
                                        </p:tgtEl>
                                      </p:cBhvr>
                                    </p:animEffect>
                                  </p:childTnLst>
                                </p:cTn>
                              </p:par>
                              <p:par>
                                <p:cTn id="35" presetID="10" presetClass="entr" presetSubtype="0" fill="hold" nodeType="withEffect">
                                  <p:stCondLst>
                                    <p:cond delay="250"/>
                                  </p:stCondLst>
                                  <p:childTnLst>
                                    <p:set>
                                      <p:cBhvr>
                                        <p:cTn id="36" dur="1" fill="hold">
                                          <p:stCondLst>
                                            <p:cond delay="0"/>
                                          </p:stCondLst>
                                        </p:cTn>
                                        <p:tgtEl>
                                          <p:spTgt spid="1046"/>
                                        </p:tgtEl>
                                        <p:attrNameLst>
                                          <p:attrName>style.visibility</p:attrName>
                                        </p:attrNameLst>
                                      </p:cBhvr>
                                      <p:to>
                                        <p:strVal val="visible"/>
                                      </p:to>
                                    </p:set>
                                    <p:animEffect transition="in" filter="fade">
                                      <p:cBhvr>
                                        <p:cTn id="37" dur="500"/>
                                        <p:tgtEl>
                                          <p:spTgt spid="1046"/>
                                        </p:tgtEl>
                                      </p:cBhvr>
                                    </p:animEffect>
                                  </p:childTnLst>
                                </p:cTn>
                              </p:par>
                              <p:par>
                                <p:cTn id="38" presetID="10" presetClass="entr" presetSubtype="0" fill="hold" nodeType="withEffect">
                                  <p:stCondLst>
                                    <p:cond delay="500"/>
                                  </p:stCondLst>
                                  <p:childTnLst>
                                    <p:set>
                                      <p:cBhvr>
                                        <p:cTn id="39" dur="1" fill="hold">
                                          <p:stCondLst>
                                            <p:cond delay="0"/>
                                          </p:stCondLst>
                                        </p:cTn>
                                        <p:tgtEl>
                                          <p:spTgt spid="1040"/>
                                        </p:tgtEl>
                                        <p:attrNameLst>
                                          <p:attrName>style.visibility</p:attrName>
                                        </p:attrNameLst>
                                      </p:cBhvr>
                                      <p:to>
                                        <p:strVal val="visible"/>
                                      </p:to>
                                    </p:set>
                                    <p:animEffect transition="in" filter="fade">
                                      <p:cBhvr>
                                        <p:cTn id="40" dur="500"/>
                                        <p:tgtEl>
                                          <p:spTgt spid="1040"/>
                                        </p:tgtEl>
                                      </p:cBhvr>
                                    </p:animEffect>
                                  </p:childTnLst>
                                </p:cTn>
                              </p:par>
                              <p:par>
                                <p:cTn id="41" presetID="10" presetClass="entr" presetSubtype="0" fill="hold" nodeType="withEffect">
                                  <p:stCondLst>
                                    <p:cond delay="750"/>
                                  </p:stCondLst>
                                  <p:childTnLst>
                                    <p:set>
                                      <p:cBhvr>
                                        <p:cTn id="42" dur="1" fill="hold">
                                          <p:stCondLst>
                                            <p:cond delay="0"/>
                                          </p:stCondLst>
                                        </p:cTn>
                                        <p:tgtEl>
                                          <p:spTgt spid="1050"/>
                                        </p:tgtEl>
                                        <p:attrNameLst>
                                          <p:attrName>style.visibility</p:attrName>
                                        </p:attrNameLst>
                                      </p:cBhvr>
                                      <p:to>
                                        <p:strVal val="visible"/>
                                      </p:to>
                                    </p:set>
                                    <p:animEffect transition="in" filter="fade">
                                      <p:cBhvr>
                                        <p:cTn id="43" dur="500"/>
                                        <p:tgtEl>
                                          <p:spTgt spid="1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ruta 22">
            <a:extLst>
              <a:ext uri="{FF2B5EF4-FFF2-40B4-BE49-F238E27FC236}">
                <a16:creationId xmlns:a16="http://schemas.microsoft.com/office/drawing/2014/main" id="{04D2E90D-4869-06D0-2873-48AF7AF8990C}"/>
              </a:ext>
            </a:extLst>
          </p:cNvPr>
          <p:cNvSpPr txBox="1"/>
          <p:nvPr/>
        </p:nvSpPr>
        <p:spPr>
          <a:xfrm>
            <a:off x="432318" y="2134058"/>
            <a:ext cx="2982823" cy="3026507"/>
          </a:xfrm>
          <a:prstGeom prst="rect">
            <a:avLst/>
          </a:prstGeom>
          <a:noFill/>
        </p:spPr>
        <p:txBody>
          <a:bodyPr wrap="none" rtlCol="0">
            <a:prstTxWarp prst="textArchUp">
              <a:avLst>
                <a:gd name="adj" fmla="val 11213187"/>
              </a:avLst>
            </a:prstTxWarp>
            <a:spAutoFit/>
          </a:bodyPr>
          <a:lstStyle/>
          <a:p>
            <a:r>
              <a:rPr lang="sv-SE" sz="3200" dirty="0" err="1">
                <a:solidFill>
                  <a:srgbClr val="00365F"/>
                </a:solidFill>
                <a:latin typeface="TeeFranklin Bd" panose="02000803060000020004" pitchFamily="50" charset="0"/>
              </a:rPr>
              <a:t>Familyscouting</a:t>
            </a:r>
            <a:endParaRPr lang="sv-SE" sz="3200" dirty="0">
              <a:solidFill>
                <a:srgbClr val="00365F"/>
              </a:solidFill>
              <a:latin typeface="TeeFranklin Bd" panose="02000803060000020004" pitchFamily="50" charset="0"/>
            </a:endParaRPr>
          </a:p>
        </p:txBody>
      </p:sp>
      <p:sp>
        <p:nvSpPr>
          <p:cNvPr id="31" name="Rektangel 30">
            <a:extLst>
              <a:ext uri="{FF2B5EF4-FFF2-40B4-BE49-F238E27FC236}">
                <a16:creationId xmlns:a16="http://schemas.microsoft.com/office/drawing/2014/main" id="{657D966A-4082-6316-AF31-240602BF7590}"/>
              </a:ext>
            </a:extLst>
          </p:cNvPr>
          <p:cNvSpPr/>
          <p:nvPr/>
        </p:nvSpPr>
        <p:spPr>
          <a:xfrm>
            <a:off x="1424609" y="378023"/>
            <a:ext cx="9484691" cy="874977"/>
          </a:xfrm>
          <a:prstGeom prst="rect">
            <a:avLst/>
          </a:prstGeom>
          <a:solidFill>
            <a:srgbClr val="00365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9DB59153-E793-EFE5-53CC-DEAFFEB71CC4}"/>
              </a:ext>
            </a:extLst>
          </p:cNvPr>
          <p:cNvSpPr>
            <a:spLocks noGrp="1"/>
          </p:cNvSpPr>
          <p:nvPr>
            <p:ph type="title"/>
          </p:nvPr>
        </p:nvSpPr>
        <p:spPr>
          <a:xfrm>
            <a:off x="1701433" y="157630"/>
            <a:ext cx="8861893" cy="1325563"/>
          </a:xfrm>
        </p:spPr>
        <p:txBody>
          <a:bodyPr/>
          <a:lstStyle/>
          <a:p>
            <a:pPr algn="ctr"/>
            <a:r>
              <a:rPr lang="sv-SE" dirty="0" err="1">
                <a:solidFill>
                  <a:schemeClr val="bg1"/>
                </a:solidFill>
              </a:rPr>
              <a:t>Updating</a:t>
            </a:r>
            <a:r>
              <a:rPr lang="sv-SE" dirty="0">
                <a:solidFill>
                  <a:schemeClr val="bg1"/>
                </a:solidFill>
              </a:rPr>
              <a:t> the scouting </a:t>
            </a:r>
            <a:r>
              <a:rPr lang="sv-SE" dirty="0" err="1">
                <a:solidFill>
                  <a:schemeClr val="bg1"/>
                </a:solidFill>
              </a:rPr>
              <a:t>programme</a:t>
            </a:r>
            <a:endParaRPr lang="sv-SE" dirty="0">
              <a:solidFill>
                <a:schemeClr val="bg1"/>
              </a:solidFill>
            </a:endParaRPr>
          </a:p>
        </p:txBody>
      </p:sp>
      <p:sp>
        <p:nvSpPr>
          <p:cNvPr id="3" name="Platshållare för innehåll 2">
            <a:extLst>
              <a:ext uri="{FF2B5EF4-FFF2-40B4-BE49-F238E27FC236}">
                <a16:creationId xmlns:a16="http://schemas.microsoft.com/office/drawing/2014/main" id="{86246C90-9BE5-4454-38FB-51C03BAE0107}"/>
              </a:ext>
            </a:extLst>
          </p:cNvPr>
          <p:cNvSpPr>
            <a:spLocks noGrp="1"/>
          </p:cNvSpPr>
          <p:nvPr>
            <p:ph idx="1"/>
          </p:nvPr>
        </p:nvSpPr>
        <p:spPr>
          <a:xfrm>
            <a:off x="1424609" y="-4127914"/>
            <a:ext cx="10515600" cy="2806700"/>
          </a:xfrm>
        </p:spPr>
        <p:txBody>
          <a:bodyPr/>
          <a:lstStyle/>
          <a:p>
            <a:r>
              <a:rPr lang="sv-SE" dirty="0"/>
              <a:t>Different areas</a:t>
            </a:r>
          </a:p>
          <a:p>
            <a:pPr lvl="1"/>
            <a:r>
              <a:rPr lang="sv-SE" dirty="0" err="1"/>
              <a:t>Family</a:t>
            </a:r>
            <a:r>
              <a:rPr lang="sv-SE" dirty="0"/>
              <a:t> scouting</a:t>
            </a:r>
          </a:p>
          <a:p>
            <a:pPr lvl="1"/>
            <a:r>
              <a:rPr lang="sv-SE" dirty="0" err="1"/>
              <a:t>Updated</a:t>
            </a:r>
            <a:r>
              <a:rPr lang="sv-SE" dirty="0"/>
              <a:t> support materials</a:t>
            </a:r>
          </a:p>
          <a:p>
            <a:pPr lvl="1"/>
            <a:r>
              <a:rPr lang="sv-SE" dirty="0"/>
              <a:t>Roverscouting</a:t>
            </a:r>
          </a:p>
          <a:p>
            <a:pPr lvl="1"/>
            <a:r>
              <a:rPr lang="sv-SE" dirty="0" err="1"/>
              <a:t>Activity</a:t>
            </a:r>
            <a:r>
              <a:rPr lang="sv-SE" dirty="0"/>
              <a:t> planning support</a:t>
            </a:r>
          </a:p>
          <a:p>
            <a:pPr lvl="1"/>
            <a:endParaRPr lang="sv-SE" dirty="0"/>
          </a:p>
        </p:txBody>
      </p:sp>
      <p:sp>
        <p:nvSpPr>
          <p:cNvPr id="14" name="Bild 4">
            <a:extLst>
              <a:ext uri="{FF2B5EF4-FFF2-40B4-BE49-F238E27FC236}">
                <a16:creationId xmlns:a16="http://schemas.microsoft.com/office/drawing/2014/main" id="{35F9B935-11F4-CD3D-D3E0-C09ABD2FBC73}"/>
              </a:ext>
            </a:extLst>
          </p:cNvPr>
          <p:cNvSpPr/>
          <p:nvPr/>
        </p:nvSpPr>
        <p:spPr>
          <a:xfrm>
            <a:off x="681734" y="2398107"/>
            <a:ext cx="2493744" cy="2498411"/>
          </a:xfrm>
          <a:custGeom>
            <a:avLst/>
            <a:gdLst>
              <a:gd name="connsiteX0" fmla="*/ 2890230 w 2892095"/>
              <a:gd name="connsiteY0" fmla="*/ 1445098 h 2897508"/>
              <a:gd name="connsiteX1" fmla="*/ 2302775 w 2892095"/>
              <a:gd name="connsiteY1" fmla="*/ 2480306 h 2897508"/>
              <a:gd name="connsiteX2" fmla="*/ 1445246 w 2892095"/>
              <a:gd name="connsiteY2" fmla="*/ 2890081 h 2897508"/>
              <a:gd name="connsiteX3" fmla="*/ 828030 w 2892095"/>
              <a:gd name="connsiteY3" fmla="*/ 2805239 h 2897508"/>
              <a:gd name="connsiteX4" fmla="*/ 41 w 2892095"/>
              <a:gd name="connsiteY4" fmla="*/ 1445098 h 2897508"/>
              <a:gd name="connsiteX5" fmla="*/ 468450 w 2892095"/>
              <a:gd name="connsiteY5" fmla="*/ 370688 h 2897508"/>
              <a:gd name="connsiteX6" fmla="*/ 1445135 w 2892095"/>
              <a:gd name="connsiteY6" fmla="*/ 3 h 2897508"/>
              <a:gd name="connsiteX7" fmla="*/ 2458467 w 2892095"/>
              <a:gd name="connsiteY7" fmla="*/ 397563 h 2897508"/>
              <a:gd name="connsiteX8" fmla="*/ 2890230 w 2892095"/>
              <a:gd name="connsiteY8" fmla="*/ 1445098 h 289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2095" h="2897508">
                <a:moveTo>
                  <a:pt x="2890230" y="1445098"/>
                </a:moveTo>
                <a:cubicBezTo>
                  <a:pt x="2860468" y="1988799"/>
                  <a:pt x="2486341" y="2318617"/>
                  <a:pt x="2302775" y="2480306"/>
                </a:cubicBezTo>
                <a:cubicBezTo>
                  <a:pt x="2159853" y="2606348"/>
                  <a:pt x="1877564" y="2848215"/>
                  <a:pt x="1445246" y="2890081"/>
                </a:cubicBezTo>
                <a:cubicBezTo>
                  <a:pt x="1355740" y="2898743"/>
                  <a:pt x="1102324" y="2920286"/>
                  <a:pt x="828030" y="2805239"/>
                </a:cubicBezTo>
                <a:cubicBezTo>
                  <a:pt x="316756" y="2590801"/>
                  <a:pt x="-4179" y="2006678"/>
                  <a:pt x="41" y="1445098"/>
                </a:cubicBezTo>
                <a:cubicBezTo>
                  <a:pt x="930" y="1328495"/>
                  <a:pt x="19031" y="779353"/>
                  <a:pt x="468450" y="370688"/>
                </a:cubicBezTo>
                <a:cubicBezTo>
                  <a:pt x="850462" y="23213"/>
                  <a:pt x="1298549" y="337"/>
                  <a:pt x="1445135" y="3"/>
                </a:cubicBezTo>
                <a:cubicBezTo>
                  <a:pt x="1599273" y="-330"/>
                  <a:pt x="2070569" y="22769"/>
                  <a:pt x="2458467" y="397563"/>
                </a:cubicBezTo>
                <a:cubicBezTo>
                  <a:pt x="2533426" y="469967"/>
                  <a:pt x="2922212" y="861641"/>
                  <a:pt x="2890230" y="1445098"/>
                </a:cubicBezTo>
                <a:close/>
              </a:path>
            </a:pathLst>
          </a:custGeom>
          <a:solidFill>
            <a:srgbClr val="662483"/>
          </a:solidFill>
          <a:ln w="0" cap="flat">
            <a:noFill/>
            <a:prstDash val="solid"/>
            <a:miter/>
          </a:ln>
        </p:spPr>
        <p:txBody>
          <a:bodyPr rtlCol="0" anchor="ctr"/>
          <a:lstStyle/>
          <a:p>
            <a:endParaRPr lang="sv-SE"/>
          </a:p>
        </p:txBody>
      </p:sp>
      <p:sp>
        <p:nvSpPr>
          <p:cNvPr id="13" name="Bild 6">
            <a:extLst>
              <a:ext uri="{FF2B5EF4-FFF2-40B4-BE49-F238E27FC236}">
                <a16:creationId xmlns:a16="http://schemas.microsoft.com/office/drawing/2014/main" id="{01E1CA5D-9C05-9854-6EE1-2D59BE294EA1}"/>
              </a:ext>
            </a:extLst>
          </p:cNvPr>
          <p:cNvSpPr/>
          <p:nvPr/>
        </p:nvSpPr>
        <p:spPr>
          <a:xfrm>
            <a:off x="3352550" y="4116419"/>
            <a:ext cx="2492330" cy="2501361"/>
          </a:xfrm>
          <a:custGeom>
            <a:avLst/>
            <a:gdLst>
              <a:gd name="connsiteX0" fmla="*/ 2890262 w 2890455"/>
              <a:gd name="connsiteY0" fmla="*/ 1453357 h 2900929"/>
              <a:gd name="connsiteX1" fmla="*/ 2242396 w 2890455"/>
              <a:gd name="connsiteY1" fmla="*/ 2701226 h 2900929"/>
              <a:gd name="connsiteX2" fmla="*/ 1445167 w 2890455"/>
              <a:gd name="connsiteY2" fmla="*/ 2898451 h 2900929"/>
              <a:gd name="connsiteX3" fmla="*/ 450048 w 2890455"/>
              <a:gd name="connsiteY3" fmla="*/ 2413828 h 2900929"/>
              <a:gd name="connsiteX4" fmla="*/ 73 w 2890455"/>
              <a:gd name="connsiteY4" fmla="*/ 1453357 h 2900929"/>
              <a:gd name="connsiteX5" fmla="*/ 513013 w 2890455"/>
              <a:gd name="connsiteY5" fmla="*/ 410375 h 2900929"/>
              <a:gd name="connsiteX6" fmla="*/ 1445167 w 2890455"/>
              <a:gd name="connsiteY6" fmla="*/ 8262 h 2900929"/>
              <a:gd name="connsiteX7" fmla="*/ 2306694 w 2890455"/>
              <a:gd name="connsiteY7" fmla="*/ 188719 h 2900929"/>
              <a:gd name="connsiteX8" fmla="*/ 2890151 w 2890455"/>
              <a:gd name="connsiteY8" fmla="*/ 1453357 h 2900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0455" h="2900929">
                <a:moveTo>
                  <a:pt x="2890262" y="1453357"/>
                </a:moveTo>
                <a:cubicBezTo>
                  <a:pt x="2888152" y="1550081"/>
                  <a:pt x="2859390" y="2314772"/>
                  <a:pt x="2242396" y="2701226"/>
                </a:cubicBezTo>
                <a:cubicBezTo>
                  <a:pt x="1895586" y="2918440"/>
                  <a:pt x="1545779" y="2904003"/>
                  <a:pt x="1445167" y="2898451"/>
                </a:cubicBezTo>
                <a:cubicBezTo>
                  <a:pt x="902022" y="2868467"/>
                  <a:pt x="560099" y="2527099"/>
                  <a:pt x="450048" y="2413828"/>
                </a:cubicBezTo>
                <a:cubicBezTo>
                  <a:pt x="326338" y="2286232"/>
                  <a:pt x="5848" y="1956080"/>
                  <a:pt x="73" y="1453357"/>
                </a:cubicBezTo>
                <a:cubicBezTo>
                  <a:pt x="-6257" y="881116"/>
                  <a:pt x="400075" y="512763"/>
                  <a:pt x="513013" y="410375"/>
                </a:cubicBezTo>
                <a:cubicBezTo>
                  <a:pt x="599410" y="331973"/>
                  <a:pt x="932005" y="49240"/>
                  <a:pt x="1445167" y="8262"/>
                </a:cubicBezTo>
                <a:cubicBezTo>
                  <a:pt x="1594641" y="-3731"/>
                  <a:pt x="1962660" y="-33048"/>
                  <a:pt x="2306694" y="188719"/>
                </a:cubicBezTo>
                <a:cubicBezTo>
                  <a:pt x="2897480" y="569620"/>
                  <a:pt x="2892372" y="1352856"/>
                  <a:pt x="2890151" y="1453357"/>
                </a:cubicBezTo>
                <a:close/>
              </a:path>
            </a:pathLst>
          </a:custGeom>
          <a:solidFill>
            <a:srgbClr val="DEDC00"/>
          </a:solidFill>
          <a:ln w="0" cap="flat">
            <a:noFill/>
            <a:prstDash val="solid"/>
            <a:miter/>
          </a:ln>
        </p:spPr>
        <p:txBody>
          <a:bodyPr rtlCol="0" anchor="ctr"/>
          <a:lstStyle/>
          <a:p>
            <a:endParaRPr lang="sv-SE"/>
          </a:p>
        </p:txBody>
      </p:sp>
      <p:sp>
        <p:nvSpPr>
          <p:cNvPr id="12" name="Bild 8">
            <a:extLst>
              <a:ext uri="{FF2B5EF4-FFF2-40B4-BE49-F238E27FC236}">
                <a16:creationId xmlns:a16="http://schemas.microsoft.com/office/drawing/2014/main" id="{7EF6BED5-C71A-D6EC-300A-478750E9F353}"/>
              </a:ext>
            </a:extLst>
          </p:cNvPr>
          <p:cNvSpPr/>
          <p:nvPr/>
        </p:nvSpPr>
        <p:spPr>
          <a:xfrm>
            <a:off x="6132380" y="2189146"/>
            <a:ext cx="2496708" cy="2506137"/>
          </a:xfrm>
          <a:custGeom>
            <a:avLst/>
            <a:gdLst>
              <a:gd name="connsiteX0" fmla="*/ 2890077 w 2895533"/>
              <a:gd name="connsiteY0" fmla="*/ 1461375 h 2906468"/>
              <a:gd name="connsiteX1" fmla="*/ 1444983 w 2895533"/>
              <a:gd name="connsiteY1" fmla="*/ 2906469 h 2906468"/>
              <a:gd name="connsiteX2" fmla="*/ 0 w 2895533"/>
              <a:gd name="connsiteY2" fmla="*/ 1461375 h 2906468"/>
              <a:gd name="connsiteX3" fmla="*/ 1445094 w 2895533"/>
              <a:gd name="connsiteY3" fmla="*/ 16391 h 2906468"/>
              <a:gd name="connsiteX4" fmla="*/ 2410452 w 2895533"/>
              <a:gd name="connsiteY4" fmla="*/ 230829 h 2906468"/>
              <a:gd name="connsiteX5" fmla="*/ 2890077 w 2895533"/>
              <a:gd name="connsiteY5" fmla="*/ 1461486 h 2906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5533" h="2906468">
                <a:moveTo>
                  <a:pt x="2890077" y="1461375"/>
                </a:moveTo>
                <a:cubicBezTo>
                  <a:pt x="2829444" y="2099024"/>
                  <a:pt x="2310840" y="2906469"/>
                  <a:pt x="1444983" y="2906469"/>
                </a:cubicBezTo>
                <a:cubicBezTo>
                  <a:pt x="646978" y="2906469"/>
                  <a:pt x="0" y="2259491"/>
                  <a:pt x="0" y="1461375"/>
                </a:cubicBezTo>
                <a:cubicBezTo>
                  <a:pt x="0" y="576972"/>
                  <a:pt x="857862" y="94571"/>
                  <a:pt x="1445094" y="16391"/>
                </a:cubicBezTo>
                <a:cubicBezTo>
                  <a:pt x="1567360" y="67"/>
                  <a:pt x="2021222" y="-60344"/>
                  <a:pt x="2410452" y="230829"/>
                </a:cubicBezTo>
                <a:cubicBezTo>
                  <a:pt x="2956374" y="639160"/>
                  <a:pt x="2897629" y="1382085"/>
                  <a:pt x="2890077" y="1461486"/>
                </a:cubicBezTo>
                <a:close/>
              </a:path>
            </a:pathLst>
          </a:custGeom>
          <a:blipFill dpi="0" rotWithShape="1">
            <a:blip r:embed="rId2">
              <a:extLst>
                <a:ext uri="{28A0092B-C50C-407E-A947-70E740481C1C}">
                  <a14:useLocalDpi xmlns:a14="http://schemas.microsoft.com/office/drawing/2010/main" val="0"/>
                </a:ext>
              </a:extLst>
            </a:blip>
            <a:srcRect/>
            <a:stretch>
              <a:fillRect l="-9062" r="-16960"/>
            </a:stretch>
          </a:blipFill>
          <a:ln w="0" cap="flat">
            <a:noFill/>
            <a:prstDash val="solid"/>
            <a:miter/>
          </a:ln>
        </p:spPr>
        <p:txBody>
          <a:bodyPr rtlCol="0" anchor="ctr"/>
          <a:lstStyle/>
          <a:p>
            <a:endParaRPr lang="sv-SE"/>
          </a:p>
        </p:txBody>
      </p:sp>
      <p:sp>
        <p:nvSpPr>
          <p:cNvPr id="11" name="Bild 9">
            <a:extLst>
              <a:ext uri="{FF2B5EF4-FFF2-40B4-BE49-F238E27FC236}">
                <a16:creationId xmlns:a16="http://schemas.microsoft.com/office/drawing/2014/main" id="{D0A71F99-44A2-6D96-B7E7-587086C2A23C}"/>
              </a:ext>
            </a:extLst>
          </p:cNvPr>
          <p:cNvSpPr/>
          <p:nvPr/>
        </p:nvSpPr>
        <p:spPr>
          <a:xfrm>
            <a:off x="8839453" y="3981093"/>
            <a:ext cx="2493744" cy="2498411"/>
          </a:xfrm>
          <a:custGeom>
            <a:avLst/>
            <a:gdLst>
              <a:gd name="connsiteX0" fmla="*/ 2890230 w 2892095"/>
              <a:gd name="connsiteY0" fmla="*/ 1445098 h 2897508"/>
              <a:gd name="connsiteX1" fmla="*/ 2302775 w 2892095"/>
              <a:gd name="connsiteY1" fmla="*/ 2480306 h 2897508"/>
              <a:gd name="connsiteX2" fmla="*/ 1445246 w 2892095"/>
              <a:gd name="connsiteY2" fmla="*/ 2890081 h 2897508"/>
              <a:gd name="connsiteX3" fmla="*/ 828030 w 2892095"/>
              <a:gd name="connsiteY3" fmla="*/ 2805239 h 2897508"/>
              <a:gd name="connsiteX4" fmla="*/ 41 w 2892095"/>
              <a:gd name="connsiteY4" fmla="*/ 1445098 h 2897508"/>
              <a:gd name="connsiteX5" fmla="*/ 468450 w 2892095"/>
              <a:gd name="connsiteY5" fmla="*/ 370688 h 2897508"/>
              <a:gd name="connsiteX6" fmla="*/ 1445135 w 2892095"/>
              <a:gd name="connsiteY6" fmla="*/ 3 h 2897508"/>
              <a:gd name="connsiteX7" fmla="*/ 2458467 w 2892095"/>
              <a:gd name="connsiteY7" fmla="*/ 397563 h 2897508"/>
              <a:gd name="connsiteX8" fmla="*/ 2890230 w 2892095"/>
              <a:gd name="connsiteY8" fmla="*/ 1445098 h 289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2095" h="2897508">
                <a:moveTo>
                  <a:pt x="2890230" y="1445098"/>
                </a:moveTo>
                <a:cubicBezTo>
                  <a:pt x="2860468" y="1988799"/>
                  <a:pt x="2486341" y="2318617"/>
                  <a:pt x="2302775" y="2480306"/>
                </a:cubicBezTo>
                <a:cubicBezTo>
                  <a:pt x="2159853" y="2606348"/>
                  <a:pt x="1877564" y="2848215"/>
                  <a:pt x="1445246" y="2890081"/>
                </a:cubicBezTo>
                <a:cubicBezTo>
                  <a:pt x="1355740" y="2898743"/>
                  <a:pt x="1102324" y="2920286"/>
                  <a:pt x="828030" y="2805239"/>
                </a:cubicBezTo>
                <a:cubicBezTo>
                  <a:pt x="316756" y="2590801"/>
                  <a:pt x="-4179" y="2006678"/>
                  <a:pt x="41" y="1445098"/>
                </a:cubicBezTo>
                <a:cubicBezTo>
                  <a:pt x="930" y="1328495"/>
                  <a:pt x="19031" y="779353"/>
                  <a:pt x="468450" y="370688"/>
                </a:cubicBezTo>
                <a:cubicBezTo>
                  <a:pt x="850462" y="23213"/>
                  <a:pt x="1298549" y="337"/>
                  <a:pt x="1445135" y="3"/>
                </a:cubicBezTo>
                <a:cubicBezTo>
                  <a:pt x="1599273" y="-330"/>
                  <a:pt x="2070569" y="22769"/>
                  <a:pt x="2458467" y="397563"/>
                </a:cubicBezTo>
                <a:cubicBezTo>
                  <a:pt x="2533426" y="469967"/>
                  <a:pt x="2922212" y="861641"/>
                  <a:pt x="2890230" y="1445098"/>
                </a:cubicBezTo>
                <a:close/>
              </a:path>
            </a:pathLst>
          </a:custGeom>
          <a:blipFill dpi="0" rotWithShape="1">
            <a:blip r:embed="rId3">
              <a:extLst>
                <a:ext uri="{28A0092B-C50C-407E-A947-70E740481C1C}">
                  <a14:useLocalDpi xmlns:a14="http://schemas.microsoft.com/office/drawing/2010/main" val="0"/>
                </a:ext>
              </a:extLst>
            </a:blip>
            <a:srcRect/>
            <a:stretch>
              <a:fillRect l="-29644" r="-8198"/>
            </a:stretch>
          </a:blipFill>
          <a:ln w="0" cap="flat">
            <a:noFill/>
            <a:prstDash val="solid"/>
            <a:miter/>
          </a:ln>
        </p:spPr>
        <p:txBody>
          <a:bodyPr rtlCol="0" anchor="ctr"/>
          <a:lstStyle/>
          <a:p>
            <a:endParaRPr lang="sv-SE"/>
          </a:p>
        </p:txBody>
      </p:sp>
      <p:pic>
        <p:nvPicPr>
          <p:cNvPr id="16" name="Bild 15">
            <a:extLst>
              <a:ext uri="{FF2B5EF4-FFF2-40B4-BE49-F238E27FC236}">
                <a16:creationId xmlns:a16="http://schemas.microsoft.com/office/drawing/2014/main" id="{04EBD279-0989-2EFC-CDEA-1E9EEB0DCD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1044891" y="3126542"/>
            <a:ext cx="1623652" cy="1041539"/>
          </a:xfrm>
          <a:prstGeom prst="rect">
            <a:avLst/>
          </a:prstGeom>
        </p:spPr>
      </p:pic>
      <p:pic>
        <p:nvPicPr>
          <p:cNvPr id="18" name="Bild 17">
            <a:extLst>
              <a:ext uri="{FF2B5EF4-FFF2-40B4-BE49-F238E27FC236}">
                <a16:creationId xmlns:a16="http://schemas.microsoft.com/office/drawing/2014/main" id="{E2F15D69-2EF1-9F96-F5BE-19140B73DB0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3464703">
            <a:off x="3802785" y="4426634"/>
            <a:ext cx="1705963" cy="1456898"/>
          </a:xfrm>
          <a:prstGeom prst="rect">
            <a:avLst/>
          </a:prstGeom>
        </p:spPr>
      </p:pic>
      <p:sp>
        <p:nvSpPr>
          <p:cNvPr id="26" name="textruta 25">
            <a:extLst>
              <a:ext uri="{FF2B5EF4-FFF2-40B4-BE49-F238E27FC236}">
                <a16:creationId xmlns:a16="http://schemas.microsoft.com/office/drawing/2014/main" id="{6EA28539-1827-B520-16A2-E69C228C57CC}"/>
              </a:ext>
            </a:extLst>
          </p:cNvPr>
          <p:cNvSpPr txBox="1"/>
          <p:nvPr/>
        </p:nvSpPr>
        <p:spPr>
          <a:xfrm>
            <a:off x="5958983" y="1961639"/>
            <a:ext cx="2982823" cy="3026507"/>
          </a:xfrm>
          <a:prstGeom prst="rect">
            <a:avLst/>
          </a:prstGeom>
          <a:noFill/>
        </p:spPr>
        <p:txBody>
          <a:bodyPr wrap="none" rtlCol="0">
            <a:prstTxWarp prst="textArchUp">
              <a:avLst>
                <a:gd name="adj" fmla="val 12310101"/>
              </a:avLst>
            </a:prstTxWarp>
            <a:spAutoFit/>
          </a:bodyPr>
          <a:lstStyle/>
          <a:p>
            <a:r>
              <a:rPr lang="sv-SE" sz="3200" dirty="0">
                <a:solidFill>
                  <a:srgbClr val="00365F"/>
                </a:solidFill>
                <a:latin typeface="TeeFranklin Bd" panose="02000803060000020004" pitchFamily="50" charset="0"/>
              </a:rPr>
              <a:t>Support materials</a:t>
            </a:r>
          </a:p>
        </p:txBody>
      </p:sp>
      <p:sp>
        <p:nvSpPr>
          <p:cNvPr id="27" name="textruta 26">
            <a:extLst>
              <a:ext uri="{FF2B5EF4-FFF2-40B4-BE49-F238E27FC236}">
                <a16:creationId xmlns:a16="http://schemas.microsoft.com/office/drawing/2014/main" id="{E39A4196-11D4-CA36-9054-AFFCD8DE51C1}"/>
              </a:ext>
            </a:extLst>
          </p:cNvPr>
          <p:cNvSpPr txBox="1"/>
          <p:nvPr/>
        </p:nvSpPr>
        <p:spPr>
          <a:xfrm>
            <a:off x="3109470" y="3990470"/>
            <a:ext cx="2982823" cy="3026507"/>
          </a:xfrm>
          <a:prstGeom prst="rect">
            <a:avLst/>
          </a:prstGeom>
          <a:noFill/>
        </p:spPr>
        <p:txBody>
          <a:bodyPr wrap="none" rtlCol="0">
            <a:prstTxWarp prst="textArchUp">
              <a:avLst>
                <a:gd name="adj" fmla="val 14102599"/>
              </a:avLst>
            </a:prstTxWarp>
            <a:spAutoFit/>
          </a:bodyPr>
          <a:lstStyle/>
          <a:p>
            <a:r>
              <a:rPr lang="sv-SE" sz="3200" dirty="0">
                <a:solidFill>
                  <a:srgbClr val="00365F"/>
                </a:solidFill>
                <a:latin typeface="TeeFranklin Bd" panose="02000803060000020004" pitchFamily="50" charset="0"/>
              </a:rPr>
              <a:t>Rovers</a:t>
            </a:r>
          </a:p>
        </p:txBody>
      </p:sp>
      <p:sp>
        <p:nvSpPr>
          <p:cNvPr id="28" name="textruta 27">
            <a:extLst>
              <a:ext uri="{FF2B5EF4-FFF2-40B4-BE49-F238E27FC236}">
                <a16:creationId xmlns:a16="http://schemas.microsoft.com/office/drawing/2014/main" id="{B14BE3E5-9ADF-C0A6-4731-5AF283B15669}"/>
              </a:ext>
            </a:extLst>
          </p:cNvPr>
          <p:cNvSpPr txBox="1"/>
          <p:nvPr/>
        </p:nvSpPr>
        <p:spPr>
          <a:xfrm rot="1840554">
            <a:off x="8645841" y="3702399"/>
            <a:ext cx="2982823" cy="3026507"/>
          </a:xfrm>
          <a:prstGeom prst="rect">
            <a:avLst/>
          </a:prstGeom>
          <a:noFill/>
        </p:spPr>
        <p:txBody>
          <a:bodyPr wrap="none" rtlCol="0">
            <a:prstTxWarp prst="textArchUp">
              <a:avLst>
                <a:gd name="adj" fmla="val 12310101"/>
              </a:avLst>
            </a:prstTxWarp>
            <a:spAutoFit/>
          </a:bodyPr>
          <a:lstStyle/>
          <a:p>
            <a:r>
              <a:rPr lang="sv-SE" sz="3200" dirty="0" err="1">
                <a:solidFill>
                  <a:srgbClr val="00365F"/>
                </a:solidFill>
                <a:latin typeface="TeeFranklin Bd" panose="02000803060000020004" pitchFamily="50" charset="0"/>
              </a:rPr>
              <a:t>Activity</a:t>
            </a:r>
            <a:r>
              <a:rPr lang="sv-SE" sz="3200" dirty="0">
                <a:solidFill>
                  <a:srgbClr val="00365F"/>
                </a:solidFill>
                <a:latin typeface="TeeFranklin Bd" panose="02000803060000020004" pitchFamily="50" charset="0"/>
              </a:rPr>
              <a:t> planning</a:t>
            </a:r>
          </a:p>
        </p:txBody>
      </p:sp>
    </p:spTree>
    <p:extLst>
      <p:ext uri="{BB962C8B-B14F-4D97-AF65-F5344CB8AC3E}">
        <p14:creationId xmlns:p14="http://schemas.microsoft.com/office/powerpoint/2010/main" val="1654938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tshållare för innehåll 2" descr="En bild som visar Grafik, violett, lila, grafisk design&#10;&#10;Automatiskt genererad beskrivning">
            <a:extLst>
              <a:ext uri="{FF2B5EF4-FFF2-40B4-BE49-F238E27FC236}">
                <a16:creationId xmlns:a16="http://schemas.microsoft.com/office/drawing/2014/main" id="{2C1E847F-6AF0-F1C4-F296-20B39D7B3113}"/>
              </a:ext>
            </a:extLst>
          </p:cNvPr>
          <p:cNvPicPr>
            <a:picLocks noGrp="1" noChangeAspect="1"/>
          </p:cNvPicPr>
          <p:nvPr>
            <p:ph idx="1"/>
          </p:nvPr>
        </p:nvPicPr>
        <p:blipFill>
          <a:blip r:embed="rId2"/>
          <a:stretch>
            <a:fillRect/>
          </a:stretch>
        </p:blipFill>
        <p:spPr>
          <a:xfrm>
            <a:off x="315873" y="3832485"/>
            <a:ext cx="1919578" cy="1919578"/>
          </a:xfrm>
        </p:spPr>
      </p:pic>
      <p:pic>
        <p:nvPicPr>
          <p:cNvPr id="7" name="!!Bildobjekt 6" descr="En bild som visar clipart, design, konst, kreativitet&#10;&#10;Automatiskt genererad beskrivning med medelhög exakthet">
            <a:extLst>
              <a:ext uri="{FF2B5EF4-FFF2-40B4-BE49-F238E27FC236}">
                <a16:creationId xmlns:a16="http://schemas.microsoft.com/office/drawing/2014/main" id="{3263847F-CC40-389A-8010-59D868033EB2}"/>
              </a:ext>
            </a:extLst>
          </p:cNvPr>
          <p:cNvPicPr>
            <a:picLocks noChangeAspect="1"/>
          </p:cNvPicPr>
          <p:nvPr/>
        </p:nvPicPr>
        <p:blipFill>
          <a:blip r:embed="rId3"/>
          <a:stretch>
            <a:fillRect/>
          </a:stretch>
        </p:blipFill>
        <p:spPr>
          <a:xfrm>
            <a:off x="2286625" y="3491398"/>
            <a:ext cx="1824372" cy="1824372"/>
          </a:xfrm>
          <a:prstGeom prst="rect">
            <a:avLst/>
          </a:prstGeom>
        </p:spPr>
      </p:pic>
      <p:pic>
        <p:nvPicPr>
          <p:cNvPr id="9" name="!!Bildobjekt 8" descr="En bild som visar Grafik, clipart, grafisk design, symbol&#10;&#10;Automatiskt genererad beskrivning">
            <a:extLst>
              <a:ext uri="{FF2B5EF4-FFF2-40B4-BE49-F238E27FC236}">
                <a16:creationId xmlns:a16="http://schemas.microsoft.com/office/drawing/2014/main" id="{94D613E3-6A41-2225-0C37-765CD328AC46}"/>
              </a:ext>
            </a:extLst>
          </p:cNvPr>
          <p:cNvPicPr>
            <a:picLocks noChangeAspect="1"/>
          </p:cNvPicPr>
          <p:nvPr/>
        </p:nvPicPr>
        <p:blipFill>
          <a:blip r:embed="rId4"/>
          <a:stretch>
            <a:fillRect/>
          </a:stretch>
        </p:blipFill>
        <p:spPr>
          <a:xfrm>
            <a:off x="4162171" y="3245315"/>
            <a:ext cx="1824372" cy="1824372"/>
          </a:xfrm>
          <a:prstGeom prst="rect">
            <a:avLst/>
          </a:prstGeom>
        </p:spPr>
      </p:pic>
      <p:pic>
        <p:nvPicPr>
          <p:cNvPr id="11" name="!!Bildobjekt 10" descr="En bild som visar clipart, Grafik, apelsin, design&#10;&#10;Automatiskt genererad beskrivning">
            <a:extLst>
              <a:ext uri="{FF2B5EF4-FFF2-40B4-BE49-F238E27FC236}">
                <a16:creationId xmlns:a16="http://schemas.microsoft.com/office/drawing/2014/main" id="{E6D66F0E-689D-4742-6B17-A185A1324B2B}"/>
              </a:ext>
            </a:extLst>
          </p:cNvPr>
          <p:cNvPicPr>
            <a:picLocks noChangeAspect="1"/>
          </p:cNvPicPr>
          <p:nvPr/>
        </p:nvPicPr>
        <p:blipFill>
          <a:blip r:embed="rId5"/>
          <a:stretch>
            <a:fillRect/>
          </a:stretch>
        </p:blipFill>
        <p:spPr>
          <a:xfrm>
            <a:off x="5976115" y="3049394"/>
            <a:ext cx="1824372" cy="1824372"/>
          </a:xfrm>
          <a:prstGeom prst="rect">
            <a:avLst/>
          </a:prstGeom>
        </p:spPr>
      </p:pic>
      <p:pic>
        <p:nvPicPr>
          <p:cNvPr id="13" name="!!Bildobjekt 12" descr="En bild som visar Grafik, grafisk design, clipart, design&#10;&#10;Automatiskt genererad beskrivning">
            <a:extLst>
              <a:ext uri="{FF2B5EF4-FFF2-40B4-BE49-F238E27FC236}">
                <a16:creationId xmlns:a16="http://schemas.microsoft.com/office/drawing/2014/main" id="{B68B3485-A516-B815-A6C0-282D2A507A00}"/>
              </a:ext>
            </a:extLst>
          </p:cNvPr>
          <p:cNvPicPr>
            <a:picLocks noChangeAspect="1"/>
          </p:cNvPicPr>
          <p:nvPr/>
        </p:nvPicPr>
        <p:blipFill>
          <a:blip r:embed="rId6"/>
          <a:stretch>
            <a:fillRect/>
          </a:stretch>
        </p:blipFill>
        <p:spPr>
          <a:xfrm>
            <a:off x="8017493" y="2717568"/>
            <a:ext cx="1824372" cy="1824372"/>
          </a:xfrm>
          <a:prstGeom prst="rect">
            <a:avLst/>
          </a:prstGeom>
        </p:spPr>
      </p:pic>
      <p:pic>
        <p:nvPicPr>
          <p:cNvPr id="15" name="!!Bildobjekt 14" descr="En bild som visar clipart, Grafik&#10;&#10;Automatiskt genererad beskrivning">
            <a:extLst>
              <a:ext uri="{FF2B5EF4-FFF2-40B4-BE49-F238E27FC236}">
                <a16:creationId xmlns:a16="http://schemas.microsoft.com/office/drawing/2014/main" id="{2F4BD4E8-E522-F05A-2FEA-716DE8CA958F}"/>
              </a:ext>
            </a:extLst>
          </p:cNvPr>
          <p:cNvPicPr>
            <a:picLocks noChangeAspect="1"/>
          </p:cNvPicPr>
          <p:nvPr/>
        </p:nvPicPr>
        <p:blipFill>
          <a:blip r:embed="rId7"/>
          <a:stretch>
            <a:fillRect/>
          </a:stretch>
        </p:blipFill>
        <p:spPr>
          <a:xfrm>
            <a:off x="9743740" y="2363989"/>
            <a:ext cx="1824372" cy="1824372"/>
          </a:xfrm>
          <a:prstGeom prst="rect">
            <a:avLst/>
          </a:prstGeom>
        </p:spPr>
      </p:pic>
      <p:sp>
        <p:nvSpPr>
          <p:cNvPr id="2" name="Rektangel 1">
            <a:extLst>
              <a:ext uri="{FF2B5EF4-FFF2-40B4-BE49-F238E27FC236}">
                <a16:creationId xmlns:a16="http://schemas.microsoft.com/office/drawing/2014/main" id="{8E2028D9-EA31-A73B-C6BD-3D338913E5C4}"/>
              </a:ext>
            </a:extLst>
          </p:cNvPr>
          <p:cNvSpPr/>
          <p:nvPr/>
        </p:nvSpPr>
        <p:spPr>
          <a:xfrm>
            <a:off x="1945664" y="1403874"/>
            <a:ext cx="8024462" cy="874977"/>
          </a:xfrm>
          <a:prstGeom prst="rect">
            <a:avLst/>
          </a:prstGeom>
          <a:solidFill>
            <a:srgbClr val="00365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textruta 4">
            <a:extLst>
              <a:ext uri="{FF2B5EF4-FFF2-40B4-BE49-F238E27FC236}">
                <a16:creationId xmlns:a16="http://schemas.microsoft.com/office/drawing/2014/main" id="{39EFB352-658A-2F29-1221-360F13DA5351}"/>
              </a:ext>
            </a:extLst>
          </p:cNvPr>
          <p:cNvSpPr txBox="1"/>
          <p:nvPr/>
        </p:nvSpPr>
        <p:spPr>
          <a:xfrm>
            <a:off x="2297535" y="1403874"/>
            <a:ext cx="6999489" cy="830997"/>
          </a:xfrm>
          <a:prstGeom prst="rect">
            <a:avLst/>
          </a:prstGeom>
          <a:noFill/>
        </p:spPr>
        <p:txBody>
          <a:bodyPr wrap="square" rtlCol="0">
            <a:spAutoFit/>
          </a:bodyPr>
          <a:lstStyle/>
          <a:p>
            <a:pPr algn="ctr"/>
            <a:r>
              <a:rPr lang="sv-SE" sz="4800">
                <a:solidFill>
                  <a:schemeClr val="bg1"/>
                </a:solidFill>
                <a:latin typeface="TeeFranklin Bd" panose="02000803060000020004" pitchFamily="50" charset="0"/>
              </a:rPr>
              <a:t>En ny medlem i familjen</a:t>
            </a:r>
          </a:p>
        </p:txBody>
      </p:sp>
      <p:sp>
        <p:nvSpPr>
          <p:cNvPr id="4" name="textruta 3">
            <a:extLst>
              <a:ext uri="{FF2B5EF4-FFF2-40B4-BE49-F238E27FC236}">
                <a16:creationId xmlns:a16="http://schemas.microsoft.com/office/drawing/2014/main" id="{A154CF42-355E-D621-EFED-3E7BC085C893}"/>
              </a:ext>
            </a:extLst>
          </p:cNvPr>
          <p:cNvSpPr txBox="1"/>
          <p:nvPr/>
        </p:nvSpPr>
        <p:spPr>
          <a:xfrm>
            <a:off x="456386" y="5571723"/>
            <a:ext cx="1638551" cy="615553"/>
          </a:xfrm>
          <a:prstGeom prst="rect">
            <a:avLst/>
          </a:prstGeom>
          <a:noFill/>
        </p:spPr>
        <p:txBody>
          <a:bodyPr wrap="square" lIns="0" tIns="0" rIns="0" bIns="0" rtlCol="0">
            <a:spAutoFit/>
          </a:bodyPr>
          <a:lstStyle/>
          <a:p>
            <a:pPr algn="ctr"/>
            <a:r>
              <a:rPr lang="sv-SE" sz="2000">
                <a:solidFill>
                  <a:srgbClr val="003660"/>
                </a:solidFill>
                <a:latin typeface="TeeFranklin Bd" panose="02000803060000020004" pitchFamily="50" charset="0"/>
              </a:rPr>
              <a:t>0-7 år</a:t>
            </a:r>
          </a:p>
          <a:p>
            <a:pPr algn="ctr"/>
            <a:r>
              <a:rPr lang="sv-SE" sz="2000">
                <a:solidFill>
                  <a:srgbClr val="003660"/>
                </a:solidFill>
                <a:latin typeface="TeeFranklin Bd" panose="02000803060000020004" pitchFamily="50" charset="0"/>
              </a:rPr>
              <a:t>Fokus 5-7 år</a:t>
            </a:r>
          </a:p>
        </p:txBody>
      </p:sp>
      <p:sp>
        <p:nvSpPr>
          <p:cNvPr id="6" name="textruta 5">
            <a:extLst>
              <a:ext uri="{FF2B5EF4-FFF2-40B4-BE49-F238E27FC236}">
                <a16:creationId xmlns:a16="http://schemas.microsoft.com/office/drawing/2014/main" id="{6F4F62FD-842E-1087-A818-7928A7A9E997}"/>
              </a:ext>
            </a:extLst>
          </p:cNvPr>
          <p:cNvSpPr txBox="1"/>
          <p:nvPr/>
        </p:nvSpPr>
        <p:spPr>
          <a:xfrm>
            <a:off x="2375964" y="5268171"/>
            <a:ext cx="1638551" cy="307777"/>
          </a:xfrm>
          <a:prstGeom prst="rect">
            <a:avLst/>
          </a:prstGeom>
          <a:noFill/>
        </p:spPr>
        <p:txBody>
          <a:bodyPr wrap="square" lIns="0" tIns="0" rIns="0" bIns="0" rtlCol="0">
            <a:spAutoFit/>
          </a:bodyPr>
          <a:lstStyle/>
          <a:p>
            <a:pPr algn="ctr"/>
            <a:r>
              <a:rPr lang="sv-SE" sz="2000">
                <a:solidFill>
                  <a:srgbClr val="003660"/>
                </a:solidFill>
                <a:latin typeface="TeeFranklin Bd" panose="02000803060000020004" pitchFamily="50" charset="0"/>
              </a:rPr>
              <a:t>8-9 år</a:t>
            </a:r>
          </a:p>
        </p:txBody>
      </p:sp>
      <p:sp>
        <p:nvSpPr>
          <p:cNvPr id="8" name="textruta 7">
            <a:extLst>
              <a:ext uri="{FF2B5EF4-FFF2-40B4-BE49-F238E27FC236}">
                <a16:creationId xmlns:a16="http://schemas.microsoft.com/office/drawing/2014/main" id="{700194F3-C5F9-1163-D089-4ED117AB7320}"/>
              </a:ext>
            </a:extLst>
          </p:cNvPr>
          <p:cNvSpPr txBox="1"/>
          <p:nvPr/>
        </p:nvSpPr>
        <p:spPr>
          <a:xfrm>
            <a:off x="4347992" y="5065281"/>
            <a:ext cx="1638551" cy="307777"/>
          </a:xfrm>
          <a:prstGeom prst="rect">
            <a:avLst/>
          </a:prstGeom>
          <a:noFill/>
        </p:spPr>
        <p:txBody>
          <a:bodyPr wrap="square" lIns="0" tIns="0" rIns="0" bIns="0" rtlCol="0">
            <a:spAutoFit/>
          </a:bodyPr>
          <a:lstStyle/>
          <a:p>
            <a:pPr algn="ctr"/>
            <a:r>
              <a:rPr lang="sv-SE" sz="2000">
                <a:solidFill>
                  <a:srgbClr val="003660"/>
                </a:solidFill>
                <a:latin typeface="TeeFranklin Bd" panose="02000803060000020004" pitchFamily="50" charset="0"/>
              </a:rPr>
              <a:t>10-12 år</a:t>
            </a:r>
          </a:p>
        </p:txBody>
      </p:sp>
      <p:sp>
        <p:nvSpPr>
          <p:cNvPr id="10" name="textruta 9">
            <a:extLst>
              <a:ext uri="{FF2B5EF4-FFF2-40B4-BE49-F238E27FC236}">
                <a16:creationId xmlns:a16="http://schemas.microsoft.com/office/drawing/2014/main" id="{B625F614-1E26-6638-2FB0-5E5E09C9B2AB}"/>
              </a:ext>
            </a:extLst>
          </p:cNvPr>
          <p:cNvSpPr txBox="1"/>
          <p:nvPr/>
        </p:nvSpPr>
        <p:spPr>
          <a:xfrm>
            <a:off x="6074239" y="4825668"/>
            <a:ext cx="1638551" cy="307777"/>
          </a:xfrm>
          <a:prstGeom prst="rect">
            <a:avLst/>
          </a:prstGeom>
          <a:noFill/>
        </p:spPr>
        <p:txBody>
          <a:bodyPr wrap="square" lIns="0" tIns="0" rIns="0" bIns="0" rtlCol="0">
            <a:spAutoFit/>
          </a:bodyPr>
          <a:lstStyle/>
          <a:p>
            <a:pPr algn="ctr"/>
            <a:r>
              <a:rPr lang="sv-SE" sz="2000">
                <a:solidFill>
                  <a:srgbClr val="003660"/>
                </a:solidFill>
                <a:latin typeface="TeeFranklin Bd" panose="02000803060000020004" pitchFamily="50" charset="0"/>
              </a:rPr>
              <a:t>12-15 år</a:t>
            </a:r>
          </a:p>
        </p:txBody>
      </p:sp>
      <p:sp>
        <p:nvSpPr>
          <p:cNvPr id="12" name="textruta 11">
            <a:extLst>
              <a:ext uri="{FF2B5EF4-FFF2-40B4-BE49-F238E27FC236}">
                <a16:creationId xmlns:a16="http://schemas.microsoft.com/office/drawing/2014/main" id="{237B6726-BB9C-20E3-32FF-F5AB5ABCCF4A}"/>
              </a:ext>
            </a:extLst>
          </p:cNvPr>
          <p:cNvSpPr txBox="1"/>
          <p:nvPr/>
        </p:nvSpPr>
        <p:spPr>
          <a:xfrm>
            <a:off x="7999067" y="4591057"/>
            <a:ext cx="1638551" cy="307777"/>
          </a:xfrm>
          <a:prstGeom prst="rect">
            <a:avLst/>
          </a:prstGeom>
          <a:noFill/>
        </p:spPr>
        <p:txBody>
          <a:bodyPr wrap="square" lIns="0" tIns="0" rIns="0" bIns="0" rtlCol="0">
            <a:spAutoFit/>
          </a:bodyPr>
          <a:lstStyle/>
          <a:p>
            <a:pPr algn="ctr"/>
            <a:r>
              <a:rPr lang="sv-SE" sz="2000">
                <a:solidFill>
                  <a:srgbClr val="003660"/>
                </a:solidFill>
                <a:latin typeface="TeeFranklin Bd" panose="02000803060000020004" pitchFamily="50" charset="0"/>
              </a:rPr>
              <a:t>15-19 år</a:t>
            </a:r>
          </a:p>
        </p:txBody>
      </p:sp>
      <p:sp>
        <p:nvSpPr>
          <p:cNvPr id="14" name="textruta 13">
            <a:extLst>
              <a:ext uri="{FF2B5EF4-FFF2-40B4-BE49-F238E27FC236}">
                <a16:creationId xmlns:a16="http://schemas.microsoft.com/office/drawing/2014/main" id="{C8E76F04-54CB-23D7-731E-C3CB83BD50FF}"/>
              </a:ext>
            </a:extLst>
          </p:cNvPr>
          <p:cNvSpPr txBox="1"/>
          <p:nvPr/>
        </p:nvSpPr>
        <p:spPr>
          <a:xfrm>
            <a:off x="9925283" y="4234163"/>
            <a:ext cx="1638551" cy="307777"/>
          </a:xfrm>
          <a:prstGeom prst="rect">
            <a:avLst/>
          </a:prstGeom>
          <a:noFill/>
        </p:spPr>
        <p:txBody>
          <a:bodyPr wrap="square" lIns="0" tIns="0" rIns="0" bIns="0" rtlCol="0">
            <a:spAutoFit/>
          </a:bodyPr>
          <a:lstStyle/>
          <a:p>
            <a:pPr algn="ctr"/>
            <a:r>
              <a:rPr lang="sv-SE" sz="2000">
                <a:solidFill>
                  <a:srgbClr val="003660"/>
                </a:solidFill>
                <a:latin typeface="TeeFranklin Bd" panose="02000803060000020004" pitchFamily="50" charset="0"/>
              </a:rPr>
              <a:t>19-25 år</a:t>
            </a:r>
          </a:p>
        </p:txBody>
      </p:sp>
    </p:spTree>
    <p:extLst>
      <p:ext uri="{BB962C8B-B14F-4D97-AF65-F5344CB8AC3E}">
        <p14:creationId xmlns:p14="http://schemas.microsoft.com/office/powerpoint/2010/main" val="37459929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 1">
            <a:extLst>
              <a:ext uri="{FF2B5EF4-FFF2-40B4-BE49-F238E27FC236}">
                <a16:creationId xmlns:a16="http://schemas.microsoft.com/office/drawing/2014/main" id="{204D71AA-FD68-2777-51F5-8514A270F909}"/>
              </a:ext>
            </a:extLst>
          </p:cNvPr>
          <p:cNvSpPr/>
          <p:nvPr/>
        </p:nvSpPr>
        <p:spPr>
          <a:xfrm>
            <a:off x="6062522" y="3129067"/>
            <a:ext cx="566911" cy="566911"/>
          </a:xfrm>
          <a:prstGeom prst="ellipse">
            <a:avLst/>
          </a:prstGeom>
          <a:solidFill>
            <a:srgbClr val="6DA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 </a:t>
            </a:r>
          </a:p>
        </p:txBody>
      </p:sp>
      <p:sp>
        <p:nvSpPr>
          <p:cNvPr id="3" name="Ellips 2">
            <a:extLst>
              <a:ext uri="{FF2B5EF4-FFF2-40B4-BE49-F238E27FC236}">
                <a16:creationId xmlns:a16="http://schemas.microsoft.com/office/drawing/2014/main" id="{03522395-8C88-602C-B839-7BD3F9F545E3}"/>
              </a:ext>
            </a:extLst>
          </p:cNvPr>
          <p:cNvSpPr/>
          <p:nvPr/>
        </p:nvSpPr>
        <p:spPr>
          <a:xfrm>
            <a:off x="6618441" y="2636809"/>
            <a:ext cx="615991" cy="615991"/>
          </a:xfrm>
          <a:prstGeom prst="ellipse">
            <a:avLst/>
          </a:prstGeom>
          <a:solidFill>
            <a:srgbClr val="6DA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Ellips 5">
            <a:extLst>
              <a:ext uri="{FF2B5EF4-FFF2-40B4-BE49-F238E27FC236}">
                <a16:creationId xmlns:a16="http://schemas.microsoft.com/office/drawing/2014/main" id="{77CE888B-A7A3-C22D-098A-B8DF7D2F6BA0}"/>
              </a:ext>
            </a:extLst>
          </p:cNvPr>
          <p:cNvSpPr/>
          <p:nvPr/>
        </p:nvSpPr>
        <p:spPr>
          <a:xfrm>
            <a:off x="6121745" y="2301691"/>
            <a:ext cx="600660" cy="600660"/>
          </a:xfrm>
          <a:prstGeom prst="ellipse">
            <a:avLst/>
          </a:prstGeom>
          <a:solidFill>
            <a:srgbClr val="6DA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a:extLst>
              <a:ext uri="{FF2B5EF4-FFF2-40B4-BE49-F238E27FC236}">
                <a16:creationId xmlns:a16="http://schemas.microsoft.com/office/drawing/2014/main" id="{C24424B0-74AF-1148-53B5-165E68272B79}"/>
              </a:ext>
            </a:extLst>
          </p:cNvPr>
          <p:cNvSpPr/>
          <p:nvPr/>
        </p:nvSpPr>
        <p:spPr>
          <a:xfrm>
            <a:off x="6523311" y="3063513"/>
            <a:ext cx="478567" cy="478567"/>
          </a:xfrm>
          <a:prstGeom prst="ellipse">
            <a:avLst/>
          </a:prstGeom>
          <a:solidFill>
            <a:srgbClr val="6DA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Ellips 7">
            <a:extLst>
              <a:ext uri="{FF2B5EF4-FFF2-40B4-BE49-F238E27FC236}">
                <a16:creationId xmlns:a16="http://schemas.microsoft.com/office/drawing/2014/main" id="{EB28C3EB-99FE-B58F-E54B-5445827FB0AB}"/>
              </a:ext>
            </a:extLst>
          </p:cNvPr>
          <p:cNvSpPr/>
          <p:nvPr/>
        </p:nvSpPr>
        <p:spPr>
          <a:xfrm>
            <a:off x="5384986" y="2301691"/>
            <a:ext cx="504707" cy="504707"/>
          </a:xfrm>
          <a:prstGeom prst="ellipse">
            <a:avLst/>
          </a:prstGeom>
          <a:solidFill>
            <a:srgbClr val="E4D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6B41D873-840F-9A3D-E003-B6B970300A3D}"/>
              </a:ext>
            </a:extLst>
          </p:cNvPr>
          <p:cNvSpPr/>
          <p:nvPr/>
        </p:nvSpPr>
        <p:spPr>
          <a:xfrm>
            <a:off x="4662948" y="2799785"/>
            <a:ext cx="485863" cy="485863"/>
          </a:xfrm>
          <a:prstGeom prst="ellipse">
            <a:avLst/>
          </a:prstGeom>
          <a:solidFill>
            <a:srgbClr val="E4D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89DE44F0-A5CB-CD0B-A46B-B2D4072DEAC0}"/>
              </a:ext>
            </a:extLst>
          </p:cNvPr>
          <p:cNvSpPr/>
          <p:nvPr/>
        </p:nvSpPr>
        <p:spPr>
          <a:xfrm>
            <a:off x="5011322" y="2865147"/>
            <a:ext cx="510236" cy="510236"/>
          </a:xfrm>
          <a:prstGeom prst="ellipse">
            <a:avLst/>
          </a:prstGeom>
          <a:solidFill>
            <a:srgbClr val="E4D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042625A9-3412-5AD1-6E58-F79863E4D9DC}"/>
              </a:ext>
            </a:extLst>
          </p:cNvPr>
          <p:cNvSpPr/>
          <p:nvPr/>
        </p:nvSpPr>
        <p:spPr>
          <a:xfrm>
            <a:off x="5526637" y="3232549"/>
            <a:ext cx="462934" cy="462934"/>
          </a:xfrm>
          <a:prstGeom prst="ellipse">
            <a:avLst/>
          </a:prstGeom>
          <a:solidFill>
            <a:srgbClr val="E4D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Ellips 11">
            <a:extLst>
              <a:ext uri="{FF2B5EF4-FFF2-40B4-BE49-F238E27FC236}">
                <a16:creationId xmlns:a16="http://schemas.microsoft.com/office/drawing/2014/main" id="{2284731A-2EF5-21DB-52B8-9B7755B5E465}"/>
              </a:ext>
            </a:extLst>
          </p:cNvPr>
          <p:cNvSpPr/>
          <p:nvPr/>
        </p:nvSpPr>
        <p:spPr>
          <a:xfrm>
            <a:off x="4448032" y="3608222"/>
            <a:ext cx="480832" cy="480832"/>
          </a:xfrm>
          <a:prstGeom prst="ellipse">
            <a:avLst/>
          </a:prstGeom>
          <a:solidFill>
            <a:srgbClr val="DC0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Ellips 12">
            <a:extLst>
              <a:ext uri="{FF2B5EF4-FFF2-40B4-BE49-F238E27FC236}">
                <a16:creationId xmlns:a16="http://schemas.microsoft.com/office/drawing/2014/main" id="{F0EF7C85-8144-DC0D-FC93-320754D8DF67}"/>
              </a:ext>
            </a:extLst>
          </p:cNvPr>
          <p:cNvSpPr/>
          <p:nvPr/>
        </p:nvSpPr>
        <p:spPr>
          <a:xfrm>
            <a:off x="4724007" y="3790791"/>
            <a:ext cx="413621" cy="413621"/>
          </a:xfrm>
          <a:prstGeom prst="ellipse">
            <a:avLst/>
          </a:prstGeom>
          <a:solidFill>
            <a:srgbClr val="DC0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Ellips 13">
            <a:extLst>
              <a:ext uri="{FF2B5EF4-FFF2-40B4-BE49-F238E27FC236}">
                <a16:creationId xmlns:a16="http://schemas.microsoft.com/office/drawing/2014/main" id="{A2888F0E-D10D-B3B3-4881-3A927719D109}"/>
              </a:ext>
            </a:extLst>
          </p:cNvPr>
          <p:cNvSpPr/>
          <p:nvPr/>
        </p:nvSpPr>
        <p:spPr>
          <a:xfrm>
            <a:off x="4697006" y="4409465"/>
            <a:ext cx="458545" cy="458545"/>
          </a:xfrm>
          <a:prstGeom prst="ellipse">
            <a:avLst/>
          </a:prstGeom>
          <a:solidFill>
            <a:srgbClr val="DC0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Ellips 14">
            <a:extLst>
              <a:ext uri="{FF2B5EF4-FFF2-40B4-BE49-F238E27FC236}">
                <a16:creationId xmlns:a16="http://schemas.microsoft.com/office/drawing/2014/main" id="{656F0B4E-82B0-07B4-C501-C21D590479E8}"/>
              </a:ext>
            </a:extLst>
          </p:cNvPr>
          <p:cNvSpPr/>
          <p:nvPr/>
        </p:nvSpPr>
        <p:spPr>
          <a:xfrm>
            <a:off x="4959684" y="4126059"/>
            <a:ext cx="456970" cy="456970"/>
          </a:xfrm>
          <a:prstGeom prst="ellipse">
            <a:avLst/>
          </a:prstGeom>
          <a:solidFill>
            <a:srgbClr val="DC0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Ellips 15">
            <a:extLst>
              <a:ext uri="{FF2B5EF4-FFF2-40B4-BE49-F238E27FC236}">
                <a16:creationId xmlns:a16="http://schemas.microsoft.com/office/drawing/2014/main" id="{307EEF0C-2984-5EAE-9F4C-CA1CF65F58F8}"/>
              </a:ext>
            </a:extLst>
          </p:cNvPr>
          <p:cNvSpPr/>
          <p:nvPr/>
        </p:nvSpPr>
        <p:spPr>
          <a:xfrm>
            <a:off x="5261500" y="3770020"/>
            <a:ext cx="531318" cy="531318"/>
          </a:xfrm>
          <a:prstGeom prst="ellipse">
            <a:avLst/>
          </a:prstGeom>
          <a:solidFill>
            <a:srgbClr val="DC0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Ellips 16">
            <a:extLst>
              <a:ext uri="{FF2B5EF4-FFF2-40B4-BE49-F238E27FC236}">
                <a16:creationId xmlns:a16="http://schemas.microsoft.com/office/drawing/2014/main" id="{9A6F9B73-ADD8-09D9-F51B-EE34DA470203}"/>
              </a:ext>
            </a:extLst>
          </p:cNvPr>
          <p:cNvSpPr/>
          <p:nvPr/>
        </p:nvSpPr>
        <p:spPr>
          <a:xfrm>
            <a:off x="6295686" y="3794061"/>
            <a:ext cx="448848" cy="448848"/>
          </a:xfrm>
          <a:prstGeom prst="ellipse">
            <a:avLst/>
          </a:prstGeom>
          <a:solidFill>
            <a:srgbClr val="4BA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Ellips 17">
            <a:extLst>
              <a:ext uri="{FF2B5EF4-FFF2-40B4-BE49-F238E27FC236}">
                <a16:creationId xmlns:a16="http://schemas.microsoft.com/office/drawing/2014/main" id="{5C530624-F61B-4248-7860-5E6D634CE3AB}"/>
              </a:ext>
            </a:extLst>
          </p:cNvPr>
          <p:cNvSpPr/>
          <p:nvPr/>
        </p:nvSpPr>
        <p:spPr>
          <a:xfrm>
            <a:off x="6966808" y="3663537"/>
            <a:ext cx="442404" cy="442404"/>
          </a:xfrm>
          <a:prstGeom prst="ellipse">
            <a:avLst/>
          </a:prstGeom>
          <a:solidFill>
            <a:srgbClr val="4BA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Ellips 18">
            <a:extLst>
              <a:ext uri="{FF2B5EF4-FFF2-40B4-BE49-F238E27FC236}">
                <a16:creationId xmlns:a16="http://schemas.microsoft.com/office/drawing/2014/main" id="{4D0E00A8-F5BA-A7D3-D6CD-EC2269879BE0}"/>
              </a:ext>
            </a:extLst>
          </p:cNvPr>
          <p:cNvSpPr/>
          <p:nvPr/>
        </p:nvSpPr>
        <p:spPr>
          <a:xfrm>
            <a:off x="6786785" y="3997116"/>
            <a:ext cx="414592" cy="414592"/>
          </a:xfrm>
          <a:prstGeom prst="ellipse">
            <a:avLst/>
          </a:prstGeom>
          <a:solidFill>
            <a:srgbClr val="4BA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Ellips 19">
            <a:extLst>
              <a:ext uri="{FF2B5EF4-FFF2-40B4-BE49-F238E27FC236}">
                <a16:creationId xmlns:a16="http://schemas.microsoft.com/office/drawing/2014/main" id="{5024F2D9-9C38-09DC-393D-F4157FE29721}"/>
              </a:ext>
            </a:extLst>
          </p:cNvPr>
          <p:cNvSpPr/>
          <p:nvPr/>
        </p:nvSpPr>
        <p:spPr>
          <a:xfrm>
            <a:off x="7133870" y="3836859"/>
            <a:ext cx="447215" cy="447215"/>
          </a:xfrm>
          <a:prstGeom prst="ellipse">
            <a:avLst/>
          </a:prstGeom>
          <a:solidFill>
            <a:srgbClr val="4BA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Ellips 20">
            <a:extLst>
              <a:ext uri="{FF2B5EF4-FFF2-40B4-BE49-F238E27FC236}">
                <a16:creationId xmlns:a16="http://schemas.microsoft.com/office/drawing/2014/main" id="{748508CB-8D89-46ED-82B4-0AA695D534BE}"/>
              </a:ext>
            </a:extLst>
          </p:cNvPr>
          <p:cNvSpPr/>
          <p:nvPr/>
        </p:nvSpPr>
        <p:spPr>
          <a:xfrm>
            <a:off x="6714276" y="4318941"/>
            <a:ext cx="414592" cy="414592"/>
          </a:xfrm>
          <a:prstGeom prst="ellipse">
            <a:avLst/>
          </a:prstGeom>
          <a:solidFill>
            <a:srgbClr val="4BA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Ellips 21">
            <a:extLst>
              <a:ext uri="{FF2B5EF4-FFF2-40B4-BE49-F238E27FC236}">
                <a16:creationId xmlns:a16="http://schemas.microsoft.com/office/drawing/2014/main" id="{CC034FD2-E983-21C5-FEDB-49F840160E92}"/>
              </a:ext>
            </a:extLst>
          </p:cNvPr>
          <p:cNvSpPr/>
          <p:nvPr/>
        </p:nvSpPr>
        <p:spPr>
          <a:xfrm>
            <a:off x="5809410" y="4093552"/>
            <a:ext cx="441410" cy="441410"/>
          </a:xfrm>
          <a:prstGeom prst="ellipse">
            <a:avLst/>
          </a:prstGeom>
          <a:solidFill>
            <a:srgbClr val="EA5B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Ellips 22">
            <a:extLst>
              <a:ext uri="{FF2B5EF4-FFF2-40B4-BE49-F238E27FC236}">
                <a16:creationId xmlns:a16="http://schemas.microsoft.com/office/drawing/2014/main" id="{D8FCC7EE-2E48-ED66-2BE3-762146228619}"/>
              </a:ext>
            </a:extLst>
          </p:cNvPr>
          <p:cNvSpPr/>
          <p:nvPr/>
        </p:nvSpPr>
        <p:spPr>
          <a:xfrm>
            <a:off x="5607554" y="4444471"/>
            <a:ext cx="441410" cy="441410"/>
          </a:xfrm>
          <a:prstGeom prst="ellipse">
            <a:avLst/>
          </a:prstGeom>
          <a:solidFill>
            <a:srgbClr val="EA5B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Ellips 23">
            <a:extLst>
              <a:ext uri="{FF2B5EF4-FFF2-40B4-BE49-F238E27FC236}">
                <a16:creationId xmlns:a16="http://schemas.microsoft.com/office/drawing/2014/main" id="{94D514A2-6133-4945-66BE-AC36E503BD8F}"/>
              </a:ext>
            </a:extLst>
          </p:cNvPr>
          <p:cNvSpPr/>
          <p:nvPr/>
        </p:nvSpPr>
        <p:spPr>
          <a:xfrm>
            <a:off x="6131930" y="4668929"/>
            <a:ext cx="423862" cy="423862"/>
          </a:xfrm>
          <a:prstGeom prst="ellipse">
            <a:avLst/>
          </a:prstGeom>
          <a:solidFill>
            <a:srgbClr val="EA5B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 </a:t>
            </a:r>
          </a:p>
        </p:txBody>
      </p:sp>
      <p:sp>
        <p:nvSpPr>
          <p:cNvPr id="25" name="Ellips 24">
            <a:extLst>
              <a:ext uri="{FF2B5EF4-FFF2-40B4-BE49-F238E27FC236}">
                <a16:creationId xmlns:a16="http://schemas.microsoft.com/office/drawing/2014/main" id="{CE72E226-5498-7F6B-5405-597FC3D750B3}"/>
              </a:ext>
            </a:extLst>
          </p:cNvPr>
          <p:cNvSpPr/>
          <p:nvPr/>
        </p:nvSpPr>
        <p:spPr>
          <a:xfrm>
            <a:off x="5715599" y="4916699"/>
            <a:ext cx="453900" cy="453900"/>
          </a:xfrm>
          <a:prstGeom prst="ellipse">
            <a:avLst/>
          </a:prstGeom>
          <a:solidFill>
            <a:srgbClr val="EA5B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Ellips 25">
            <a:extLst>
              <a:ext uri="{FF2B5EF4-FFF2-40B4-BE49-F238E27FC236}">
                <a16:creationId xmlns:a16="http://schemas.microsoft.com/office/drawing/2014/main" id="{49BF25A3-A2D5-1D90-D2B5-58C81D676E2A}"/>
              </a:ext>
            </a:extLst>
          </p:cNvPr>
          <p:cNvSpPr/>
          <p:nvPr/>
        </p:nvSpPr>
        <p:spPr>
          <a:xfrm>
            <a:off x="6313858" y="2434769"/>
            <a:ext cx="584775" cy="584775"/>
          </a:xfrm>
          <a:prstGeom prst="ellipse">
            <a:avLst/>
          </a:prstGeom>
          <a:solidFill>
            <a:srgbClr val="6DA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Ellips 26">
            <a:extLst>
              <a:ext uri="{FF2B5EF4-FFF2-40B4-BE49-F238E27FC236}">
                <a16:creationId xmlns:a16="http://schemas.microsoft.com/office/drawing/2014/main" id="{C70E39BF-3590-9CA8-B047-3C5507D3DB29}"/>
              </a:ext>
            </a:extLst>
          </p:cNvPr>
          <p:cNvSpPr/>
          <p:nvPr/>
        </p:nvSpPr>
        <p:spPr>
          <a:xfrm>
            <a:off x="5522946" y="2934639"/>
            <a:ext cx="458672" cy="458672"/>
          </a:xfrm>
          <a:prstGeom prst="ellipse">
            <a:avLst/>
          </a:prstGeom>
          <a:solidFill>
            <a:srgbClr val="E4D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Ellips 27">
            <a:extLst>
              <a:ext uri="{FF2B5EF4-FFF2-40B4-BE49-F238E27FC236}">
                <a16:creationId xmlns:a16="http://schemas.microsoft.com/office/drawing/2014/main" id="{A68BC5F1-D637-95D2-72E7-8C7E41111047}"/>
              </a:ext>
            </a:extLst>
          </p:cNvPr>
          <p:cNvSpPr/>
          <p:nvPr/>
        </p:nvSpPr>
        <p:spPr>
          <a:xfrm>
            <a:off x="5150199" y="3075981"/>
            <a:ext cx="472378" cy="472378"/>
          </a:xfrm>
          <a:prstGeom prst="ellipse">
            <a:avLst/>
          </a:prstGeom>
          <a:solidFill>
            <a:srgbClr val="E4D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Ellips 28">
            <a:extLst>
              <a:ext uri="{FF2B5EF4-FFF2-40B4-BE49-F238E27FC236}">
                <a16:creationId xmlns:a16="http://schemas.microsoft.com/office/drawing/2014/main" id="{C548A4A1-7B5C-C8E6-9FEB-42EFEDECAC6E}"/>
              </a:ext>
            </a:extLst>
          </p:cNvPr>
          <p:cNvSpPr/>
          <p:nvPr/>
        </p:nvSpPr>
        <p:spPr>
          <a:xfrm>
            <a:off x="4457351" y="4056367"/>
            <a:ext cx="410438" cy="410438"/>
          </a:xfrm>
          <a:prstGeom prst="ellipse">
            <a:avLst/>
          </a:prstGeom>
          <a:solidFill>
            <a:srgbClr val="DC0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Ellips 29">
            <a:extLst>
              <a:ext uri="{FF2B5EF4-FFF2-40B4-BE49-F238E27FC236}">
                <a16:creationId xmlns:a16="http://schemas.microsoft.com/office/drawing/2014/main" id="{A66C1FEE-5353-2CDD-1F44-A81E301DCE42}"/>
              </a:ext>
            </a:extLst>
          </p:cNvPr>
          <p:cNvSpPr/>
          <p:nvPr/>
        </p:nvSpPr>
        <p:spPr>
          <a:xfrm>
            <a:off x="4959684" y="3694303"/>
            <a:ext cx="456963" cy="456963"/>
          </a:xfrm>
          <a:prstGeom prst="ellipse">
            <a:avLst/>
          </a:prstGeom>
          <a:solidFill>
            <a:srgbClr val="DC0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Ellips 30">
            <a:extLst>
              <a:ext uri="{FF2B5EF4-FFF2-40B4-BE49-F238E27FC236}">
                <a16:creationId xmlns:a16="http://schemas.microsoft.com/office/drawing/2014/main" id="{1E5506E4-67DB-B5DA-6585-1F0D207F0075}"/>
              </a:ext>
            </a:extLst>
          </p:cNvPr>
          <p:cNvSpPr/>
          <p:nvPr/>
        </p:nvSpPr>
        <p:spPr>
          <a:xfrm>
            <a:off x="5739309" y="4647338"/>
            <a:ext cx="506562" cy="506562"/>
          </a:xfrm>
          <a:prstGeom prst="ellipse">
            <a:avLst/>
          </a:prstGeom>
          <a:solidFill>
            <a:srgbClr val="EA5B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 name="Ellips 31">
            <a:extLst>
              <a:ext uri="{FF2B5EF4-FFF2-40B4-BE49-F238E27FC236}">
                <a16:creationId xmlns:a16="http://schemas.microsoft.com/office/drawing/2014/main" id="{5198C5B1-FD2E-9A17-A7EE-8E76F892D69F}"/>
              </a:ext>
            </a:extLst>
          </p:cNvPr>
          <p:cNvSpPr/>
          <p:nvPr/>
        </p:nvSpPr>
        <p:spPr>
          <a:xfrm>
            <a:off x="5379707" y="4788082"/>
            <a:ext cx="441773" cy="441773"/>
          </a:xfrm>
          <a:prstGeom prst="ellipse">
            <a:avLst/>
          </a:prstGeom>
          <a:solidFill>
            <a:srgbClr val="EA5B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Ellips 32">
            <a:extLst>
              <a:ext uri="{FF2B5EF4-FFF2-40B4-BE49-F238E27FC236}">
                <a16:creationId xmlns:a16="http://schemas.microsoft.com/office/drawing/2014/main" id="{8F0F4EA1-180D-84E6-30A1-1C2309B03C36}"/>
              </a:ext>
            </a:extLst>
          </p:cNvPr>
          <p:cNvSpPr/>
          <p:nvPr/>
        </p:nvSpPr>
        <p:spPr>
          <a:xfrm>
            <a:off x="6057842" y="4913011"/>
            <a:ext cx="459088" cy="459088"/>
          </a:xfrm>
          <a:prstGeom prst="ellipse">
            <a:avLst/>
          </a:prstGeom>
          <a:solidFill>
            <a:srgbClr val="EA5B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Ellips 33">
            <a:extLst>
              <a:ext uri="{FF2B5EF4-FFF2-40B4-BE49-F238E27FC236}">
                <a16:creationId xmlns:a16="http://schemas.microsoft.com/office/drawing/2014/main" id="{F013B730-A3D3-F5F2-819E-D924ACE77757}"/>
              </a:ext>
            </a:extLst>
          </p:cNvPr>
          <p:cNvSpPr/>
          <p:nvPr/>
        </p:nvSpPr>
        <p:spPr>
          <a:xfrm>
            <a:off x="5961776" y="4364652"/>
            <a:ext cx="414592" cy="414592"/>
          </a:xfrm>
          <a:prstGeom prst="ellipse">
            <a:avLst/>
          </a:prstGeom>
          <a:solidFill>
            <a:srgbClr val="EA5B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5" name="Ellips 34">
            <a:extLst>
              <a:ext uri="{FF2B5EF4-FFF2-40B4-BE49-F238E27FC236}">
                <a16:creationId xmlns:a16="http://schemas.microsoft.com/office/drawing/2014/main" id="{BFEC98E8-5DAA-7BC7-25C6-D094D06FF2D4}"/>
              </a:ext>
            </a:extLst>
          </p:cNvPr>
          <p:cNvSpPr/>
          <p:nvPr/>
        </p:nvSpPr>
        <p:spPr>
          <a:xfrm>
            <a:off x="6661539" y="3728228"/>
            <a:ext cx="430080" cy="430080"/>
          </a:xfrm>
          <a:prstGeom prst="ellipse">
            <a:avLst/>
          </a:prstGeom>
          <a:solidFill>
            <a:srgbClr val="4BA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6" name="Ellips 35">
            <a:extLst>
              <a:ext uri="{FF2B5EF4-FFF2-40B4-BE49-F238E27FC236}">
                <a16:creationId xmlns:a16="http://schemas.microsoft.com/office/drawing/2014/main" id="{D7987F90-F89F-DDAF-CE14-12E4A71C24DC}"/>
              </a:ext>
            </a:extLst>
          </p:cNvPr>
          <p:cNvSpPr/>
          <p:nvPr/>
        </p:nvSpPr>
        <p:spPr>
          <a:xfrm>
            <a:off x="6499882" y="4045709"/>
            <a:ext cx="400866" cy="400866"/>
          </a:xfrm>
          <a:prstGeom prst="ellipse">
            <a:avLst/>
          </a:prstGeom>
          <a:solidFill>
            <a:srgbClr val="4BA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7" name="Ellips 36">
            <a:extLst>
              <a:ext uri="{FF2B5EF4-FFF2-40B4-BE49-F238E27FC236}">
                <a16:creationId xmlns:a16="http://schemas.microsoft.com/office/drawing/2014/main" id="{D4F2B558-7E29-930B-8E8F-53578CF64A1E}"/>
              </a:ext>
            </a:extLst>
          </p:cNvPr>
          <p:cNvSpPr/>
          <p:nvPr/>
        </p:nvSpPr>
        <p:spPr>
          <a:xfrm>
            <a:off x="6891558" y="2941552"/>
            <a:ext cx="486211" cy="486211"/>
          </a:xfrm>
          <a:prstGeom prst="ellipse">
            <a:avLst/>
          </a:prstGeom>
          <a:solidFill>
            <a:srgbClr val="6DA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Ellips 37">
            <a:extLst>
              <a:ext uri="{FF2B5EF4-FFF2-40B4-BE49-F238E27FC236}">
                <a16:creationId xmlns:a16="http://schemas.microsoft.com/office/drawing/2014/main" id="{D31D0D48-03E6-C6E7-9D8C-6DC616D6C8B3}"/>
              </a:ext>
            </a:extLst>
          </p:cNvPr>
          <p:cNvSpPr/>
          <p:nvPr/>
        </p:nvSpPr>
        <p:spPr>
          <a:xfrm>
            <a:off x="6071307" y="2787618"/>
            <a:ext cx="534647" cy="534647"/>
          </a:xfrm>
          <a:prstGeom prst="ellipse">
            <a:avLst/>
          </a:prstGeom>
          <a:solidFill>
            <a:srgbClr val="6DA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9" name="Ellips 38">
            <a:extLst>
              <a:ext uri="{FF2B5EF4-FFF2-40B4-BE49-F238E27FC236}">
                <a16:creationId xmlns:a16="http://schemas.microsoft.com/office/drawing/2014/main" id="{65DD6394-DCA6-F7A7-66A8-B86C3CE4F409}"/>
              </a:ext>
            </a:extLst>
          </p:cNvPr>
          <p:cNvSpPr/>
          <p:nvPr/>
        </p:nvSpPr>
        <p:spPr>
          <a:xfrm>
            <a:off x="6441277" y="2795800"/>
            <a:ext cx="534647" cy="534647"/>
          </a:xfrm>
          <a:prstGeom prst="ellipse">
            <a:avLst/>
          </a:prstGeom>
          <a:solidFill>
            <a:srgbClr val="6DA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0" name="Ellips 39">
            <a:extLst>
              <a:ext uri="{FF2B5EF4-FFF2-40B4-BE49-F238E27FC236}">
                <a16:creationId xmlns:a16="http://schemas.microsoft.com/office/drawing/2014/main" id="{3418D967-AFAB-6042-FAFF-8832BA34B317}"/>
              </a:ext>
            </a:extLst>
          </p:cNvPr>
          <p:cNvSpPr/>
          <p:nvPr/>
        </p:nvSpPr>
        <p:spPr>
          <a:xfrm>
            <a:off x="5293409" y="2629509"/>
            <a:ext cx="564565" cy="564565"/>
          </a:xfrm>
          <a:prstGeom prst="ellipse">
            <a:avLst/>
          </a:prstGeom>
          <a:solidFill>
            <a:srgbClr val="E4D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1" name="Ellips 40">
            <a:extLst>
              <a:ext uri="{FF2B5EF4-FFF2-40B4-BE49-F238E27FC236}">
                <a16:creationId xmlns:a16="http://schemas.microsoft.com/office/drawing/2014/main" id="{8EBDE83D-163A-D4F8-78B6-EB3178ED8AC4}"/>
              </a:ext>
            </a:extLst>
          </p:cNvPr>
          <p:cNvSpPr/>
          <p:nvPr/>
        </p:nvSpPr>
        <p:spPr>
          <a:xfrm>
            <a:off x="4720619" y="4109125"/>
            <a:ext cx="439953" cy="439953"/>
          </a:xfrm>
          <a:prstGeom prst="ellipse">
            <a:avLst/>
          </a:prstGeom>
          <a:solidFill>
            <a:srgbClr val="DC0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2" name="Ellips 41">
            <a:extLst>
              <a:ext uri="{FF2B5EF4-FFF2-40B4-BE49-F238E27FC236}">
                <a16:creationId xmlns:a16="http://schemas.microsoft.com/office/drawing/2014/main" id="{042A3746-3E1A-9904-754B-7FCE6D81A0E2}"/>
              </a:ext>
            </a:extLst>
          </p:cNvPr>
          <p:cNvSpPr/>
          <p:nvPr/>
        </p:nvSpPr>
        <p:spPr>
          <a:xfrm>
            <a:off x="7035533" y="4196223"/>
            <a:ext cx="428485" cy="428485"/>
          </a:xfrm>
          <a:prstGeom prst="ellipse">
            <a:avLst/>
          </a:prstGeom>
          <a:solidFill>
            <a:srgbClr val="4BA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3" name="Ellips 42">
            <a:extLst>
              <a:ext uri="{FF2B5EF4-FFF2-40B4-BE49-F238E27FC236}">
                <a16:creationId xmlns:a16="http://schemas.microsoft.com/office/drawing/2014/main" id="{F6B08644-BF46-A252-2A1E-787AC59BF50D}"/>
              </a:ext>
            </a:extLst>
          </p:cNvPr>
          <p:cNvSpPr/>
          <p:nvPr/>
        </p:nvSpPr>
        <p:spPr>
          <a:xfrm>
            <a:off x="4158903" y="2024098"/>
            <a:ext cx="3739139" cy="37391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4" name="textruta 43">
            <a:extLst>
              <a:ext uri="{FF2B5EF4-FFF2-40B4-BE49-F238E27FC236}">
                <a16:creationId xmlns:a16="http://schemas.microsoft.com/office/drawing/2014/main" id="{DF050600-DD9D-2FCD-0F3A-543A1967E492}"/>
              </a:ext>
            </a:extLst>
          </p:cNvPr>
          <p:cNvSpPr txBox="1"/>
          <p:nvPr/>
        </p:nvSpPr>
        <p:spPr>
          <a:xfrm>
            <a:off x="7392393" y="2166070"/>
            <a:ext cx="1701107" cy="584775"/>
          </a:xfrm>
          <a:prstGeom prst="rect">
            <a:avLst/>
          </a:prstGeom>
          <a:noFill/>
        </p:spPr>
        <p:txBody>
          <a:bodyPr wrap="none" rtlCol="0">
            <a:spAutoFit/>
          </a:bodyPr>
          <a:lstStyle/>
          <a:p>
            <a:r>
              <a:rPr lang="sv-SE" sz="3200">
                <a:solidFill>
                  <a:srgbClr val="6DAD39"/>
                </a:solidFill>
                <a:latin typeface="Franklin Gothic Demi" panose="020B0703020102020204" pitchFamily="34" charset="0"/>
              </a:rPr>
              <a:t>Gruppen</a:t>
            </a:r>
          </a:p>
        </p:txBody>
      </p:sp>
      <p:sp>
        <p:nvSpPr>
          <p:cNvPr id="45" name="textruta 44">
            <a:extLst>
              <a:ext uri="{FF2B5EF4-FFF2-40B4-BE49-F238E27FC236}">
                <a16:creationId xmlns:a16="http://schemas.microsoft.com/office/drawing/2014/main" id="{D9A825DA-1D4C-668E-8942-430D3F76F09E}"/>
              </a:ext>
            </a:extLst>
          </p:cNvPr>
          <p:cNvSpPr txBox="1"/>
          <p:nvPr/>
        </p:nvSpPr>
        <p:spPr>
          <a:xfrm>
            <a:off x="7756387" y="4177989"/>
            <a:ext cx="1693092" cy="584775"/>
          </a:xfrm>
          <a:prstGeom prst="rect">
            <a:avLst/>
          </a:prstGeom>
          <a:noFill/>
        </p:spPr>
        <p:txBody>
          <a:bodyPr wrap="none" rtlCol="0">
            <a:spAutoFit/>
          </a:bodyPr>
          <a:lstStyle/>
          <a:p>
            <a:r>
              <a:rPr lang="sv-SE" sz="3200">
                <a:solidFill>
                  <a:srgbClr val="4BA6DD"/>
                </a:solidFill>
                <a:latin typeface="Franklin Gothic Demi" panose="020B0703020102020204" pitchFamily="34" charset="0"/>
              </a:rPr>
              <a:t>Kroppen</a:t>
            </a:r>
          </a:p>
        </p:txBody>
      </p:sp>
      <p:sp>
        <p:nvSpPr>
          <p:cNvPr id="46" name="textruta 45">
            <a:extLst>
              <a:ext uri="{FF2B5EF4-FFF2-40B4-BE49-F238E27FC236}">
                <a16:creationId xmlns:a16="http://schemas.microsoft.com/office/drawing/2014/main" id="{DA110B94-16DC-BFC6-5C45-26A11EAC3AF7}"/>
              </a:ext>
            </a:extLst>
          </p:cNvPr>
          <p:cNvSpPr txBox="1"/>
          <p:nvPr/>
        </p:nvSpPr>
        <p:spPr>
          <a:xfrm>
            <a:off x="5093161" y="5680552"/>
            <a:ext cx="2005677" cy="584775"/>
          </a:xfrm>
          <a:prstGeom prst="rect">
            <a:avLst/>
          </a:prstGeom>
          <a:noFill/>
        </p:spPr>
        <p:txBody>
          <a:bodyPr wrap="none" rtlCol="0">
            <a:spAutoFit/>
          </a:bodyPr>
          <a:lstStyle/>
          <a:p>
            <a:r>
              <a:rPr lang="sv-SE" sz="3200">
                <a:solidFill>
                  <a:srgbClr val="EA5B0C"/>
                </a:solidFill>
                <a:latin typeface="Franklin Gothic Demi" panose="020B0703020102020204" pitchFamily="34" charset="0"/>
              </a:rPr>
              <a:t>Känslorna</a:t>
            </a:r>
          </a:p>
        </p:txBody>
      </p:sp>
      <p:sp>
        <p:nvSpPr>
          <p:cNvPr id="47" name="textruta 46">
            <a:extLst>
              <a:ext uri="{FF2B5EF4-FFF2-40B4-BE49-F238E27FC236}">
                <a16:creationId xmlns:a16="http://schemas.microsoft.com/office/drawing/2014/main" id="{5EA7207E-DDC6-B041-C0A9-D7C43BA87139}"/>
              </a:ext>
            </a:extLst>
          </p:cNvPr>
          <p:cNvSpPr txBox="1"/>
          <p:nvPr/>
        </p:nvSpPr>
        <p:spPr>
          <a:xfrm>
            <a:off x="2196446" y="4021157"/>
            <a:ext cx="2448876" cy="1077218"/>
          </a:xfrm>
          <a:prstGeom prst="rect">
            <a:avLst/>
          </a:prstGeom>
          <a:noFill/>
        </p:spPr>
        <p:txBody>
          <a:bodyPr wrap="square" rtlCol="0">
            <a:spAutoFit/>
          </a:bodyPr>
          <a:lstStyle/>
          <a:p>
            <a:r>
              <a:rPr lang="sv-SE" sz="3200">
                <a:solidFill>
                  <a:srgbClr val="DC0060"/>
                </a:solidFill>
                <a:latin typeface="Franklin Gothic Demi" panose="020B0703020102020204" pitchFamily="34" charset="0"/>
              </a:rPr>
              <a:t>Tron och livsfrågorna</a:t>
            </a:r>
          </a:p>
        </p:txBody>
      </p:sp>
      <p:sp>
        <p:nvSpPr>
          <p:cNvPr id="48" name="textruta 47">
            <a:extLst>
              <a:ext uri="{FF2B5EF4-FFF2-40B4-BE49-F238E27FC236}">
                <a16:creationId xmlns:a16="http://schemas.microsoft.com/office/drawing/2014/main" id="{8C3F5850-EFB9-0D31-089A-89D0609EE796}"/>
              </a:ext>
            </a:extLst>
          </p:cNvPr>
          <p:cNvSpPr txBox="1"/>
          <p:nvPr/>
        </p:nvSpPr>
        <p:spPr>
          <a:xfrm>
            <a:off x="3017048" y="2142383"/>
            <a:ext cx="1475469" cy="584775"/>
          </a:xfrm>
          <a:prstGeom prst="rect">
            <a:avLst/>
          </a:prstGeom>
          <a:noFill/>
        </p:spPr>
        <p:txBody>
          <a:bodyPr wrap="none" rtlCol="0">
            <a:spAutoFit/>
          </a:bodyPr>
          <a:lstStyle/>
          <a:p>
            <a:r>
              <a:rPr lang="sv-SE" sz="3200">
                <a:solidFill>
                  <a:srgbClr val="E4DF1E"/>
                </a:solidFill>
                <a:latin typeface="Franklin Gothic Demi" panose="020B0703020102020204" pitchFamily="34" charset="0"/>
              </a:rPr>
              <a:t>Tanken</a:t>
            </a:r>
          </a:p>
        </p:txBody>
      </p:sp>
      <p:pic>
        <p:nvPicPr>
          <p:cNvPr id="49" name="Bildobjekt 48">
            <a:extLst>
              <a:ext uri="{FF2B5EF4-FFF2-40B4-BE49-F238E27FC236}">
                <a16:creationId xmlns:a16="http://schemas.microsoft.com/office/drawing/2014/main" id="{8AB9DCD6-0B7D-8964-41AA-CE4EBBE9CC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31484" y="2131997"/>
            <a:ext cx="1626346" cy="1752094"/>
          </a:xfrm>
          <a:prstGeom prst="rect">
            <a:avLst/>
          </a:prstGeom>
        </p:spPr>
      </p:pic>
      <p:pic>
        <p:nvPicPr>
          <p:cNvPr id="50" name="Bildobjekt 49">
            <a:extLst>
              <a:ext uri="{FF2B5EF4-FFF2-40B4-BE49-F238E27FC236}">
                <a16:creationId xmlns:a16="http://schemas.microsoft.com/office/drawing/2014/main" id="{1F285D1A-5B86-E3E0-F608-97816E406A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6783" y="3368636"/>
            <a:ext cx="1760477" cy="1729739"/>
          </a:xfrm>
          <a:prstGeom prst="rect">
            <a:avLst/>
          </a:prstGeom>
        </p:spPr>
      </p:pic>
      <p:pic>
        <p:nvPicPr>
          <p:cNvPr id="51" name="Bildobjekt 50">
            <a:extLst>
              <a:ext uri="{FF2B5EF4-FFF2-40B4-BE49-F238E27FC236}">
                <a16:creationId xmlns:a16="http://schemas.microsoft.com/office/drawing/2014/main" id="{B6A9A89D-A7E3-A038-5896-0B1A1D91B0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1538" y="3886717"/>
            <a:ext cx="2137722" cy="1752094"/>
          </a:xfrm>
          <a:prstGeom prst="rect">
            <a:avLst/>
          </a:prstGeom>
        </p:spPr>
      </p:pic>
      <p:pic>
        <p:nvPicPr>
          <p:cNvPr id="52" name="Bildobjekt 51">
            <a:extLst>
              <a:ext uri="{FF2B5EF4-FFF2-40B4-BE49-F238E27FC236}">
                <a16:creationId xmlns:a16="http://schemas.microsoft.com/office/drawing/2014/main" id="{F00E51AD-292F-F136-2CC9-4EB021D7C0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9100" y="3349710"/>
            <a:ext cx="1760477" cy="1749300"/>
          </a:xfrm>
          <a:prstGeom prst="rect">
            <a:avLst/>
          </a:prstGeom>
        </p:spPr>
      </p:pic>
      <p:pic>
        <p:nvPicPr>
          <p:cNvPr id="53" name="Bildobjekt 52">
            <a:extLst>
              <a:ext uri="{FF2B5EF4-FFF2-40B4-BE49-F238E27FC236}">
                <a16:creationId xmlns:a16="http://schemas.microsoft.com/office/drawing/2014/main" id="{353B7342-BDAF-2DB0-A4C5-CA8A1AD5AB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16385" y="2130958"/>
            <a:ext cx="1615168" cy="1754888"/>
          </a:xfrm>
          <a:prstGeom prst="rect">
            <a:avLst/>
          </a:prstGeom>
        </p:spPr>
      </p:pic>
      <p:cxnSp>
        <p:nvCxnSpPr>
          <p:cNvPr id="54" name="Rak 5">
            <a:extLst>
              <a:ext uri="{FF2B5EF4-FFF2-40B4-BE49-F238E27FC236}">
                <a16:creationId xmlns:a16="http://schemas.microsoft.com/office/drawing/2014/main" id="{55148B52-3BE1-A3B1-E494-7E8D44C3DB46}"/>
              </a:ext>
            </a:extLst>
          </p:cNvPr>
          <p:cNvCxnSpPr/>
          <p:nvPr/>
        </p:nvCxnSpPr>
        <p:spPr>
          <a:xfrm>
            <a:off x="6026783" y="3886908"/>
            <a:ext cx="942894" cy="129049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Rak 7">
            <a:extLst>
              <a:ext uri="{FF2B5EF4-FFF2-40B4-BE49-F238E27FC236}">
                <a16:creationId xmlns:a16="http://schemas.microsoft.com/office/drawing/2014/main" id="{CCE9E031-8589-9625-D1F0-DCABA7194269}"/>
              </a:ext>
            </a:extLst>
          </p:cNvPr>
          <p:cNvCxnSpPr>
            <a:stCxn id="51" idx="0"/>
          </p:cNvCxnSpPr>
          <p:nvPr/>
        </p:nvCxnSpPr>
        <p:spPr>
          <a:xfrm flipH="1">
            <a:off x="4828542" y="3886717"/>
            <a:ext cx="1201857" cy="159404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Rak 21">
            <a:extLst>
              <a:ext uri="{FF2B5EF4-FFF2-40B4-BE49-F238E27FC236}">
                <a16:creationId xmlns:a16="http://schemas.microsoft.com/office/drawing/2014/main" id="{4093D733-E387-B04B-FB36-C8F9CD4A19A4}"/>
              </a:ext>
            </a:extLst>
          </p:cNvPr>
          <p:cNvCxnSpPr/>
          <p:nvPr/>
        </p:nvCxnSpPr>
        <p:spPr>
          <a:xfrm flipV="1">
            <a:off x="6026783" y="2024098"/>
            <a:ext cx="0" cy="186281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Rak 23">
            <a:extLst>
              <a:ext uri="{FF2B5EF4-FFF2-40B4-BE49-F238E27FC236}">
                <a16:creationId xmlns:a16="http://schemas.microsoft.com/office/drawing/2014/main" id="{232FA254-8276-D7F5-C53C-BF507822E2E8}"/>
              </a:ext>
            </a:extLst>
          </p:cNvPr>
          <p:cNvCxnSpPr>
            <a:stCxn id="51" idx="0"/>
          </p:cNvCxnSpPr>
          <p:nvPr/>
        </p:nvCxnSpPr>
        <p:spPr>
          <a:xfrm flipV="1">
            <a:off x="6030399" y="3291281"/>
            <a:ext cx="1842476" cy="59543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Rak 27">
            <a:extLst>
              <a:ext uri="{FF2B5EF4-FFF2-40B4-BE49-F238E27FC236}">
                <a16:creationId xmlns:a16="http://schemas.microsoft.com/office/drawing/2014/main" id="{604F2B7F-0BF4-CFB6-2184-C58E6E287F54}"/>
              </a:ext>
            </a:extLst>
          </p:cNvPr>
          <p:cNvCxnSpPr>
            <a:stCxn id="51" idx="0"/>
          </p:cNvCxnSpPr>
          <p:nvPr/>
        </p:nvCxnSpPr>
        <p:spPr>
          <a:xfrm flipH="1" flipV="1">
            <a:off x="4191384" y="3274137"/>
            <a:ext cx="1839015" cy="6125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Rektangel 58">
            <a:extLst>
              <a:ext uri="{FF2B5EF4-FFF2-40B4-BE49-F238E27FC236}">
                <a16:creationId xmlns:a16="http://schemas.microsoft.com/office/drawing/2014/main" id="{3204624F-284A-03D8-FA8F-CE7E25B5F92E}"/>
              </a:ext>
            </a:extLst>
          </p:cNvPr>
          <p:cNvSpPr/>
          <p:nvPr/>
        </p:nvSpPr>
        <p:spPr>
          <a:xfrm>
            <a:off x="2893362" y="552974"/>
            <a:ext cx="6311202" cy="874977"/>
          </a:xfrm>
          <a:prstGeom prst="rect">
            <a:avLst/>
          </a:prstGeom>
          <a:solidFill>
            <a:srgbClr val="00365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0" name="textruta 59">
            <a:extLst>
              <a:ext uri="{FF2B5EF4-FFF2-40B4-BE49-F238E27FC236}">
                <a16:creationId xmlns:a16="http://schemas.microsoft.com/office/drawing/2014/main" id="{F9DA9EE7-5E78-DB4A-6054-2CC20EA1A5A1}"/>
              </a:ext>
            </a:extLst>
          </p:cNvPr>
          <p:cNvSpPr txBox="1"/>
          <p:nvPr/>
        </p:nvSpPr>
        <p:spPr>
          <a:xfrm>
            <a:off x="3152781" y="552974"/>
            <a:ext cx="5792365" cy="830997"/>
          </a:xfrm>
          <a:prstGeom prst="rect">
            <a:avLst/>
          </a:prstGeom>
          <a:noFill/>
        </p:spPr>
        <p:txBody>
          <a:bodyPr wrap="square" rtlCol="0">
            <a:spAutoFit/>
          </a:bodyPr>
          <a:lstStyle/>
          <a:p>
            <a:pPr algn="ctr"/>
            <a:r>
              <a:rPr lang="sv-SE" sz="4800">
                <a:solidFill>
                  <a:schemeClr val="bg1"/>
                </a:solidFill>
                <a:latin typeface="TeeFranklin Bd" panose="02000803060000020004" pitchFamily="50" charset="0"/>
              </a:rPr>
              <a:t>Personlig utveckling</a:t>
            </a:r>
          </a:p>
        </p:txBody>
      </p:sp>
    </p:spTree>
    <p:extLst>
      <p:ext uri="{BB962C8B-B14F-4D97-AF65-F5344CB8AC3E}">
        <p14:creationId xmlns:p14="http://schemas.microsoft.com/office/powerpoint/2010/main" val="32476929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objekt 14" descr="En bild som visar clipart, Grafik&#10;&#10;Automatiskt genererad beskrivning">
            <a:extLst>
              <a:ext uri="{FF2B5EF4-FFF2-40B4-BE49-F238E27FC236}">
                <a16:creationId xmlns:a16="http://schemas.microsoft.com/office/drawing/2014/main" id="{2F4BD4E8-E522-F05A-2FEA-716DE8CA958F}"/>
              </a:ext>
            </a:extLst>
          </p:cNvPr>
          <p:cNvPicPr>
            <a:picLocks noChangeAspect="1"/>
          </p:cNvPicPr>
          <p:nvPr/>
        </p:nvPicPr>
        <p:blipFill>
          <a:blip r:embed="rId2"/>
          <a:stretch>
            <a:fillRect/>
          </a:stretch>
        </p:blipFill>
        <p:spPr>
          <a:xfrm>
            <a:off x="231440" y="1996114"/>
            <a:ext cx="4048460" cy="4048460"/>
          </a:xfrm>
          <a:prstGeom prst="rect">
            <a:avLst/>
          </a:prstGeom>
        </p:spPr>
      </p:pic>
      <p:sp>
        <p:nvSpPr>
          <p:cNvPr id="2" name="Rektangel 1">
            <a:extLst>
              <a:ext uri="{FF2B5EF4-FFF2-40B4-BE49-F238E27FC236}">
                <a16:creationId xmlns:a16="http://schemas.microsoft.com/office/drawing/2014/main" id="{8E2028D9-EA31-A73B-C6BD-3D338913E5C4}"/>
              </a:ext>
            </a:extLst>
          </p:cNvPr>
          <p:cNvSpPr/>
          <p:nvPr/>
        </p:nvSpPr>
        <p:spPr>
          <a:xfrm>
            <a:off x="4102412" y="476774"/>
            <a:ext cx="4597400" cy="874977"/>
          </a:xfrm>
          <a:prstGeom prst="rect">
            <a:avLst/>
          </a:prstGeom>
          <a:solidFill>
            <a:srgbClr val="00365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textruta 4">
            <a:extLst>
              <a:ext uri="{FF2B5EF4-FFF2-40B4-BE49-F238E27FC236}">
                <a16:creationId xmlns:a16="http://schemas.microsoft.com/office/drawing/2014/main" id="{39EFB352-658A-2F29-1221-360F13DA5351}"/>
              </a:ext>
            </a:extLst>
          </p:cNvPr>
          <p:cNvSpPr txBox="1"/>
          <p:nvPr/>
        </p:nvSpPr>
        <p:spPr>
          <a:xfrm>
            <a:off x="4279900" y="476774"/>
            <a:ext cx="4242424" cy="830997"/>
          </a:xfrm>
          <a:prstGeom prst="rect">
            <a:avLst/>
          </a:prstGeom>
          <a:noFill/>
        </p:spPr>
        <p:txBody>
          <a:bodyPr wrap="square" rtlCol="0">
            <a:spAutoFit/>
          </a:bodyPr>
          <a:lstStyle/>
          <a:p>
            <a:pPr algn="ctr"/>
            <a:r>
              <a:rPr lang="sv-SE" sz="4800">
                <a:solidFill>
                  <a:schemeClr val="bg1"/>
                </a:solidFill>
                <a:latin typeface="TeeFranklin Bd" panose="02000803060000020004" pitchFamily="50" charset="0"/>
              </a:rPr>
              <a:t>Men </a:t>
            </a:r>
            <a:r>
              <a:rPr lang="sv-SE" sz="4800" err="1">
                <a:solidFill>
                  <a:schemeClr val="bg1"/>
                </a:solidFill>
                <a:latin typeface="TeeFranklin Bd" panose="02000803060000020004" pitchFamily="50" charset="0"/>
              </a:rPr>
              <a:t>rover</a:t>
            </a:r>
            <a:r>
              <a:rPr lang="sv-SE" sz="4800">
                <a:solidFill>
                  <a:schemeClr val="bg1"/>
                </a:solidFill>
                <a:latin typeface="TeeFranklin Bd" panose="02000803060000020004" pitchFamily="50" charset="0"/>
              </a:rPr>
              <a:t> då?</a:t>
            </a:r>
          </a:p>
        </p:txBody>
      </p:sp>
      <p:sp>
        <p:nvSpPr>
          <p:cNvPr id="6" name="Platshållare för innehåll 5">
            <a:extLst>
              <a:ext uri="{FF2B5EF4-FFF2-40B4-BE49-F238E27FC236}">
                <a16:creationId xmlns:a16="http://schemas.microsoft.com/office/drawing/2014/main" id="{EFAE9A6C-1F55-CAA3-61BE-6700E668E8F8}"/>
              </a:ext>
            </a:extLst>
          </p:cNvPr>
          <p:cNvSpPr>
            <a:spLocks noGrp="1"/>
          </p:cNvSpPr>
          <p:nvPr>
            <p:ph idx="1"/>
          </p:nvPr>
        </p:nvSpPr>
        <p:spPr>
          <a:xfrm>
            <a:off x="4102412" y="2184400"/>
            <a:ext cx="6260788" cy="4433888"/>
          </a:xfrm>
        </p:spPr>
        <p:txBody>
          <a:bodyPr/>
          <a:lstStyle/>
          <a:p>
            <a:pPr marL="0" indent="0">
              <a:buNone/>
            </a:pPr>
            <a:r>
              <a:rPr lang="en-GB" b="1" err="1"/>
              <a:t>Skapat</a:t>
            </a:r>
            <a:r>
              <a:rPr lang="en-GB" b="1"/>
              <a:t> av </a:t>
            </a:r>
            <a:r>
              <a:rPr lang="en-GB" b="1" err="1"/>
              <a:t>åldersgruppen</a:t>
            </a:r>
            <a:r>
              <a:rPr lang="en-GB" b="1"/>
              <a:t> </a:t>
            </a:r>
            <a:r>
              <a:rPr lang="en-GB" b="1" err="1"/>
              <a:t>genom</a:t>
            </a:r>
            <a:r>
              <a:rPr lang="en-GB" b="1"/>
              <a:t> den </a:t>
            </a:r>
            <a:r>
              <a:rPr lang="en-GB" b="1" err="1"/>
              <a:t>nationella</a:t>
            </a:r>
            <a:r>
              <a:rPr lang="en-GB" b="1"/>
              <a:t> </a:t>
            </a:r>
            <a:r>
              <a:rPr lang="en-GB" b="1" err="1"/>
              <a:t>rovergruppen</a:t>
            </a:r>
            <a:r>
              <a:rPr lang="en-GB" b="1"/>
              <a:t>.</a:t>
            </a:r>
          </a:p>
          <a:p>
            <a:r>
              <a:rPr lang="sv-SE"/>
              <a:t>Mer kompisar, mindre ensamt</a:t>
            </a:r>
          </a:p>
          <a:p>
            <a:r>
              <a:rPr lang="sv-SE"/>
              <a:t>Mer fysiskt stöd och inspiration</a:t>
            </a:r>
          </a:p>
          <a:p>
            <a:r>
              <a:rPr lang="sv-SE"/>
              <a:t>Fler roliga aktiviteter</a:t>
            </a:r>
          </a:p>
          <a:p>
            <a:r>
              <a:rPr lang="sv-SE"/>
              <a:t>Nätverk</a:t>
            </a:r>
          </a:p>
          <a:p>
            <a:pPr marL="0" indent="0">
              <a:buNone/>
            </a:pPr>
            <a:endParaRPr lang="sv-SE" b="1"/>
          </a:p>
          <a:p>
            <a:pPr marL="0" indent="0">
              <a:buNone/>
            </a:pPr>
            <a:r>
              <a:rPr lang="sv-SE" b="1"/>
              <a:t>Resultatet kommer att synas på </a:t>
            </a:r>
            <a:r>
              <a:rPr lang="sv-SE" b="1" err="1"/>
              <a:t>Demokratijamboreen</a:t>
            </a:r>
            <a:r>
              <a:rPr lang="sv-SE" b="1"/>
              <a:t>.</a:t>
            </a:r>
          </a:p>
        </p:txBody>
      </p:sp>
    </p:spTree>
    <p:extLst>
      <p:ext uri="{BB962C8B-B14F-4D97-AF65-F5344CB8AC3E}">
        <p14:creationId xmlns:p14="http://schemas.microsoft.com/office/powerpoint/2010/main" val="3776957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idningen Scout - Scouterna">
            <a:extLst>
              <a:ext uri="{FF2B5EF4-FFF2-40B4-BE49-F238E27FC236}">
                <a16:creationId xmlns:a16="http://schemas.microsoft.com/office/drawing/2014/main" id="{5BED606C-87A2-B8FF-47A3-8D144DC3B8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352" r="22222"/>
          <a:stretch/>
        </p:blipFill>
        <p:spPr bwMode="auto">
          <a:xfrm rot="442735">
            <a:off x="5380600" y="537977"/>
            <a:ext cx="1864999" cy="228442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Tidningen Scout - Scouterna">
            <a:extLst>
              <a:ext uri="{FF2B5EF4-FFF2-40B4-BE49-F238E27FC236}">
                <a16:creationId xmlns:a16="http://schemas.microsoft.com/office/drawing/2014/main" id="{A1A9514C-742B-6C7C-1396-8B72DF4630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656" r="22258"/>
          <a:stretch/>
        </p:blipFill>
        <p:spPr bwMode="auto">
          <a:xfrm rot="1031189">
            <a:off x="6082034" y="552824"/>
            <a:ext cx="1873882" cy="226779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Bildobjekt 5">
            <a:extLst>
              <a:ext uri="{FF2B5EF4-FFF2-40B4-BE49-F238E27FC236}">
                <a16:creationId xmlns:a16="http://schemas.microsoft.com/office/drawing/2014/main" id="{5B6C5EB4-4B3E-3B5E-CBB1-886056EE949A}"/>
              </a:ext>
            </a:extLst>
          </p:cNvPr>
          <p:cNvPicPr>
            <a:picLocks noChangeAspect="1"/>
          </p:cNvPicPr>
          <p:nvPr/>
        </p:nvPicPr>
        <p:blipFill>
          <a:blip r:embed="rId4"/>
          <a:stretch>
            <a:fillRect/>
          </a:stretch>
        </p:blipFill>
        <p:spPr>
          <a:xfrm rot="20446116">
            <a:off x="529192" y="3589364"/>
            <a:ext cx="1699723" cy="2402323"/>
          </a:xfrm>
          <a:prstGeom prst="rect">
            <a:avLst/>
          </a:prstGeom>
          <a:effectLst>
            <a:outerShdw blurRad="50800" dist="38100" dir="2700000" algn="tl" rotWithShape="0">
              <a:prstClr val="black">
                <a:alpha val="40000"/>
              </a:prstClr>
            </a:outerShdw>
          </a:effectLst>
        </p:spPr>
      </p:pic>
      <p:pic>
        <p:nvPicPr>
          <p:cNvPr id="7" name="Bildobjekt 6">
            <a:extLst>
              <a:ext uri="{FF2B5EF4-FFF2-40B4-BE49-F238E27FC236}">
                <a16:creationId xmlns:a16="http://schemas.microsoft.com/office/drawing/2014/main" id="{ACD32B83-5A55-B675-9DAD-1975188CA4FE}"/>
              </a:ext>
            </a:extLst>
          </p:cNvPr>
          <p:cNvPicPr>
            <a:picLocks noChangeAspect="1"/>
          </p:cNvPicPr>
          <p:nvPr/>
        </p:nvPicPr>
        <p:blipFill>
          <a:blip r:embed="rId5"/>
          <a:stretch>
            <a:fillRect/>
          </a:stretch>
        </p:blipFill>
        <p:spPr>
          <a:xfrm rot="20408095">
            <a:off x="764985" y="1779598"/>
            <a:ext cx="1699723" cy="2402323"/>
          </a:xfrm>
          <a:prstGeom prst="rect">
            <a:avLst/>
          </a:prstGeom>
          <a:effectLst>
            <a:outerShdw blurRad="50800" dist="38100" dir="2700000" algn="tl" rotWithShape="0">
              <a:prstClr val="black">
                <a:alpha val="40000"/>
              </a:prstClr>
            </a:outerShdw>
          </a:effectLst>
        </p:spPr>
      </p:pic>
      <p:pic>
        <p:nvPicPr>
          <p:cNvPr id="8" name="Bildobjekt 7">
            <a:extLst>
              <a:ext uri="{FF2B5EF4-FFF2-40B4-BE49-F238E27FC236}">
                <a16:creationId xmlns:a16="http://schemas.microsoft.com/office/drawing/2014/main" id="{765534AF-9593-7D2A-AA8A-BB91EE76D0B6}"/>
              </a:ext>
            </a:extLst>
          </p:cNvPr>
          <p:cNvPicPr>
            <a:picLocks noChangeAspect="1"/>
          </p:cNvPicPr>
          <p:nvPr/>
        </p:nvPicPr>
        <p:blipFill>
          <a:blip r:embed="rId6"/>
          <a:stretch>
            <a:fillRect/>
          </a:stretch>
        </p:blipFill>
        <p:spPr>
          <a:xfrm rot="232455">
            <a:off x="1972438" y="3546139"/>
            <a:ext cx="1699723" cy="2402323"/>
          </a:xfrm>
          <a:prstGeom prst="rect">
            <a:avLst/>
          </a:prstGeom>
          <a:effectLst>
            <a:outerShdw blurRad="50800" dist="38100" dir="2700000" algn="tl" rotWithShape="0">
              <a:prstClr val="black">
                <a:alpha val="40000"/>
              </a:prstClr>
            </a:outerShdw>
          </a:effectLst>
        </p:spPr>
      </p:pic>
      <p:pic>
        <p:nvPicPr>
          <p:cNvPr id="2" name="Bildobjekt 1">
            <a:extLst>
              <a:ext uri="{FF2B5EF4-FFF2-40B4-BE49-F238E27FC236}">
                <a16:creationId xmlns:a16="http://schemas.microsoft.com/office/drawing/2014/main" id="{1981466B-572F-2DE6-34D6-330205F556B1}"/>
              </a:ext>
            </a:extLst>
          </p:cNvPr>
          <p:cNvPicPr>
            <a:picLocks noChangeAspect="1"/>
          </p:cNvPicPr>
          <p:nvPr/>
        </p:nvPicPr>
        <p:blipFill>
          <a:blip r:embed="rId7"/>
          <a:stretch>
            <a:fillRect/>
          </a:stretch>
        </p:blipFill>
        <p:spPr>
          <a:xfrm rot="21049443">
            <a:off x="1743883" y="2068616"/>
            <a:ext cx="1666441" cy="2355284"/>
          </a:xfrm>
          <a:prstGeom prst="rect">
            <a:avLst/>
          </a:prstGeom>
          <a:effectLst>
            <a:outerShdw blurRad="50800" dist="38100" dir="2700000" algn="tl" rotWithShape="0">
              <a:prstClr val="black">
                <a:alpha val="40000"/>
              </a:prstClr>
            </a:outerShdw>
          </a:effectLst>
        </p:spPr>
      </p:pic>
      <p:pic>
        <p:nvPicPr>
          <p:cNvPr id="3" name="Bildobjekt 2">
            <a:extLst>
              <a:ext uri="{FF2B5EF4-FFF2-40B4-BE49-F238E27FC236}">
                <a16:creationId xmlns:a16="http://schemas.microsoft.com/office/drawing/2014/main" id="{8FC83141-55DB-AF00-2E64-739E5EFCB2E9}"/>
              </a:ext>
            </a:extLst>
          </p:cNvPr>
          <p:cNvPicPr>
            <a:picLocks noChangeAspect="1"/>
          </p:cNvPicPr>
          <p:nvPr/>
        </p:nvPicPr>
        <p:blipFill>
          <a:blip r:embed="rId8"/>
          <a:stretch>
            <a:fillRect/>
          </a:stretch>
        </p:blipFill>
        <p:spPr>
          <a:xfrm rot="21302485">
            <a:off x="811991" y="2616455"/>
            <a:ext cx="1666441" cy="2355284"/>
          </a:xfrm>
          <a:prstGeom prst="rect">
            <a:avLst/>
          </a:prstGeom>
          <a:effectLst>
            <a:outerShdw blurRad="50800" dist="38100" dir="2700000" algn="tl" rotWithShape="0">
              <a:prstClr val="black">
                <a:alpha val="40000"/>
              </a:prstClr>
            </a:outerShdw>
          </a:effectLst>
        </p:spPr>
      </p:pic>
      <p:sp>
        <p:nvSpPr>
          <p:cNvPr id="9" name="Frihandsfigur: Form 8">
            <a:extLst>
              <a:ext uri="{FF2B5EF4-FFF2-40B4-BE49-F238E27FC236}">
                <a16:creationId xmlns:a16="http://schemas.microsoft.com/office/drawing/2014/main" id="{1C72AA84-B70F-2888-217B-165288231D1F}"/>
              </a:ext>
            </a:extLst>
          </p:cNvPr>
          <p:cNvSpPr/>
          <p:nvPr/>
        </p:nvSpPr>
        <p:spPr>
          <a:xfrm rot="9888934">
            <a:off x="2546853" y="439607"/>
            <a:ext cx="2720601" cy="803168"/>
          </a:xfrm>
          <a:custGeom>
            <a:avLst/>
            <a:gdLst>
              <a:gd name="connsiteX0" fmla="*/ 3605440 w 3605440"/>
              <a:gd name="connsiteY0" fmla="*/ 647740 h 673140"/>
              <a:gd name="connsiteX1" fmla="*/ 1624240 w 3605440"/>
              <a:gd name="connsiteY1" fmla="*/ 40 h 673140"/>
              <a:gd name="connsiteX2" fmla="*/ 24040 w 3605440"/>
              <a:gd name="connsiteY2" fmla="*/ 673140 h 673140"/>
              <a:gd name="connsiteX0" fmla="*/ 3605440 w 3605440"/>
              <a:gd name="connsiteY0" fmla="*/ 648309 h 673709"/>
              <a:gd name="connsiteX1" fmla="*/ 1624240 w 3605440"/>
              <a:gd name="connsiteY1" fmla="*/ 609 h 673709"/>
              <a:gd name="connsiteX2" fmla="*/ 24040 w 3605440"/>
              <a:gd name="connsiteY2" fmla="*/ 673709 h 673709"/>
              <a:gd name="connsiteX0" fmla="*/ 3698778 w 3698778"/>
              <a:gd name="connsiteY0" fmla="*/ 927441 h 927441"/>
              <a:gd name="connsiteX1" fmla="*/ 1624240 w 3698778"/>
              <a:gd name="connsiteY1" fmla="*/ 341 h 927441"/>
              <a:gd name="connsiteX2" fmla="*/ 24040 w 3698778"/>
              <a:gd name="connsiteY2" fmla="*/ 673441 h 927441"/>
              <a:gd name="connsiteX0" fmla="*/ 3698778 w 3698778"/>
              <a:gd name="connsiteY0" fmla="*/ 927572 h 927572"/>
              <a:gd name="connsiteX1" fmla="*/ 1624240 w 3698778"/>
              <a:gd name="connsiteY1" fmla="*/ 472 h 927572"/>
              <a:gd name="connsiteX2" fmla="*/ 24040 w 3698778"/>
              <a:gd name="connsiteY2" fmla="*/ 673572 h 927572"/>
              <a:gd name="connsiteX0" fmla="*/ 3699050 w 3699050"/>
              <a:gd name="connsiteY0" fmla="*/ 329775 h 329775"/>
              <a:gd name="connsiteX1" fmla="*/ 1608955 w 3699050"/>
              <a:gd name="connsiteY1" fmla="*/ 164675 h 329775"/>
              <a:gd name="connsiteX2" fmla="*/ 24312 w 3699050"/>
              <a:gd name="connsiteY2" fmla="*/ 75775 h 329775"/>
              <a:gd name="connsiteX0" fmla="*/ 4181298 w 4181298"/>
              <a:gd name="connsiteY0" fmla="*/ 127777 h 788220"/>
              <a:gd name="connsiteX1" fmla="*/ 1608955 w 4181298"/>
              <a:gd name="connsiteY1" fmla="*/ 788177 h 788220"/>
              <a:gd name="connsiteX2" fmla="*/ 24312 w 4181298"/>
              <a:gd name="connsiteY2" fmla="*/ 699277 h 788220"/>
              <a:gd name="connsiteX0" fmla="*/ 4181298 w 4181298"/>
              <a:gd name="connsiteY0" fmla="*/ 0 h 660443"/>
              <a:gd name="connsiteX1" fmla="*/ 1608955 w 4181298"/>
              <a:gd name="connsiteY1" fmla="*/ 660400 h 660443"/>
              <a:gd name="connsiteX2" fmla="*/ 24312 w 4181298"/>
              <a:gd name="connsiteY2" fmla="*/ 571500 h 660443"/>
              <a:gd name="connsiteX0" fmla="*/ 3450148 w 3450148"/>
              <a:gd name="connsiteY0" fmla="*/ 0 h 1041443"/>
              <a:gd name="connsiteX1" fmla="*/ 1608955 w 3450148"/>
              <a:gd name="connsiteY1" fmla="*/ 1041400 h 1041443"/>
              <a:gd name="connsiteX2" fmla="*/ 24312 w 3450148"/>
              <a:gd name="connsiteY2" fmla="*/ 952500 h 1041443"/>
              <a:gd name="connsiteX0" fmla="*/ 3603235 w 3603235"/>
              <a:gd name="connsiteY0" fmla="*/ 0 h 1041415"/>
              <a:gd name="connsiteX1" fmla="*/ 1762042 w 3603235"/>
              <a:gd name="connsiteY1" fmla="*/ 1041400 h 1041415"/>
              <a:gd name="connsiteX2" fmla="*/ 21835 w 3603235"/>
              <a:gd name="connsiteY2" fmla="*/ 393700 h 1041415"/>
              <a:gd name="connsiteX0" fmla="*/ 3581400 w 3581400"/>
              <a:gd name="connsiteY0" fmla="*/ 0 h 1041522"/>
              <a:gd name="connsiteX1" fmla="*/ 1740207 w 3581400"/>
              <a:gd name="connsiteY1" fmla="*/ 1041400 h 1041522"/>
              <a:gd name="connsiteX2" fmla="*/ 0 w 3581400"/>
              <a:gd name="connsiteY2" fmla="*/ 393700 h 1041522"/>
              <a:gd name="connsiteX0" fmla="*/ 3581400 w 3581400"/>
              <a:gd name="connsiteY0" fmla="*/ 0 h 1117672"/>
              <a:gd name="connsiteX1" fmla="*/ 1740207 w 3581400"/>
              <a:gd name="connsiteY1" fmla="*/ 1117600 h 1117672"/>
              <a:gd name="connsiteX2" fmla="*/ 0 w 3581400"/>
              <a:gd name="connsiteY2" fmla="*/ 393700 h 1117672"/>
              <a:gd name="connsiteX0" fmla="*/ 3565844 w 3565844"/>
              <a:gd name="connsiteY0" fmla="*/ 0 h 1117638"/>
              <a:gd name="connsiteX1" fmla="*/ 1724651 w 3565844"/>
              <a:gd name="connsiteY1" fmla="*/ 1117600 h 1117638"/>
              <a:gd name="connsiteX2" fmla="*/ 0 w 3565844"/>
              <a:gd name="connsiteY2" fmla="*/ 228600 h 1117638"/>
              <a:gd name="connsiteX0" fmla="*/ 3332498 w 3332498"/>
              <a:gd name="connsiteY0" fmla="*/ 0 h 1117655"/>
              <a:gd name="connsiteX1" fmla="*/ 1491305 w 3332498"/>
              <a:gd name="connsiteY1" fmla="*/ 1117600 h 1117655"/>
              <a:gd name="connsiteX2" fmla="*/ 0 w 3332498"/>
              <a:gd name="connsiteY2" fmla="*/ 334639 h 1117655"/>
              <a:gd name="connsiteX0" fmla="*/ 3332498 w 3332498"/>
              <a:gd name="connsiteY0" fmla="*/ 0 h 1117677"/>
              <a:gd name="connsiteX1" fmla="*/ 1491305 w 3332498"/>
              <a:gd name="connsiteY1" fmla="*/ 1117600 h 1117677"/>
              <a:gd name="connsiteX2" fmla="*/ 0 w 3332498"/>
              <a:gd name="connsiteY2" fmla="*/ 334639 h 1117677"/>
            </a:gdLst>
            <a:ahLst/>
            <a:cxnLst>
              <a:cxn ang="0">
                <a:pos x="connsiteX0" y="connsiteY0"/>
              </a:cxn>
              <a:cxn ang="0">
                <a:pos x="connsiteX1" y="connsiteY1"/>
              </a:cxn>
              <a:cxn ang="0">
                <a:pos x="connsiteX2" y="connsiteY2"/>
              </a:cxn>
            </a:cxnLst>
            <a:rect l="l" t="t" r="r" b="b"/>
            <a:pathLst>
              <a:path w="3332498" h="1117677">
                <a:moveTo>
                  <a:pt x="3332498" y="0"/>
                </a:moveTo>
                <a:cubicBezTo>
                  <a:pt x="2718130" y="499533"/>
                  <a:pt x="2431105" y="1100667"/>
                  <a:pt x="1491305" y="1117600"/>
                </a:cubicBezTo>
                <a:cubicBezTo>
                  <a:pt x="894405" y="1121833"/>
                  <a:pt x="537156" y="953548"/>
                  <a:pt x="0" y="334639"/>
                </a:cubicBezTo>
              </a:path>
            </a:pathLst>
          </a:custGeom>
          <a:noFill/>
          <a:ln w="76200">
            <a:solidFill>
              <a:srgbClr val="003660"/>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a:extLst>
              <a:ext uri="{FF2B5EF4-FFF2-40B4-BE49-F238E27FC236}">
                <a16:creationId xmlns:a16="http://schemas.microsoft.com/office/drawing/2014/main" id="{9611397F-A5C7-45BB-9CE7-6775E1C84D7A}"/>
              </a:ext>
            </a:extLst>
          </p:cNvPr>
          <p:cNvPicPr>
            <a:picLocks noChangeAspect="1"/>
          </p:cNvPicPr>
          <p:nvPr/>
        </p:nvPicPr>
        <p:blipFill>
          <a:blip r:embed="rId9"/>
          <a:stretch>
            <a:fillRect/>
          </a:stretch>
        </p:blipFill>
        <p:spPr>
          <a:xfrm rot="21342817">
            <a:off x="4871814" y="4034417"/>
            <a:ext cx="3550600" cy="2009867"/>
          </a:xfrm>
          <a:prstGeom prst="rect">
            <a:avLst/>
          </a:prstGeom>
          <a:effectLst>
            <a:outerShdw blurRad="50800" dist="38100" dir="2700000" algn="tl" rotWithShape="0">
              <a:prstClr val="black">
                <a:alpha val="40000"/>
              </a:prstClr>
            </a:outerShdw>
          </a:effectLst>
        </p:spPr>
      </p:pic>
      <p:sp>
        <p:nvSpPr>
          <p:cNvPr id="12" name="Frihandsfigur: Form 11">
            <a:extLst>
              <a:ext uri="{FF2B5EF4-FFF2-40B4-BE49-F238E27FC236}">
                <a16:creationId xmlns:a16="http://schemas.microsoft.com/office/drawing/2014/main" id="{DAFCD734-2B6B-EF03-165C-688B837F0644}"/>
              </a:ext>
            </a:extLst>
          </p:cNvPr>
          <p:cNvSpPr/>
          <p:nvPr/>
        </p:nvSpPr>
        <p:spPr>
          <a:xfrm rot="9888934">
            <a:off x="3701930" y="1958010"/>
            <a:ext cx="5326261" cy="1950600"/>
          </a:xfrm>
          <a:custGeom>
            <a:avLst/>
            <a:gdLst>
              <a:gd name="connsiteX0" fmla="*/ 3605440 w 3605440"/>
              <a:gd name="connsiteY0" fmla="*/ 647740 h 673140"/>
              <a:gd name="connsiteX1" fmla="*/ 1624240 w 3605440"/>
              <a:gd name="connsiteY1" fmla="*/ 40 h 673140"/>
              <a:gd name="connsiteX2" fmla="*/ 24040 w 3605440"/>
              <a:gd name="connsiteY2" fmla="*/ 673140 h 673140"/>
              <a:gd name="connsiteX0" fmla="*/ 3605440 w 3605440"/>
              <a:gd name="connsiteY0" fmla="*/ 648309 h 673709"/>
              <a:gd name="connsiteX1" fmla="*/ 1624240 w 3605440"/>
              <a:gd name="connsiteY1" fmla="*/ 609 h 673709"/>
              <a:gd name="connsiteX2" fmla="*/ 24040 w 3605440"/>
              <a:gd name="connsiteY2" fmla="*/ 673709 h 673709"/>
              <a:gd name="connsiteX0" fmla="*/ 3698778 w 3698778"/>
              <a:gd name="connsiteY0" fmla="*/ 927441 h 927441"/>
              <a:gd name="connsiteX1" fmla="*/ 1624240 w 3698778"/>
              <a:gd name="connsiteY1" fmla="*/ 341 h 927441"/>
              <a:gd name="connsiteX2" fmla="*/ 24040 w 3698778"/>
              <a:gd name="connsiteY2" fmla="*/ 673441 h 927441"/>
              <a:gd name="connsiteX0" fmla="*/ 3698778 w 3698778"/>
              <a:gd name="connsiteY0" fmla="*/ 927572 h 927572"/>
              <a:gd name="connsiteX1" fmla="*/ 1624240 w 3698778"/>
              <a:gd name="connsiteY1" fmla="*/ 472 h 927572"/>
              <a:gd name="connsiteX2" fmla="*/ 24040 w 3698778"/>
              <a:gd name="connsiteY2" fmla="*/ 673572 h 927572"/>
              <a:gd name="connsiteX0" fmla="*/ 3699050 w 3699050"/>
              <a:gd name="connsiteY0" fmla="*/ 329775 h 329775"/>
              <a:gd name="connsiteX1" fmla="*/ 1608955 w 3699050"/>
              <a:gd name="connsiteY1" fmla="*/ 164675 h 329775"/>
              <a:gd name="connsiteX2" fmla="*/ 24312 w 3699050"/>
              <a:gd name="connsiteY2" fmla="*/ 75775 h 329775"/>
              <a:gd name="connsiteX0" fmla="*/ 4181298 w 4181298"/>
              <a:gd name="connsiteY0" fmla="*/ 127777 h 788220"/>
              <a:gd name="connsiteX1" fmla="*/ 1608955 w 4181298"/>
              <a:gd name="connsiteY1" fmla="*/ 788177 h 788220"/>
              <a:gd name="connsiteX2" fmla="*/ 24312 w 4181298"/>
              <a:gd name="connsiteY2" fmla="*/ 699277 h 788220"/>
              <a:gd name="connsiteX0" fmla="*/ 4181298 w 4181298"/>
              <a:gd name="connsiteY0" fmla="*/ 0 h 660443"/>
              <a:gd name="connsiteX1" fmla="*/ 1608955 w 4181298"/>
              <a:gd name="connsiteY1" fmla="*/ 660400 h 660443"/>
              <a:gd name="connsiteX2" fmla="*/ 24312 w 4181298"/>
              <a:gd name="connsiteY2" fmla="*/ 571500 h 660443"/>
              <a:gd name="connsiteX0" fmla="*/ 3450148 w 3450148"/>
              <a:gd name="connsiteY0" fmla="*/ 0 h 1041443"/>
              <a:gd name="connsiteX1" fmla="*/ 1608955 w 3450148"/>
              <a:gd name="connsiteY1" fmla="*/ 1041400 h 1041443"/>
              <a:gd name="connsiteX2" fmla="*/ 24312 w 3450148"/>
              <a:gd name="connsiteY2" fmla="*/ 952500 h 1041443"/>
              <a:gd name="connsiteX0" fmla="*/ 3603235 w 3603235"/>
              <a:gd name="connsiteY0" fmla="*/ 0 h 1041415"/>
              <a:gd name="connsiteX1" fmla="*/ 1762042 w 3603235"/>
              <a:gd name="connsiteY1" fmla="*/ 1041400 h 1041415"/>
              <a:gd name="connsiteX2" fmla="*/ 21835 w 3603235"/>
              <a:gd name="connsiteY2" fmla="*/ 393700 h 1041415"/>
              <a:gd name="connsiteX0" fmla="*/ 3581400 w 3581400"/>
              <a:gd name="connsiteY0" fmla="*/ 0 h 1041522"/>
              <a:gd name="connsiteX1" fmla="*/ 1740207 w 3581400"/>
              <a:gd name="connsiteY1" fmla="*/ 1041400 h 1041522"/>
              <a:gd name="connsiteX2" fmla="*/ 0 w 3581400"/>
              <a:gd name="connsiteY2" fmla="*/ 393700 h 1041522"/>
              <a:gd name="connsiteX0" fmla="*/ 3581400 w 3581400"/>
              <a:gd name="connsiteY0" fmla="*/ 0 h 1117672"/>
              <a:gd name="connsiteX1" fmla="*/ 1740207 w 3581400"/>
              <a:gd name="connsiteY1" fmla="*/ 1117600 h 1117672"/>
              <a:gd name="connsiteX2" fmla="*/ 0 w 3581400"/>
              <a:gd name="connsiteY2" fmla="*/ 393700 h 1117672"/>
              <a:gd name="connsiteX0" fmla="*/ 3565844 w 3565844"/>
              <a:gd name="connsiteY0" fmla="*/ 0 h 1117638"/>
              <a:gd name="connsiteX1" fmla="*/ 1724651 w 3565844"/>
              <a:gd name="connsiteY1" fmla="*/ 1117600 h 1117638"/>
              <a:gd name="connsiteX2" fmla="*/ 0 w 3565844"/>
              <a:gd name="connsiteY2" fmla="*/ 228600 h 1117638"/>
              <a:gd name="connsiteX0" fmla="*/ 3332498 w 3332498"/>
              <a:gd name="connsiteY0" fmla="*/ 0 h 1117655"/>
              <a:gd name="connsiteX1" fmla="*/ 1491305 w 3332498"/>
              <a:gd name="connsiteY1" fmla="*/ 1117600 h 1117655"/>
              <a:gd name="connsiteX2" fmla="*/ 0 w 3332498"/>
              <a:gd name="connsiteY2" fmla="*/ 334639 h 1117655"/>
              <a:gd name="connsiteX0" fmla="*/ 3332498 w 3332498"/>
              <a:gd name="connsiteY0" fmla="*/ 0 h 1117677"/>
              <a:gd name="connsiteX1" fmla="*/ 1491305 w 3332498"/>
              <a:gd name="connsiteY1" fmla="*/ 1117600 h 1117677"/>
              <a:gd name="connsiteX2" fmla="*/ 0 w 3332498"/>
              <a:gd name="connsiteY2" fmla="*/ 334639 h 1117677"/>
              <a:gd name="connsiteX0" fmla="*/ 3332498 w 3332498"/>
              <a:gd name="connsiteY0" fmla="*/ 0 h 916966"/>
              <a:gd name="connsiteX1" fmla="*/ 1503365 w 3332498"/>
              <a:gd name="connsiteY1" fmla="*/ 915303 h 916966"/>
              <a:gd name="connsiteX2" fmla="*/ 0 w 3332498"/>
              <a:gd name="connsiteY2" fmla="*/ 334639 h 916966"/>
              <a:gd name="connsiteX0" fmla="*/ 4669356 w 4669356"/>
              <a:gd name="connsiteY0" fmla="*/ 0 h 1158424"/>
              <a:gd name="connsiteX1" fmla="*/ 2840223 w 4669356"/>
              <a:gd name="connsiteY1" fmla="*/ 915303 h 1158424"/>
              <a:gd name="connsiteX2" fmla="*/ 0 w 4669356"/>
              <a:gd name="connsiteY2" fmla="*/ 870113 h 1158424"/>
              <a:gd name="connsiteX0" fmla="*/ 4669356 w 4669356"/>
              <a:gd name="connsiteY0" fmla="*/ 0 h 915320"/>
              <a:gd name="connsiteX1" fmla="*/ 2840223 w 4669356"/>
              <a:gd name="connsiteY1" fmla="*/ 915303 h 915320"/>
              <a:gd name="connsiteX2" fmla="*/ 0 w 4669356"/>
              <a:gd name="connsiteY2" fmla="*/ 870113 h 915320"/>
              <a:gd name="connsiteX0" fmla="*/ 4669356 w 4669356"/>
              <a:gd name="connsiteY0" fmla="*/ 0 h 1228897"/>
              <a:gd name="connsiteX1" fmla="*/ 3055453 w 4669356"/>
              <a:gd name="connsiteY1" fmla="*/ 1228885 h 1228897"/>
              <a:gd name="connsiteX2" fmla="*/ 0 w 4669356"/>
              <a:gd name="connsiteY2" fmla="*/ 870113 h 1228897"/>
              <a:gd name="connsiteX0" fmla="*/ 4669356 w 4669356"/>
              <a:gd name="connsiteY0" fmla="*/ 0 h 1235591"/>
              <a:gd name="connsiteX1" fmla="*/ 3055453 w 4669356"/>
              <a:gd name="connsiteY1" fmla="*/ 1228885 h 1235591"/>
              <a:gd name="connsiteX2" fmla="*/ 0 w 4669356"/>
              <a:gd name="connsiteY2" fmla="*/ 870113 h 1235591"/>
              <a:gd name="connsiteX0" fmla="*/ 4604381 w 4604381"/>
              <a:gd name="connsiteY0" fmla="*/ 1 h 761187"/>
              <a:gd name="connsiteX1" fmla="*/ 3055453 w 4604381"/>
              <a:gd name="connsiteY1" fmla="*/ 754481 h 761187"/>
              <a:gd name="connsiteX2" fmla="*/ 0 w 4604381"/>
              <a:gd name="connsiteY2" fmla="*/ 395709 h 761187"/>
              <a:gd name="connsiteX0" fmla="*/ 4604381 w 4604381"/>
              <a:gd name="connsiteY0" fmla="*/ 8131 h 769317"/>
              <a:gd name="connsiteX1" fmla="*/ 3055453 w 4604381"/>
              <a:gd name="connsiteY1" fmla="*/ 762611 h 769317"/>
              <a:gd name="connsiteX2" fmla="*/ 0 w 4604381"/>
              <a:gd name="connsiteY2" fmla="*/ 403839 h 769317"/>
              <a:gd name="connsiteX0" fmla="*/ 4768130 w 4768130"/>
              <a:gd name="connsiteY0" fmla="*/ 8344 h 746509"/>
              <a:gd name="connsiteX1" fmla="*/ 3055453 w 4768130"/>
              <a:gd name="connsiteY1" fmla="*/ 739803 h 746509"/>
              <a:gd name="connsiteX2" fmla="*/ 0 w 4768130"/>
              <a:gd name="connsiteY2" fmla="*/ 381031 h 746509"/>
              <a:gd name="connsiteX0" fmla="*/ 4768130 w 4768130"/>
              <a:gd name="connsiteY0" fmla="*/ 7119 h 895874"/>
              <a:gd name="connsiteX1" fmla="*/ 2922590 w 4768130"/>
              <a:gd name="connsiteY1" fmla="*/ 889892 h 895874"/>
              <a:gd name="connsiteX2" fmla="*/ 0 w 4768130"/>
              <a:gd name="connsiteY2" fmla="*/ 379806 h 895874"/>
              <a:gd name="connsiteX0" fmla="*/ 4635987 w 4635987"/>
              <a:gd name="connsiteY0" fmla="*/ 2323447 h 2323446"/>
              <a:gd name="connsiteX1" fmla="*/ 2922590 w 4635987"/>
              <a:gd name="connsiteY1" fmla="*/ 729010 h 2323446"/>
              <a:gd name="connsiteX2" fmla="*/ 0 w 4635987"/>
              <a:gd name="connsiteY2" fmla="*/ 218924 h 2323446"/>
              <a:gd name="connsiteX0" fmla="*/ 4635987 w 4635987"/>
              <a:gd name="connsiteY0" fmla="*/ 2288391 h 2288392"/>
              <a:gd name="connsiteX1" fmla="*/ 2889860 w 4635987"/>
              <a:gd name="connsiteY1" fmla="*/ 1044209 h 2288392"/>
              <a:gd name="connsiteX2" fmla="*/ 0 w 4635987"/>
              <a:gd name="connsiteY2" fmla="*/ 183868 h 2288392"/>
              <a:gd name="connsiteX0" fmla="*/ 4635987 w 4635987"/>
              <a:gd name="connsiteY0" fmla="*/ 2366577 h 2366577"/>
              <a:gd name="connsiteX1" fmla="*/ 2889860 w 4635987"/>
              <a:gd name="connsiteY1" fmla="*/ 1122395 h 2366577"/>
              <a:gd name="connsiteX2" fmla="*/ 0 w 4635987"/>
              <a:gd name="connsiteY2" fmla="*/ 262054 h 2366577"/>
              <a:gd name="connsiteX0" fmla="*/ 4635987 w 4635987"/>
              <a:gd name="connsiteY0" fmla="*/ 2366577 h 2366577"/>
              <a:gd name="connsiteX1" fmla="*/ 2889860 w 4635987"/>
              <a:gd name="connsiteY1" fmla="*/ 1122395 h 2366577"/>
              <a:gd name="connsiteX2" fmla="*/ 0 w 4635987"/>
              <a:gd name="connsiteY2" fmla="*/ 262054 h 2366577"/>
              <a:gd name="connsiteX0" fmla="*/ 4635987 w 4635987"/>
              <a:gd name="connsiteY0" fmla="*/ 2390897 h 2390897"/>
              <a:gd name="connsiteX1" fmla="*/ 3060650 w 4635987"/>
              <a:gd name="connsiteY1" fmla="*/ 1007155 h 2390897"/>
              <a:gd name="connsiteX2" fmla="*/ 0 w 4635987"/>
              <a:gd name="connsiteY2" fmla="*/ 286374 h 2390897"/>
              <a:gd name="connsiteX0" fmla="*/ 4635987 w 4635987"/>
              <a:gd name="connsiteY0" fmla="*/ 2390897 h 2390897"/>
              <a:gd name="connsiteX1" fmla="*/ 3060650 w 4635987"/>
              <a:gd name="connsiteY1" fmla="*/ 1007155 h 2390897"/>
              <a:gd name="connsiteX2" fmla="*/ 0 w 4635987"/>
              <a:gd name="connsiteY2" fmla="*/ 286374 h 2390897"/>
            </a:gdLst>
            <a:ahLst/>
            <a:cxnLst>
              <a:cxn ang="0">
                <a:pos x="connsiteX0" y="connsiteY0"/>
              </a:cxn>
              <a:cxn ang="0">
                <a:pos x="connsiteX1" y="connsiteY1"/>
              </a:cxn>
              <a:cxn ang="0">
                <a:pos x="connsiteX2" y="connsiteY2"/>
              </a:cxn>
            </a:cxnLst>
            <a:rect l="l" t="t" r="r" b="b"/>
            <a:pathLst>
              <a:path w="4635987" h="2390897">
                <a:moveTo>
                  <a:pt x="4635987" y="2390897"/>
                </a:moveTo>
                <a:cubicBezTo>
                  <a:pt x="3862360" y="2291951"/>
                  <a:pt x="3907672" y="1655963"/>
                  <a:pt x="3060650" y="1007155"/>
                </a:cubicBezTo>
                <a:cubicBezTo>
                  <a:pt x="2079824" y="384993"/>
                  <a:pt x="787418" y="-445925"/>
                  <a:pt x="0" y="286374"/>
                </a:cubicBezTo>
              </a:path>
            </a:pathLst>
          </a:custGeom>
          <a:noFill/>
          <a:ln w="76200">
            <a:solidFill>
              <a:srgbClr val="003660"/>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4" name="Bildobjekt 13">
            <a:extLst>
              <a:ext uri="{FF2B5EF4-FFF2-40B4-BE49-F238E27FC236}">
                <a16:creationId xmlns:a16="http://schemas.microsoft.com/office/drawing/2014/main" id="{75213609-D20A-D9B8-BB5E-120492690E99}"/>
              </a:ext>
            </a:extLst>
          </p:cNvPr>
          <p:cNvPicPr>
            <a:picLocks noChangeAspect="1"/>
          </p:cNvPicPr>
          <p:nvPr/>
        </p:nvPicPr>
        <p:blipFill>
          <a:blip r:embed="rId10"/>
          <a:stretch>
            <a:fillRect/>
          </a:stretch>
        </p:blipFill>
        <p:spPr>
          <a:xfrm rot="292021">
            <a:off x="9323973" y="331891"/>
            <a:ext cx="2302875" cy="4971079"/>
          </a:xfrm>
          <a:prstGeom prst="rect">
            <a:avLst/>
          </a:prstGeom>
        </p:spPr>
      </p:pic>
      <p:sp>
        <p:nvSpPr>
          <p:cNvPr id="16" name="Frihandsfigur: Form 15">
            <a:extLst>
              <a:ext uri="{FF2B5EF4-FFF2-40B4-BE49-F238E27FC236}">
                <a16:creationId xmlns:a16="http://schemas.microsoft.com/office/drawing/2014/main" id="{CC6F707C-4E57-2A92-5F1F-438599951A3D}"/>
              </a:ext>
            </a:extLst>
          </p:cNvPr>
          <p:cNvSpPr/>
          <p:nvPr/>
        </p:nvSpPr>
        <p:spPr>
          <a:xfrm rot="9888934">
            <a:off x="2157267" y="5715703"/>
            <a:ext cx="2611363" cy="907420"/>
          </a:xfrm>
          <a:custGeom>
            <a:avLst/>
            <a:gdLst>
              <a:gd name="connsiteX0" fmla="*/ 3605440 w 3605440"/>
              <a:gd name="connsiteY0" fmla="*/ 647740 h 673140"/>
              <a:gd name="connsiteX1" fmla="*/ 1624240 w 3605440"/>
              <a:gd name="connsiteY1" fmla="*/ 40 h 673140"/>
              <a:gd name="connsiteX2" fmla="*/ 24040 w 3605440"/>
              <a:gd name="connsiteY2" fmla="*/ 673140 h 673140"/>
              <a:gd name="connsiteX0" fmla="*/ 3605440 w 3605440"/>
              <a:gd name="connsiteY0" fmla="*/ 648309 h 673709"/>
              <a:gd name="connsiteX1" fmla="*/ 1624240 w 3605440"/>
              <a:gd name="connsiteY1" fmla="*/ 609 h 673709"/>
              <a:gd name="connsiteX2" fmla="*/ 24040 w 3605440"/>
              <a:gd name="connsiteY2" fmla="*/ 673709 h 673709"/>
              <a:gd name="connsiteX0" fmla="*/ 3698778 w 3698778"/>
              <a:gd name="connsiteY0" fmla="*/ 927441 h 927441"/>
              <a:gd name="connsiteX1" fmla="*/ 1624240 w 3698778"/>
              <a:gd name="connsiteY1" fmla="*/ 341 h 927441"/>
              <a:gd name="connsiteX2" fmla="*/ 24040 w 3698778"/>
              <a:gd name="connsiteY2" fmla="*/ 673441 h 927441"/>
              <a:gd name="connsiteX0" fmla="*/ 3698778 w 3698778"/>
              <a:gd name="connsiteY0" fmla="*/ 927572 h 927572"/>
              <a:gd name="connsiteX1" fmla="*/ 1624240 w 3698778"/>
              <a:gd name="connsiteY1" fmla="*/ 472 h 927572"/>
              <a:gd name="connsiteX2" fmla="*/ 24040 w 3698778"/>
              <a:gd name="connsiteY2" fmla="*/ 673572 h 927572"/>
              <a:gd name="connsiteX0" fmla="*/ 3699050 w 3699050"/>
              <a:gd name="connsiteY0" fmla="*/ 329775 h 329775"/>
              <a:gd name="connsiteX1" fmla="*/ 1608955 w 3699050"/>
              <a:gd name="connsiteY1" fmla="*/ 164675 h 329775"/>
              <a:gd name="connsiteX2" fmla="*/ 24312 w 3699050"/>
              <a:gd name="connsiteY2" fmla="*/ 75775 h 329775"/>
              <a:gd name="connsiteX0" fmla="*/ 4181298 w 4181298"/>
              <a:gd name="connsiteY0" fmla="*/ 127777 h 788220"/>
              <a:gd name="connsiteX1" fmla="*/ 1608955 w 4181298"/>
              <a:gd name="connsiteY1" fmla="*/ 788177 h 788220"/>
              <a:gd name="connsiteX2" fmla="*/ 24312 w 4181298"/>
              <a:gd name="connsiteY2" fmla="*/ 699277 h 788220"/>
              <a:gd name="connsiteX0" fmla="*/ 4181298 w 4181298"/>
              <a:gd name="connsiteY0" fmla="*/ 0 h 660443"/>
              <a:gd name="connsiteX1" fmla="*/ 1608955 w 4181298"/>
              <a:gd name="connsiteY1" fmla="*/ 660400 h 660443"/>
              <a:gd name="connsiteX2" fmla="*/ 24312 w 4181298"/>
              <a:gd name="connsiteY2" fmla="*/ 571500 h 660443"/>
              <a:gd name="connsiteX0" fmla="*/ 3450148 w 3450148"/>
              <a:gd name="connsiteY0" fmla="*/ 0 h 1041443"/>
              <a:gd name="connsiteX1" fmla="*/ 1608955 w 3450148"/>
              <a:gd name="connsiteY1" fmla="*/ 1041400 h 1041443"/>
              <a:gd name="connsiteX2" fmla="*/ 24312 w 3450148"/>
              <a:gd name="connsiteY2" fmla="*/ 952500 h 1041443"/>
              <a:gd name="connsiteX0" fmla="*/ 3603235 w 3603235"/>
              <a:gd name="connsiteY0" fmla="*/ 0 h 1041415"/>
              <a:gd name="connsiteX1" fmla="*/ 1762042 w 3603235"/>
              <a:gd name="connsiteY1" fmla="*/ 1041400 h 1041415"/>
              <a:gd name="connsiteX2" fmla="*/ 21835 w 3603235"/>
              <a:gd name="connsiteY2" fmla="*/ 393700 h 1041415"/>
              <a:gd name="connsiteX0" fmla="*/ 3581400 w 3581400"/>
              <a:gd name="connsiteY0" fmla="*/ 0 h 1041522"/>
              <a:gd name="connsiteX1" fmla="*/ 1740207 w 3581400"/>
              <a:gd name="connsiteY1" fmla="*/ 1041400 h 1041522"/>
              <a:gd name="connsiteX2" fmla="*/ 0 w 3581400"/>
              <a:gd name="connsiteY2" fmla="*/ 393700 h 1041522"/>
              <a:gd name="connsiteX0" fmla="*/ 3581400 w 3581400"/>
              <a:gd name="connsiteY0" fmla="*/ 0 h 1117672"/>
              <a:gd name="connsiteX1" fmla="*/ 1740207 w 3581400"/>
              <a:gd name="connsiteY1" fmla="*/ 1117600 h 1117672"/>
              <a:gd name="connsiteX2" fmla="*/ 0 w 3581400"/>
              <a:gd name="connsiteY2" fmla="*/ 393700 h 1117672"/>
              <a:gd name="connsiteX0" fmla="*/ 3565844 w 3565844"/>
              <a:gd name="connsiteY0" fmla="*/ 0 h 1117638"/>
              <a:gd name="connsiteX1" fmla="*/ 1724651 w 3565844"/>
              <a:gd name="connsiteY1" fmla="*/ 1117600 h 1117638"/>
              <a:gd name="connsiteX2" fmla="*/ 0 w 3565844"/>
              <a:gd name="connsiteY2" fmla="*/ 228600 h 1117638"/>
              <a:gd name="connsiteX0" fmla="*/ 3332498 w 3332498"/>
              <a:gd name="connsiteY0" fmla="*/ 0 h 1117655"/>
              <a:gd name="connsiteX1" fmla="*/ 1491305 w 3332498"/>
              <a:gd name="connsiteY1" fmla="*/ 1117600 h 1117655"/>
              <a:gd name="connsiteX2" fmla="*/ 0 w 3332498"/>
              <a:gd name="connsiteY2" fmla="*/ 334639 h 1117655"/>
              <a:gd name="connsiteX0" fmla="*/ 3332498 w 3332498"/>
              <a:gd name="connsiteY0" fmla="*/ 0 h 1117677"/>
              <a:gd name="connsiteX1" fmla="*/ 1491305 w 3332498"/>
              <a:gd name="connsiteY1" fmla="*/ 1117600 h 1117677"/>
              <a:gd name="connsiteX2" fmla="*/ 0 w 3332498"/>
              <a:gd name="connsiteY2" fmla="*/ 334639 h 1117677"/>
              <a:gd name="connsiteX0" fmla="*/ 3236348 w 3236348"/>
              <a:gd name="connsiteY0" fmla="*/ 1585993 h 1698994"/>
              <a:gd name="connsiteX1" fmla="*/ 1491305 w 3236348"/>
              <a:gd name="connsiteY1" fmla="*/ 782961 h 1698994"/>
              <a:gd name="connsiteX2" fmla="*/ 0 w 3236348"/>
              <a:gd name="connsiteY2" fmla="*/ 0 h 1698994"/>
              <a:gd name="connsiteX0" fmla="*/ 3236348 w 3236348"/>
              <a:gd name="connsiteY0" fmla="*/ 1585993 h 1585993"/>
              <a:gd name="connsiteX1" fmla="*/ 1491305 w 3236348"/>
              <a:gd name="connsiteY1" fmla="*/ 782961 h 1585993"/>
              <a:gd name="connsiteX2" fmla="*/ 0 w 3236348"/>
              <a:gd name="connsiteY2" fmla="*/ 0 h 1585993"/>
              <a:gd name="connsiteX0" fmla="*/ 3176664 w 3176664"/>
              <a:gd name="connsiteY0" fmla="*/ 1279169 h 1279169"/>
              <a:gd name="connsiteX1" fmla="*/ 1431621 w 3176664"/>
              <a:gd name="connsiteY1" fmla="*/ 476137 h 1279169"/>
              <a:gd name="connsiteX2" fmla="*/ 0 w 3176664"/>
              <a:gd name="connsiteY2" fmla="*/ 0 h 1279169"/>
              <a:gd name="connsiteX0" fmla="*/ 3176664 w 3176664"/>
              <a:gd name="connsiteY0" fmla="*/ 1329407 h 1329407"/>
              <a:gd name="connsiteX1" fmla="*/ 1431621 w 3176664"/>
              <a:gd name="connsiteY1" fmla="*/ 526375 h 1329407"/>
              <a:gd name="connsiteX2" fmla="*/ 0 w 3176664"/>
              <a:gd name="connsiteY2" fmla="*/ 50238 h 1329407"/>
              <a:gd name="connsiteX0" fmla="*/ 3176664 w 3176664"/>
              <a:gd name="connsiteY0" fmla="*/ 1348996 h 1348996"/>
              <a:gd name="connsiteX1" fmla="*/ 1600192 w 3176664"/>
              <a:gd name="connsiteY1" fmla="*/ 295784 h 1348996"/>
              <a:gd name="connsiteX2" fmla="*/ 0 w 3176664"/>
              <a:gd name="connsiteY2" fmla="*/ 69827 h 1348996"/>
              <a:gd name="connsiteX0" fmla="*/ 3176664 w 3176664"/>
              <a:gd name="connsiteY0" fmla="*/ 1379609 h 1379609"/>
              <a:gd name="connsiteX1" fmla="*/ 1600192 w 3176664"/>
              <a:gd name="connsiteY1" fmla="*/ 326397 h 1379609"/>
              <a:gd name="connsiteX2" fmla="*/ 0 w 3176664"/>
              <a:gd name="connsiteY2" fmla="*/ 100440 h 1379609"/>
              <a:gd name="connsiteX0" fmla="*/ 3176664 w 3176664"/>
              <a:gd name="connsiteY0" fmla="*/ 1379609 h 1379609"/>
              <a:gd name="connsiteX1" fmla="*/ 1600192 w 3176664"/>
              <a:gd name="connsiteY1" fmla="*/ 326397 h 1379609"/>
              <a:gd name="connsiteX2" fmla="*/ 0 w 3176664"/>
              <a:gd name="connsiteY2" fmla="*/ 100440 h 1379609"/>
              <a:gd name="connsiteX0" fmla="*/ 3176664 w 3176664"/>
              <a:gd name="connsiteY0" fmla="*/ 1407553 h 1407553"/>
              <a:gd name="connsiteX1" fmla="*/ 1735148 w 3176664"/>
              <a:gd name="connsiteY1" fmla="*/ 244873 h 1407553"/>
              <a:gd name="connsiteX2" fmla="*/ 0 w 3176664"/>
              <a:gd name="connsiteY2" fmla="*/ 128384 h 1407553"/>
              <a:gd name="connsiteX0" fmla="*/ 3198692 w 3198692"/>
              <a:gd name="connsiteY0" fmla="*/ 1238325 h 1238325"/>
              <a:gd name="connsiteX1" fmla="*/ 1757176 w 3198692"/>
              <a:gd name="connsiteY1" fmla="*/ 75645 h 1238325"/>
              <a:gd name="connsiteX2" fmla="*/ 1 w 3198692"/>
              <a:gd name="connsiteY2" fmla="*/ 405597 h 1238325"/>
              <a:gd name="connsiteX0" fmla="*/ 3198691 w 3198691"/>
              <a:gd name="connsiteY0" fmla="*/ 1262751 h 1262751"/>
              <a:gd name="connsiteX1" fmla="*/ 1757175 w 3198691"/>
              <a:gd name="connsiteY1" fmla="*/ 100071 h 1262751"/>
              <a:gd name="connsiteX2" fmla="*/ 0 w 3198691"/>
              <a:gd name="connsiteY2" fmla="*/ 430023 h 1262751"/>
            </a:gdLst>
            <a:ahLst/>
            <a:cxnLst>
              <a:cxn ang="0">
                <a:pos x="connsiteX0" y="connsiteY0"/>
              </a:cxn>
              <a:cxn ang="0">
                <a:pos x="connsiteX1" y="connsiteY1"/>
              </a:cxn>
              <a:cxn ang="0">
                <a:pos x="connsiteX2" y="connsiteY2"/>
              </a:cxn>
            </a:cxnLst>
            <a:rect l="l" t="t" r="r" b="b"/>
            <a:pathLst>
              <a:path w="3198691" h="1262751">
                <a:moveTo>
                  <a:pt x="3198691" y="1262751"/>
                </a:moveTo>
                <a:cubicBezTo>
                  <a:pt x="2777320" y="448358"/>
                  <a:pt x="2677840" y="365658"/>
                  <a:pt x="1757175" y="100071"/>
                </a:cubicBezTo>
                <a:cubicBezTo>
                  <a:pt x="1056680" y="-119920"/>
                  <a:pt x="730482" y="37261"/>
                  <a:pt x="0" y="430023"/>
                </a:cubicBezTo>
              </a:path>
            </a:pathLst>
          </a:custGeom>
          <a:noFill/>
          <a:ln w="76200">
            <a:solidFill>
              <a:srgbClr val="003660"/>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871099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59BC2BA3-F890-5B29-E124-8BF1E6A958C3}"/>
              </a:ext>
            </a:extLst>
          </p:cNvPr>
          <p:cNvSpPr/>
          <p:nvPr/>
        </p:nvSpPr>
        <p:spPr>
          <a:xfrm>
            <a:off x="1981200" y="378023"/>
            <a:ext cx="8293100" cy="874977"/>
          </a:xfrm>
          <a:prstGeom prst="rect">
            <a:avLst/>
          </a:prstGeom>
          <a:solidFill>
            <a:srgbClr val="00365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BA965A1B-DDFC-90D2-E214-7320C30C078B}"/>
              </a:ext>
            </a:extLst>
          </p:cNvPr>
          <p:cNvSpPr>
            <a:spLocks noGrp="1"/>
          </p:cNvSpPr>
          <p:nvPr>
            <p:ph type="title"/>
          </p:nvPr>
        </p:nvSpPr>
        <p:spPr>
          <a:xfrm>
            <a:off x="2330450" y="419811"/>
            <a:ext cx="7531100" cy="797449"/>
          </a:xfrm>
        </p:spPr>
        <p:txBody>
          <a:bodyPr/>
          <a:lstStyle/>
          <a:p>
            <a:pPr algn="ctr"/>
            <a:r>
              <a:rPr lang="sv-SE" dirty="0" err="1">
                <a:solidFill>
                  <a:schemeClr val="bg1"/>
                </a:solidFill>
              </a:rPr>
              <a:t>Our</a:t>
            </a:r>
            <a:r>
              <a:rPr lang="sv-SE" dirty="0">
                <a:solidFill>
                  <a:schemeClr val="bg1"/>
                </a:solidFill>
              </a:rPr>
              <a:t> </a:t>
            </a:r>
            <a:r>
              <a:rPr lang="sv-SE" dirty="0" err="1">
                <a:solidFill>
                  <a:schemeClr val="bg1"/>
                </a:solidFill>
              </a:rPr>
              <a:t>main</a:t>
            </a:r>
            <a:r>
              <a:rPr lang="sv-SE" dirty="0">
                <a:solidFill>
                  <a:schemeClr val="bg1"/>
                </a:solidFill>
              </a:rPr>
              <a:t> </a:t>
            </a:r>
            <a:r>
              <a:rPr lang="sv-SE" dirty="0" err="1">
                <a:solidFill>
                  <a:schemeClr val="bg1"/>
                </a:solidFill>
              </a:rPr>
              <a:t>thoughts</a:t>
            </a:r>
            <a:r>
              <a:rPr lang="sv-SE" dirty="0">
                <a:solidFill>
                  <a:schemeClr val="bg1"/>
                </a:solidFill>
              </a:rPr>
              <a:t> right </a:t>
            </a:r>
            <a:r>
              <a:rPr lang="sv-SE" dirty="0" err="1">
                <a:solidFill>
                  <a:schemeClr val="bg1"/>
                </a:solidFill>
              </a:rPr>
              <a:t>now</a:t>
            </a:r>
            <a:endParaRPr lang="sv-SE" dirty="0">
              <a:solidFill>
                <a:schemeClr val="bg1"/>
              </a:solidFill>
            </a:endParaRPr>
          </a:p>
        </p:txBody>
      </p:sp>
      <p:sp>
        <p:nvSpPr>
          <p:cNvPr id="3" name="Platshållare för innehåll 2">
            <a:extLst>
              <a:ext uri="{FF2B5EF4-FFF2-40B4-BE49-F238E27FC236}">
                <a16:creationId xmlns:a16="http://schemas.microsoft.com/office/drawing/2014/main" id="{51D35957-5622-ABBC-1A5E-84BBED02EA49}"/>
              </a:ext>
            </a:extLst>
          </p:cNvPr>
          <p:cNvSpPr>
            <a:spLocks noGrp="1"/>
          </p:cNvSpPr>
          <p:nvPr>
            <p:ph idx="1"/>
          </p:nvPr>
        </p:nvSpPr>
        <p:spPr>
          <a:xfrm>
            <a:off x="1474304" y="-3986213"/>
            <a:ext cx="10515600" cy="4351338"/>
          </a:xfrm>
        </p:spPr>
        <p:txBody>
          <a:bodyPr/>
          <a:lstStyle/>
          <a:p>
            <a:r>
              <a:rPr lang="sv-SE" dirty="0" err="1"/>
              <a:t>Gamification</a:t>
            </a:r>
            <a:endParaRPr lang="sv-SE" dirty="0"/>
          </a:p>
          <a:p>
            <a:r>
              <a:rPr lang="sv-SE" dirty="0" err="1"/>
              <a:t>Sustainability</a:t>
            </a:r>
            <a:endParaRPr lang="sv-SE" dirty="0"/>
          </a:p>
          <a:p>
            <a:r>
              <a:rPr lang="sv-SE" dirty="0" err="1"/>
              <a:t>internationalization</a:t>
            </a:r>
            <a:endParaRPr lang="sv-SE" dirty="0"/>
          </a:p>
        </p:txBody>
      </p:sp>
      <p:sp>
        <p:nvSpPr>
          <p:cNvPr id="4" name="Bild 4">
            <a:extLst>
              <a:ext uri="{FF2B5EF4-FFF2-40B4-BE49-F238E27FC236}">
                <a16:creationId xmlns:a16="http://schemas.microsoft.com/office/drawing/2014/main" id="{64198E49-E9FB-859C-2A94-72DBEC073631}"/>
              </a:ext>
            </a:extLst>
          </p:cNvPr>
          <p:cNvSpPr/>
          <p:nvPr/>
        </p:nvSpPr>
        <p:spPr>
          <a:xfrm>
            <a:off x="838200" y="2127813"/>
            <a:ext cx="2892095" cy="2897508"/>
          </a:xfrm>
          <a:custGeom>
            <a:avLst/>
            <a:gdLst>
              <a:gd name="connsiteX0" fmla="*/ 2890230 w 2892095"/>
              <a:gd name="connsiteY0" fmla="*/ 1445098 h 2897508"/>
              <a:gd name="connsiteX1" fmla="*/ 2302775 w 2892095"/>
              <a:gd name="connsiteY1" fmla="*/ 2480306 h 2897508"/>
              <a:gd name="connsiteX2" fmla="*/ 1445246 w 2892095"/>
              <a:gd name="connsiteY2" fmla="*/ 2890081 h 2897508"/>
              <a:gd name="connsiteX3" fmla="*/ 828030 w 2892095"/>
              <a:gd name="connsiteY3" fmla="*/ 2805239 h 2897508"/>
              <a:gd name="connsiteX4" fmla="*/ 41 w 2892095"/>
              <a:gd name="connsiteY4" fmla="*/ 1445098 h 2897508"/>
              <a:gd name="connsiteX5" fmla="*/ 468450 w 2892095"/>
              <a:gd name="connsiteY5" fmla="*/ 370688 h 2897508"/>
              <a:gd name="connsiteX6" fmla="*/ 1445135 w 2892095"/>
              <a:gd name="connsiteY6" fmla="*/ 3 h 2897508"/>
              <a:gd name="connsiteX7" fmla="*/ 2458467 w 2892095"/>
              <a:gd name="connsiteY7" fmla="*/ 397563 h 2897508"/>
              <a:gd name="connsiteX8" fmla="*/ 2890230 w 2892095"/>
              <a:gd name="connsiteY8" fmla="*/ 1445098 h 289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2095" h="2897508">
                <a:moveTo>
                  <a:pt x="2890230" y="1445098"/>
                </a:moveTo>
                <a:cubicBezTo>
                  <a:pt x="2860468" y="1988799"/>
                  <a:pt x="2486341" y="2318617"/>
                  <a:pt x="2302775" y="2480306"/>
                </a:cubicBezTo>
                <a:cubicBezTo>
                  <a:pt x="2159853" y="2606348"/>
                  <a:pt x="1877564" y="2848215"/>
                  <a:pt x="1445246" y="2890081"/>
                </a:cubicBezTo>
                <a:cubicBezTo>
                  <a:pt x="1355740" y="2898743"/>
                  <a:pt x="1102324" y="2920286"/>
                  <a:pt x="828030" y="2805239"/>
                </a:cubicBezTo>
                <a:cubicBezTo>
                  <a:pt x="316756" y="2590801"/>
                  <a:pt x="-4179" y="2006678"/>
                  <a:pt x="41" y="1445098"/>
                </a:cubicBezTo>
                <a:cubicBezTo>
                  <a:pt x="930" y="1328495"/>
                  <a:pt x="19031" y="779353"/>
                  <a:pt x="468450" y="370688"/>
                </a:cubicBezTo>
                <a:cubicBezTo>
                  <a:pt x="850462" y="23213"/>
                  <a:pt x="1298549" y="337"/>
                  <a:pt x="1445135" y="3"/>
                </a:cubicBezTo>
                <a:cubicBezTo>
                  <a:pt x="1599273" y="-330"/>
                  <a:pt x="2070569" y="22769"/>
                  <a:pt x="2458467" y="397563"/>
                </a:cubicBezTo>
                <a:cubicBezTo>
                  <a:pt x="2533426" y="469967"/>
                  <a:pt x="2922212" y="861641"/>
                  <a:pt x="2890230" y="1445098"/>
                </a:cubicBezTo>
                <a:close/>
              </a:path>
            </a:pathLst>
          </a:custGeom>
          <a:blipFill dpi="0" rotWithShape="1">
            <a:blip r:embed="rId2">
              <a:extLst>
                <a:ext uri="{28A0092B-C50C-407E-A947-70E740481C1C}">
                  <a14:useLocalDpi xmlns:a14="http://schemas.microsoft.com/office/drawing/2010/main" val="0"/>
                </a:ext>
              </a:extLst>
            </a:blip>
            <a:srcRect/>
            <a:stretch>
              <a:fillRect l="-7330" r="-10655"/>
            </a:stretch>
          </a:blipFill>
          <a:ln w="0" cap="flat">
            <a:noFill/>
            <a:prstDash val="solid"/>
            <a:miter/>
          </a:ln>
        </p:spPr>
        <p:txBody>
          <a:bodyPr rtlCol="0" anchor="ctr"/>
          <a:lstStyle/>
          <a:p>
            <a:endParaRPr lang="sv-SE" dirty="0"/>
          </a:p>
        </p:txBody>
      </p:sp>
      <p:sp>
        <p:nvSpPr>
          <p:cNvPr id="5" name="Bild 6">
            <a:extLst>
              <a:ext uri="{FF2B5EF4-FFF2-40B4-BE49-F238E27FC236}">
                <a16:creationId xmlns:a16="http://schemas.microsoft.com/office/drawing/2014/main" id="{3F7826C3-533B-F0ED-6485-7D5F1A1CE64D}"/>
              </a:ext>
            </a:extLst>
          </p:cNvPr>
          <p:cNvSpPr/>
          <p:nvPr/>
        </p:nvSpPr>
        <p:spPr>
          <a:xfrm>
            <a:off x="4289857" y="3218254"/>
            <a:ext cx="2890455" cy="2900929"/>
          </a:xfrm>
          <a:custGeom>
            <a:avLst/>
            <a:gdLst>
              <a:gd name="connsiteX0" fmla="*/ 2890262 w 2890455"/>
              <a:gd name="connsiteY0" fmla="*/ 1453357 h 2900929"/>
              <a:gd name="connsiteX1" fmla="*/ 2242396 w 2890455"/>
              <a:gd name="connsiteY1" fmla="*/ 2701226 h 2900929"/>
              <a:gd name="connsiteX2" fmla="*/ 1445167 w 2890455"/>
              <a:gd name="connsiteY2" fmla="*/ 2898451 h 2900929"/>
              <a:gd name="connsiteX3" fmla="*/ 450048 w 2890455"/>
              <a:gd name="connsiteY3" fmla="*/ 2413828 h 2900929"/>
              <a:gd name="connsiteX4" fmla="*/ 73 w 2890455"/>
              <a:gd name="connsiteY4" fmla="*/ 1453357 h 2900929"/>
              <a:gd name="connsiteX5" fmla="*/ 513013 w 2890455"/>
              <a:gd name="connsiteY5" fmla="*/ 410375 h 2900929"/>
              <a:gd name="connsiteX6" fmla="*/ 1445167 w 2890455"/>
              <a:gd name="connsiteY6" fmla="*/ 8262 h 2900929"/>
              <a:gd name="connsiteX7" fmla="*/ 2306694 w 2890455"/>
              <a:gd name="connsiteY7" fmla="*/ 188719 h 2900929"/>
              <a:gd name="connsiteX8" fmla="*/ 2890151 w 2890455"/>
              <a:gd name="connsiteY8" fmla="*/ 1453357 h 2900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0455" h="2900929">
                <a:moveTo>
                  <a:pt x="2890262" y="1453357"/>
                </a:moveTo>
                <a:cubicBezTo>
                  <a:pt x="2888152" y="1550081"/>
                  <a:pt x="2859390" y="2314772"/>
                  <a:pt x="2242396" y="2701226"/>
                </a:cubicBezTo>
                <a:cubicBezTo>
                  <a:pt x="1895586" y="2918440"/>
                  <a:pt x="1545779" y="2904003"/>
                  <a:pt x="1445167" y="2898451"/>
                </a:cubicBezTo>
                <a:cubicBezTo>
                  <a:pt x="902022" y="2868467"/>
                  <a:pt x="560099" y="2527099"/>
                  <a:pt x="450048" y="2413828"/>
                </a:cubicBezTo>
                <a:cubicBezTo>
                  <a:pt x="326338" y="2286232"/>
                  <a:pt x="5848" y="1956080"/>
                  <a:pt x="73" y="1453357"/>
                </a:cubicBezTo>
                <a:cubicBezTo>
                  <a:pt x="-6257" y="881116"/>
                  <a:pt x="400075" y="512763"/>
                  <a:pt x="513013" y="410375"/>
                </a:cubicBezTo>
                <a:cubicBezTo>
                  <a:pt x="599410" y="331973"/>
                  <a:pt x="932005" y="49240"/>
                  <a:pt x="1445167" y="8262"/>
                </a:cubicBezTo>
                <a:cubicBezTo>
                  <a:pt x="1594641" y="-3731"/>
                  <a:pt x="1962660" y="-33048"/>
                  <a:pt x="2306694" y="188719"/>
                </a:cubicBezTo>
                <a:cubicBezTo>
                  <a:pt x="2897480" y="569620"/>
                  <a:pt x="2892372" y="1352856"/>
                  <a:pt x="2890151" y="1453357"/>
                </a:cubicBezTo>
                <a:close/>
              </a:path>
            </a:pathLst>
          </a:custGeom>
          <a:blipFill dpi="0" rotWithShape="1">
            <a:blip r:embed="rId3">
              <a:extLst>
                <a:ext uri="{28A0092B-C50C-407E-A947-70E740481C1C}">
                  <a14:useLocalDpi xmlns:a14="http://schemas.microsoft.com/office/drawing/2010/main" val="0"/>
                </a:ext>
              </a:extLst>
            </a:blip>
            <a:srcRect/>
            <a:stretch>
              <a:fillRect l="-8698" r="-16615"/>
            </a:stretch>
          </a:blipFill>
          <a:ln w="0" cap="flat">
            <a:noFill/>
            <a:prstDash val="solid"/>
            <a:miter/>
          </a:ln>
        </p:spPr>
        <p:txBody>
          <a:bodyPr rtlCol="0" anchor="ctr"/>
          <a:lstStyle/>
          <a:p>
            <a:endParaRPr lang="sv-SE"/>
          </a:p>
        </p:txBody>
      </p:sp>
      <p:sp>
        <p:nvSpPr>
          <p:cNvPr id="6" name="Bild 8">
            <a:extLst>
              <a:ext uri="{FF2B5EF4-FFF2-40B4-BE49-F238E27FC236}">
                <a16:creationId xmlns:a16="http://schemas.microsoft.com/office/drawing/2014/main" id="{816531F3-DFA9-9BA6-0BF3-403226B13A6C}"/>
              </a:ext>
            </a:extLst>
          </p:cNvPr>
          <p:cNvSpPr/>
          <p:nvPr/>
        </p:nvSpPr>
        <p:spPr>
          <a:xfrm>
            <a:off x="8153553" y="2187645"/>
            <a:ext cx="2895533" cy="2906468"/>
          </a:xfrm>
          <a:custGeom>
            <a:avLst/>
            <a:gdLst>
              <a:gd name="connsiteX0" fmla="*/ 2890077 w 2895533"/>
              <a:gd name="connsiteY0" fmla="*/ 1461375 h 2906468"/>
              <a:gd name="connsiteX1" fmla="*/ 1444983 w 2895533"/>
              <a:gd name="connsiteY1" fmla="*/ 2906469 h 2906468"/>
              <a:gd name="connsiteX2" fmla="*/ 0 w 2895533"/>
              <a:gd name="connsiteY2" fmla="*/ 1461375 h 2906468"/>
              <a:gd name="connsiteX3" fmla="*/ 1445094 w 2895533"/>
              <a:gd name="connsiteY3" fmla="*/ 16391 h 2906468"/>
              <a:gd name="connsiteX4" fmla="*/ 2410452 w 2895533"/>
              <a:gd name="connsiteY4" fmla="*/ 230829 h 2906468"/>
              <a:gd name="connsiteX5" fmla="*/ 2890077 w 2895533"/>
              <a:gd name="connsiteY5" fmla="*/ 1461486 h 2906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5533" h="2906468">
                <a:moveTo>
                  <a:pt x="2890077" y="1461375"/>
                </a:moveTo>
                <a:cubicBezTo>
                  <a:pt x="2829444" y="2099024"/>
                  <a:pt x="2310840" y="2906469"/>
                  <a:pt x="1444983" y="2906469"/>
                </a:cubicBezTo>
                <a:cubicBezTo>
                  <a:pt x="646978" y="2906469"/>
                  <a:pt x="0" y="2259491"/>
                  <a:pt x="0" y="1461375"/>
                </a:cubicBezTo>
                <a:cubicBezTo>
                  <a:pt x="0" y="576972"/>
                  <a:pt x="857862" y="94571"/>
                  <a:pt x="1445094" y="16391"/>
                </a:cubicBezTo>
                <a:cubicBezTo>
                  <a:pt x="1567360" y="67"/>
                  <a:pt x="2021222" y="-60344"/>
                  <a:pt x="2410452" y="230829"/>
                </a:cubicBezTo>
                <a:cubicBezTo>
                  <a:pt x="2956374" y="639160"/>
                  <a:pt x="2897629" y="1382085"/>
                  <a:pt x="2890077" y="1461486"/>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w="0" cap="flat">
            <a:noFill/>
            <a:prstDash val="solid"/>
            <a:miter/>
          </a:ln>
        </p:spPr>
        <p:txBody>
          <a:bodyPr rtlCol="0" anchor="ctr"/>
          <a:lstStyle/>
          <a:p>
            <a:endParaRPr lang="sv-SE"/>
          </a:p>
        </p:txBody>
      </p:sp>
      <p:sp>
        <p:nvSpPr>
          <p:cNvPr id="7" name="textruta 6">
            <a:extLst>
              <a:ext uri="{FF2B5EF4-FFF2-40B4-BE49-F238E27FC236}">
                <a16:creationId xmlns:a16="http://schemas.microsoft.com/office/drawing/2014/main" id="{B0386BFE-42AB-8F8D-0A31-F3071EC1F3C1}"/>
              </a:ext>
            </a:extLst>
          </p:cNvPr>
          <p:cNvSpPr txBox="1"/>
          <p:nvPr/>
        </p:nvSpPr>
        <p:spPr>
          <a:xfrm rot="1840554">
            <a:off x="8079376" y="1972366"/>
            <a:ext cx="3459300" cy="3509962"/>
          </a:xfrm>
          <a:prstGeom prst="rect">
            <a:avLst/>
          </a:prstGeom>
          <a:noFill/>
        </p:spPr>
        <p:txBody>
          <a:bodyPr wrap="none" rtlCol="0">
            <a:prstTxWarp prst="textArchUp">
              <a:avLst>
                <a:gd name="adj" fmla="val 12310101"/>
              </a:avLst>
            </a:prstTxWarp>
            <a:spAutoFit/>
          </a:bodyPr>
          <a:lstStyle/>
          <a:p>
            <a:r>
              <a:rPr lang="sv-SE" sz="3200" dirty="0" err="1">
                <a:solidFill>
                  <a:srgbClr val="00365F"/>
                </a:solidFill>
                <a:latin typeface="TeeFranklin Bd" panose="02000803060000020004" pitchFamily="50" charset="0"/>
              </a:rPr>
              <a:t>Sustainability</a:t>
            </a:r>
            <a:endParaRPr lang="sv-SE" sz="3200" dirty="0">
              <a:solidFill>
                <a:srgbClr val="00365F"/>
              </a:solidFill>
              <a:latin typeface="TeeFranklin Bd" panose="02000803060000020004" pitchFamily="50" charset="0"/>
            </a:endParaRPr>
          </a:p>
        </p:txBody>
      </p:sp>
      <p:sp>
        <p:nvSpPr>
          <p:cNvPr id="8" name="textruta 7">
            <a:extLst>
              <a:ext uri="{FF2B5EF4-FFF2-40B4-BE49-F238E27FC236}">
                <a16:creationId xmlns:a16="http://schemas.microsoft.com/office/drawing/2014/main" id="{04EFA402-239A-4B35-43AF-57707C40FEB6}"/>
              </a:ext>
            </a:extLst>
          </p:cNvPr>
          <p:cNvSpPr txBox="1"/>
          <p:nvPr/>
        </p:nvSpPr>
        <p:spPr>
          <a:xfrm>
            <a:off x="4070770" y="2942752"/>
            <a:ext cx="3459300" cy="3509962"/>
          </a:xfrm>
          <a:prstGeom prst="rect">
            <a:avLst/>
          </a:prstGeom>
          <a:noFill/>
        </p:spPr>
        <p:txBody>
          <a:bodyPr wrap="none" rtlCol="0">
            <a:prstTxWarp prst="textArchUp">
              <a:avLst>
                <a:gd name="adj" fmla="val 12310101"/>
              </a:avLst>
            </a:prstTxWarp>
            <a:spAutoFit/>
          </a:bodyPr>
          <a:lstStyle/>
          <a:p>
            <a:r>
              <a:rPr lang="sv-SE" sz="3200" dirty="0" err="1">
                <a:solidFill>
                  <a:srgbClr val="00365F"/>
                </a:solidFill>
                <a:latin typeface="TeeFranklin Bd" panose="02000803060000020004" pitchFamily="50" charset="0"/>
              </a:rPr>
              <a:t>Internationalization</a:t>
            </a:r>
            <a:endParaRPr lang="sv-SE" sz="3200" dirty="0">
              <a:solidFill>
                <a:srgbClr val="00365F"/>
              </a:solidFill>
              <a:latin typeface="TeeFranklin Bd" panose="02000803060000020004" pitchFamily="50" charset="0"/>
            </a:endParaRPr>
          </a:p>
        </p:txBody>
      </p:sp>
      <p:sp>
        <p:nvSpPr>
          <p:cNvPr id="9" name="textruta 8">
            <a:extLst>
              <a:ext uri="{FF2B5EF4-FFF2-40B4-BE49-F238E27FC236}">
                <a16:creationId xmlns:a16="http://schemas.microsoft.com/office/drawing/2014/main" id="{5208CF17-05A6-6B98-DFB7-D353513AA397}"/>
              </a:ext>
            </a:extLst>
          </p:cNvPr>
          <p:cNvSpPr txBox="1"/>
          <p:nvPr/>
        </p:nvSpPr>
        <p:spPr>
          <a:xfrm rot="20634776">
            <a:off x="554597" y="1821586"/>
            <a:ext cx="3459300" cy="3509962"/>
          </a:xfrm>
          <a:prstGeom prst="rect">
            <a:avLst/>
          </a:prstGeom>
          <a:noFill/>
        </p:spPr>
        <p:txBody>
          <a:bodyPr wrap="none" rtlCol="0">
            <a:prstTxWarp prst="textArchUp">
              <a:avLst>
                <a:gd name="adj" fmla="val 12310101"/>
              </a:avLst>
            </a:prstTxWarp>
            <a:spAutoFit/>
          </a:bodyPr>
          <a:lstStyle/>
          <a:p>
            <a:r>
              <a:rPr lang="sv-SE" sz="3200" dirty="0" err="1">
                <a:solidFill>
                  <a:srgbClr val="00365F"/>
                </a:solidFill>
                <a:latin typeface="TeeFranklin Bd" panose="02000803060000020004" pitchFamily="50" charset="0"/>
              </a:rPr>
              <a:t>Gamification</a:t>
            </a:r>
            <a:endParaRPr lang="sv-SE" sz="3200" dirty="0">
              <a:solidFill>
                <a:srgbClr val="00365F"/>
              </a:solidFill>
              <a:latin typeface="TeeFranklin Bd" panose="02000803060000020004" pitchFamily="50" charset="0"/>
            </a:endParaRPr>
          </a:p>
        </p:txBody>
      </p:sp>
    </p:spTree>
    <p:extLst>
      <p:ext uri="{BB962C8B-B14F-4D97-AF65-F5344CB8AC3E}">
        <p14:creationId xmlns:p14="http://schemas.microsoft.com/office/powerpoint/2010/main" val="8028056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
            <a:ext cx="12235330" cy="8156887"/>
          </a:xfrm>
          <a:prstGeom prst="rect">
            <a:avLst/>
          </a:prstGeom>
        </p:spPr>
      </p:pic>
      <p:sp>
        <p:nvSpPr>
          <p:cNvPr id="2" name="Rubrik 1"/>
          <p:cNvSpPr>
            <a:spLocks noGrp="1"/>
          </p:cNvSpPr>
          <p:nvPr>
            <p:ph type="ctrTitle"/>
          </p:nvPr>
        </p:nvSpPr>
        <p:spPr>
          <a:xfrm>
            <a:off x="395755" y="3615278"/>
            <a:ext cx="11217605" cy="3136504"/>
          </a:xfrm>
          <a:effectLst>
            <a:outerShdw blurRad="50800" dist="38100" dir="13500000" algn="br" rotWithShape="0">
              <a:prstClr val="black">
                <a:alpha val="40000"/>
              </a:prstClr>
            </a:outerShdw>
          </a:effectLst>
        </p:spPr>
        <p:txBody>
          <a:bodyPr>
            <a:noAutofit/>
          </a:bodyPr>
          <a:lstStyle/>
          <a:p>
            <a:r>
              <a:rPr lang="sv-SE" sz="9600" dirty="0">
                <a:solidFill>
                  <a:schemeClr val="bg1"/>
                </a:solidFill>
              </a:rPr>
              <a:t>Terminsplanering</a:t>
            </a:r>
          </a:p>
        </p:txBody>
      </p:sp>
    </p:spTree>
    <p:extLst>
      <p:ext uri="{BB962C8B-B14F-4D97-AF65-F5344CB8AC3E}">
        <p14:creationId xmlns:p14="http://schemas.microsoft.com/office/powerpoint/2010/main" val="4039709445"/>
      </p:ext>
    </p:extLst>
  </p:cSld>
  <p:clrMapOvr>
    <a:masterClrMapping/>
  </p:clrMapOvr>
  <p:transition spd="slow">
    <p:push di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0EEC04B1-43F9-DB68-DBCA-DAD48B3B931A}"/>
              </a:ext>
            </a:extLst>
          </p:cNvPr>
          <p:cNvSpPr/>
          <p:nvPr/>
        </p:nvSpPr>
        <p:spPr>
          <a:xfrm>
            <a:off x="2893362" y="552974"/>
            <a:ext cx="6311202" cy="874977"/>
          </a:xfrm>
          <a:prstGeom prst="rect">
            <a:avLst/>
          </a:prstGeom>
          <a:solidFill>
            <a:srgbClr val="0036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ruta 2">
            <a:extLst>
              <a:ext uri="{FF2B5EF4-FFF2-40B4-BE49-F238E27FC236}">
                <a16:creationId xmlns:a16="http://schemas.microsoft.com/office/drawing/2014/main" id="{71DFF5BE-7C46-89D4-7B2C-ECBDE66BDA23}"/>
              </a:ext>
            </a:extLst>
          </p:cNvPr>
          <p:cNvSpPr txBox="1"/>
          <p:nvPr/>
        </p:nvSpPr>
        <p:spPr>
          <a:xfrm>
            <a:off x="3152781" y="552974"/>
            <a:ext cx="5792365" cy="830997"/>
          </a:xfrm>
          <a:prstGeom prst="rect">
            <a:avLst/>
          </a:prstGeom>
          <a:noFill/>
        </p:spPr>
        <p:txBody>
          <a:bodyPr wrap="square" rtlCol="0">
            <a:spAutoFit/>
          </a:bodyPr>
          <a:lstStyle/>
          <a:p>
            <a:pPr algn="ctr"/>
            <a:r>
              <a:rPr lang="sv-SE" sz="4800">
                <a:solidFill>
                  <a:schemeClr val="bg1"/>
                </a:solidFill>
                <a:latin typeface="TeeFranklin Bd" panose="02000803060000020004" pitchFamily="50" charset="0"/>
              </a:rPr>
              <a:t>Aktivitetsplanering</a:t>
            </a:r>
          </a:p>
        </p:txBody>
      </p:sp>
      <p:sp>
        <p:nvSpPr>
          <p:cNvPr id="4" name="Rektangel 3">
            <a:extLst>
              <a:ext uri="{FF2B5EF4-FFF2-40B4-BE49-F238E27FC236}">
                <a16:creationId xmlns:a16="http://schemas.microsoft.com/office/drawing/2014/main" id="{CD57683F-1AF4-2BB2-E364-DE425547B499}"/>
              </a:ext>
            </a:extLst>
          </p:cNvPr>
          <p:cNvSpPr/>
          <p:nvPr/>
        </p:nvSpPr>
        <p:spPr>
          <a:xfrm>
            <a:off x="4512612" y="1515798"/>
            <a:ext cx="2897838" cy="584775"/>
          </a:xfrm>
          <a:prstGeom prst="rect">
            <a:avLst/>
          </a:prstGeom>
          <a:solidFill>
            <a:srgbClr val="00365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textruta 4">
            <a:extLst>
              <a:ext uri="{FF2B5EF4-FFF2-40B4-BE49-F238E27FC236}">
                <a16:creationId xmlns:a16="http://schemas.microsoft.com/office/drawing/2014/main" id="{1780D606-38BE-3A80-177F-99BA3C45483B}"/>
              </a:ext>
            </a:extLst>
          </p:cNvPr>
          <p:cNvSpPr txBox="1"/>
          <p:nvPr/>
        </p:nvSpPr>
        <p:spPr>
          <a:xfrm>
            <a:off x="4566121" y="1515798"/>
            <a:ext cx="2790819" cy="584775"/>
          </a:xfrm>
          <a:prstGeom prst="rect">
            <a:avLst/>
          </a:prstGeom>
          <a:noFill/>
        </p:spPr>
        <p:txBody>
          <a:bodyPr wrap="square" rtlCol="0">
            <a:spAutoFit/>
          </a:bodyPr>
          <a:lstStyle/>
          <a:p>
            <a:pPr algn="ctr"/>
            <a:r>
              <a:rPr lang="sv-SE" sz="3200" err="1">
                <a:solidFill>
                  <a:schemeClr val="bg1"/>
                </a:solidFill>
                <a:latin typeface="TeeFranklin Bd" panose="02000803060000020004" pitchFamily="50" charset="0"/>
              </a:rPr>
              <a:t>Spelifiering</a:t>
            </a:r>
            <a:endParaRPr lang="sv-SE" sz="3200">
              <a:solidFill>
                <a:schemeClr val="bg1"/>
              </a:solidFill>
              <a:latin typeface="TeeFranklin Bd" panose="02000803060000020004" pitchFamily="50" charset="0"/>
            </a:endParaRPr>
          </a:p>
        </p:txBody>
      </p:sp>
      <p:pic>
        <p:nvPicPr>
          <p:cNvPr id="8" name="Bildobjekt 7" descr="En bild som visar Grafik, symbol, clipart, logotyp&#10;&#10;Automatiskt genererad beskrivning">
            <a:extLst>
              <a:ext uri="{FF2B5EF4-FFF2-40B4-BE49-F238E27FC236}">
                <a16:creationId xmlns:a16="http://schemas.microsoft.com/office/drawing/2014/main" id="{11530B59-E7C2-83ED-D7C6-B1AAE5247C21}"/>
              </a:ext>
            </a:extLst>
          </p:cNvPr>
          <p:cNvPicPr>
            <a:picLocks noChangeAspect="1"/>
          </p:cNvPicPr>
          <p:nvPr/>
        </p:nvPicPr>
        <p:blipFill>
          <a:blip r:embed="rId3"/>
          <a:stretch>
            <a:fillRect/>
          </a:stretch>
        </p:blipFill>
        <p:spPr>
          <a:xfrm>
            <a:off x="1363494" y="3184187"/>
            <a:ext cx="2597286" cy="2597286"/>
          </a:xfrm>
          <a:prstGeom prst="rect">
            <a:avLst/>
          </a:prstGeom>
        </p:spPr>
      </p:pic>
      <p:pic>
        <p:nvPicPr>
          <p:cNvPr id="15" name="Bildobjekt 14" descr="En bild som visar clipart, Grafik, tecknad serie, design&#10;&#10;Automatiskt genererad beskrivning">
            <a:extLst>
              <a:ext uri="{FF2B5EF4-FFF2-40B4-BE49-F238E27FC236}">
                <a16:creationId xmlns:a16="http://schemas.microsoft.com/office/drawing/2014/main" id="{47F87EF3-AB78-25EB-86E7-DCCAFF01868E}"/>
              </a:ext>
            </a:extLst>
          </p:cNvPr>
          <p:cNvPicPr>
            <a:picLocks noChangeAspect="1"/>
          </p:cNvPicPr>
          <p:nvPr/>
        </p:nvPicPr>
        <p:blipFill>
          <a:blip r:embed="rId4"/>
          <a:stretch>
            <a:fillRect/>
          </a:stretch>
        </p:blipFill>
        <p:spPr>
          <a:xfrm>
            <a:off x="4512612" y="3311220"/>
            <a:ext cx="2597286" cy="2597286"/>
          </a:xfrm>
          <a:prstGeom prst="rect">
            <a:avLst/>
          </a:prstGeom>
        </p:spPr>
      </p:pic>
      <p:pic>
        <p:nvPicPr>
          <p:cNvPr id="19" name="Bildobjekt 18" descr="En bild som visar Grafik, symbol, logotyp, clipart&#10;&#10;Automatiskt genererad beskrivning">
            <a:extLst>
              <a:ext uri="{FF2B5EF4-FFF2-40B4-BE49-F238E27FC236}">
                <a16:creationId xmlns:a16="http://schemas.microsoft.com/office/drawing/2014/main" id="{BCCF66B4-C50D-8761-FB5E-D3BF4A6BBF16}"/>
              </a:ext>
            </a:extLst>
          </p:cNvPr>
          <p:cNvPicPr>
            <a:picLocks noChangeAspect="1"/>
          </p:cNvPicPr>
          <p:nvPr/>
        </p:nvPicPr>
        <p:blipFill>
          <a:blip r:embed="rId5"/>
          <a:stretch>
            <a:fillRect/>
          </a:stretch>
        </p:blipFill>
        <p:spPr>
          <a:xfrm>
            <a:off x="7905921" y="3311220"/>
            <a:ext cx="2597286" cy="2597286"/>
          </a:xfrm>
          <a:prstGeom prst="rect">
            <a:avLst/>
          </a:prstGeom>
        </p:spPr>
      </p:pic>
    </p:spTree>
    <p:extLst>
      <p:ext uri="{BB962C8B-B14F-4D97-AF65-F5344CB8AC3E}">
        <p14:creationId xmlns:p14="http://schemas.microsoft.com/office/powerpoint/2010/main" val="3768081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0EEC04B1-43F9-DB68-DBCA-DAD48B3B931A}"/>
              </a:ext>
            </a:extLst>
          </p:cNvPr>
          <p:cNvSpPr/>
          <p:nvPr/>
        </p:nvSpPr>
        <p:spPr>
          <a:xfrm>
            <a:off x="2893362" y="552974"/>
            <a:ext cx="6311202" cy="874977"/>
          </a:xfrm>
          <a:prstGeom prst="rect">
            <a:avLst/>
          </a:prstGeom>
          <a:solidFill>
            <a:srgbClr val="0036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ruta 2">
            <a:extLst>
              <a:ext uri="{FF2B5EF4-FFF2-40B4-BE49-F238E27FC236}">
                <a16:creationId xmlns:a16="http://schemas.microsoft.com/office/drawing/2014/main" id="{71DFF5BE-7C46-89D4-7B2C-ECBDE66BDA23}"/>
              </a:ext>
            </a:extLst>
          </p:cNvPr>
          <p:cNvSpPr txBox="1"/>
          <p:nvPr/>
        </p:nvSpPr>
        <p:spPr>
          <a:xfrm>
            <a:off x="3152781" y="552974"/>
            <a:ext cx="5792365" cy="830997"/>
          </a:xfrm>
          <a:prstGeom prst="rect">
            <a:avLst/>
          </a:prstGeom>
          <a:noFill/>
        </p:spPr>
        <p:txBody>
          <a:bodyPr wrap="square" rtlCol="0">
            <a:spAutoFit/>
          </a:bodyPr>
          <a:lstStyle/>
          <a:p>
            <a:pPr algn="ctr"/>
            <a:r>
              <a:rPr lang="sv-SE" sz="4800">
                <a:solidFill>
                  <a:schemeClr val="bg1"/>
                </a:solidFill>
                <a:latin typeface="TeeFranklin Bd" panose="02000803060000020004" pitchFamily="50" charset="0"/>
              </a:rPr>
              <a:t>Aktivitetsplanering</a:t>
            </a:r>
          </a:p>
        </p:txBody>
      </p:sp>
      <p:sp>
        <p:nvSpPr>
          <p:cNvPr id="4" name="Rektangel 3">
            <a:extLst>
              <a:ext uri="{FF2B5EF4-FFF2-40B4-BE49-F238E27FC236}">
                <a16:creationId xmlns:a16="http://schemas.microsoft.com/office/drawing/2014/main" id="{CD57683F-1AF4-2BB2-E364-DE425547B499}"/>
              </a:ext>
            </a:extLst>
          </p:cNvPr>
          <p:cNvSpPr/>
          <p:nvPr/>
        </p:nvSpPr>
        <p:spPr>
          <a:xfrm>
            <a:off x="4512612" y="1515798"/>
            <a:ext cx="2897838" cy="584775"/>
          </a:xfrm>
          <a:prstGeom prst="rect">
            <a:avLst/>
          </a:prstGeom>
          <a:solidFill>
            <a:srgbClr val="00365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textruta 4">
            <a:extLst>
              <a:ext uri="{FF2B5EF4-FFF2-40B4-BE49-F238E27FC236}">
                <a16:creationId xmlns:a16="http://schemas.microsoft.com/office/drawing/2014/main" id="{1780D606-38BE-3A80-177F-99BA3C45483B}"/>
              </a:ext>
            </a:extLst>
          </p:cNvPr>
          <p:cNvSpPr txBox="1"/>
          <p:nvPr/>
        </p:nvSpPr>
        <p:spPr>
          <a:xfrm>
            <a:off x="4566121" y="1515798"/>
            <a:ext cx="2790819" cy="584775"/>
          </a:xfrm>
          <a:prstGeom prst="rect">
            <a:avLst/>
          </a:prstGeom>
          <a:noFill/>
        </p:spPr>
        <p:txBody>
          <a:bodyPr wrap="square" rtlCol="0">
            <a:spAutoFit/>
          </a:bodyPr>
          <a:lstStyle/>
          <a:p>
            <a:pPr algn="ctr"/>
            <a:r>
              <a:rPr lang="sv-SE" sz="3200" err="1">
                <a:solidFill>
                  <a:schemeClr val="bg1"/>
                </a:solidFill>
                <a:latin typeface="TeeFranklin Bd" panose="02000803060000020004" pitchFamily="50" charset="0"/>
              </a:rPr>
              <a:t>Spelifiering</a:t>
            </a:r>
            <a:endParaRPr lang="sv-SE" sz="3200">
              <a:solidFill>
                <a:schemeClr val="bg1"/>
              </a:solidFill>
              <a:latin typeface="TeeFranklin Bd" panose="02000803060000020004" pitchFamily="50" charset="0"/>
            </a:endParaRPr>
          </a:p>
        </p:txBody>
      </p:sp>
      <p:pic>
        <p:nvPicPr>
          <p:cNvPr id="7" name="Bildobjekt 6">
            <a:extLst>
              <a:ext uri="{FF2B5EF4-FFF2-40B4-BE49-F238E27FC236}">
                <a16:creationId xmlns:a16="http://schemas.microsoft.com/office/drawing/2014/main" id="{70243906-1221-4692-AF55-524941920E03}"/>
              </a:ext>
            </a:extLst>
          </p:cNvPr>
          <p:cNvPicPr>
            <a:picLocks noChangeAspect="1"/>
          </p:cNvPicPr>
          <p:nvPr/>
        </p:nvPicPr>
        <p:blipFill>
          <a:blip r:embed="rId3"/>
          <a:stretch>
            <a:fillRect/>
          </a:stretch>
        </p:blipFill>
        <p:spPr>
          <a:xfrm>
            <a:off x="621652" y="2850837"/>
            <a:ext cx="1004168" cy="874977"/>
          </a:xfrm>
          <a:prstGeom prst="rect">
            <a:avLst/>
          </a:prstGeom>
        </p:spPr>
      </p:pic>
      <p:pic>
        <p:nvPicPr>
          <p:cNvPr id="9" name="Bildobjekt 8">
            <a:extLst>
              <a:ext uri="{FF2B5EF4-FFF2-40B4-BE49-F238E27FC236}">
                <a16:creationId xmlns:a16="http://schemas.microsoft.com/office/drawing/2014/main" id="{EAF54473-AEC4-C62B-4018-A0BE0B2E9551}"/>
              </a:ext>
            </a:extLst>
          </p:cNvPr>
          <p:cNvPicPr>
            <a:picLocks noChangeAspect="1"/>
          </p:cNvPicPr>
          <p:nvPr/>
        </p:nvPicPr>
        <p:blipFill>
          <a:blip r:embed="rId4"/>
          <a:stretch>
            <a:fillRect/>
          </a:stretch>
        </p:blipFill>
        <p:spPr>
          <a:xfrm>
            <a:off x="705996" y="3808413"/>
            <a:ext cx="919016" cy="854749"/>
          </a:xfrm>
          <a:prstGeom prst="rect">
            <a:avLst/>
          </a:prstGeom>
        </p:spPr>
      </p:pic>
      <p:pic>
        <p:nvPicPr>
          <p:cNvPr id="11" name="Bildobjekt 10">
            <a:extLst>
              <a:ext uri="{FF2B5EF4-FFF2-40B4-BE49-F238E27FC236}">
                <a16:creationId xmlns:a16="http://schemas.microsoft.com/office/drawing/2014/main" id="{AF96C302-044A-528E-20D6-B68F67BBAA16}"/>
              </a:ext>
            </a:extLst>
          </p:cNvPr>
          <p:cNvPicPr>
            <a:picLocks noChangeAspect="1"/>
          </p:cNvPicPr>
          <p:nvPr/>
        </p:nvPicPr>
        <p:blipFill>
          <a:blip r:embed="rId5"/>
          <a:stretch>
            <a:fillRect/>
          </a:stretch>
        </p:blipFill>
        <p:spPr>
          <a:xfrm>
            <a:off x="762146" y="4840512"/>
            <a:ext cx="719788" cy="912588"/>
          </a:xfrm>
          <a:prstGeom prst="rect">
            <a:avLst/>
          </a:prstGeom>
        </p:spPr>
      </p:pic>
      <p:pic>
        <p:nvPicPr>
          <p:cNvPr id="12" name="Bildobjekt 11">
            <a:extLst>
              <a:ext uri="{FF2B5EF4-FFF2-40B4-BE49-F238E27FC236}">
                <a16:creationId xmlns:a16="http://schemas.microsoft.com/office/drawing/2014/main" id="{EF4D9CA7-611D-3145-829E-773F27B1892E}"/>
              </a:ext>
            </a:extLst>
          </p:cNvPr>
          <p:cNvPicPr>
            <a:picLocks noChangeAspect="1"/>
          </p:cNvPicPr>
          <p:nvPr/>
        </p:nvPicPr>
        <p:blipFill>
          <a:blip r:embed="rId3"/>
          <a:stretch>
            <a:fillRect/>
          </a:stretch>
        </p:blipFill>
        <p:spPr>
          <a:xfrm>
            <a:off x="1583486" y="2850837"/>
            <a:ext cx="1004168" cy="874977"/>
          </a:xfrm>
          <a:prstGeom prst="rect">
            <a:avLst/>
          </a:prstGeom>
        </p:spPr>
      </p:pic>
      <p:pic>
        <p:nvPicPr>
          <p:cNvPr id="13" name="Bildobjekt 12">
            <a:extLst>
              <a:ext uri="{FF2B5EF4-FFF2-40B4-BE49-F238E27FC236}">
                <a16:creationId xmlns:a16="http://schemas.microsoft.com/office/drawing/2014/main" id="{412DBA23-D1C8-7A06-E6DD-89B7F0654468}"/>
              </a:ext>
            </a:extLst>
          </p:cNvPr>
          <p:cNvPicPr>
            <a:picLocks noChangeAspect="1"/>
          </p:cNvPicPr>
          <p:nvPr/>
        </p:nvPicPr>
        <p:blipFill>
          <a:blip r:embed="rId5"/>
          <a:stretch>
            <a:fillRect/>
          </a:stretch>
        </p:blipFill>
        <p:spPr>
          <a:xfrm>
            <a:off x="1690365" y="4840513"/>
            <a:ext cx="719788" cy="912588"/>
          </a:xfrm>
          <a:prstGeom prst="rect">
            <a:avLst/>
          </a:prstGeom>
        </p:spPr>
      </p:pic>
      <p:pic>
        <p:nvPicPr>
          <p:cNvPr id="14" name="Bildobjekt 13">
            <a:extLst>
              <a:ext uri="{FF2B5EF4-FFF2-40B4-BE49-F238E27FC236}">
                <a16:creationId xmlns:a16="http://schemas.microsoft.com/office/drawing/2014/main" id="{E3DB55A6-D27A-0E69-7C53-BF48C8BD2923}"/>
              </a:ext>
            </a:extLst>
          </p:cNvPr>
          <p:cNvPicPr>
            <a:picLocks noChangeAspect="1"/>
          </p:cNvPicPr>
          <p:nvPr/>
        </p:nvPicPr>
        <p:blipFill>
          <a:blip r:embed="rId5"/>
          <a:stretch>
            <a:fillRect/>
          </a:stretch>
        </p:blipFill>
        <p:spPr>
          <a:xfrm>
            <a:off x="2533468" y="4840512"/>
            <a:ext cx="719788" cy="912588"/>
          </a:xfrm>
          <a:prstGeom prst="rect">
            <a:avLst/>
          </a:prstGeom>
        </p:spPr>
      </p:pic>
      <p:pic>
        <p:nvPicPr>
          <p:cNvPr id="16" name="Bildobjekt 15">
            <a:extLst>
              <a:ext uri="{FF2B5EF4-FFF2-40B4-BE49-F238E27FC236}">
                <a16:creationId xmlns:a16="http://schemas.microsoft.com/office/drawing/2014/main" id="{136722FA-41D9-5D40-D098-6BC44203D22F}"/>
              </a:ext>
            </a:extLst>
          </p:cNvPr>
          <p:cNvPicPr>
            <a:picLocks noChangeAspect="1"/>
          </p:cNvPicPr>
          <p:nvPr/>
        </p:nvPicPr>
        <p:blipFill>
          <a:blip r:embed="rId6"/>
          <a:stretch>
            <a:fillRect/>
          </a:stretch>
        </p:blipFill>
        <p:spPr>
          <a:xfrm>
            <a:off x="4357458" y="4167889"/>
            <a:ext cx="2663565" cy="1775710"/>
          </a:xfrm>
          <a:prstGeom prst="rect">
            <a:avLst/>
          </a:prstGeom>
        </p:spPr>
      </p:pic>
      <p:pic>
        <p:nvPicPr>
          <p:cNvPr id="18" name="Bild 17">
            <a:extLst>
              <a:ext uri="{FF2B5EF4-FFF2-40B4-BE49-F238E27FC236}">
                <a16:creationId xmlns:a16="http://schemas.microsoft.com/office/drawing/2014/main" id="{7AE28AB8-A376-D6C4-A6FB-28A94E523C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8193035">
            <a:off x="5223039" y="3008176"/>
            <a:ext cx="623522" cy="1435276"/>
          </a:xfrm>
          <a:prstGeom prst="rect">
            <a:avLst/>
          </a:prstGeom>
        </p:spPr>
      </p:pic>
      <p:pic>
        <p:nvPicPr>
          <p:cNvPr id="20" name="Bildobjekt 19">
            <a:extLst>
              <a:ext uri="{FF2B5EF4-FFF2-40B4-BE49-F238E27FC236}">
                <a16:creationId xmlns:a16="http://schemas.microsoft.com/office/drawing/2014/main" id="{BB61D250-797A-2F2A-B770-409BC3322ABA}"/>
              </a:ext>
            </a:extLst>
          </p:cNvPr>
          <p:cNvPicPr>
            <a:picLocks noChangeAspect="1"/>
          </p:cNvPicPr>
          <p:nvPr/>
        </p:nvPicPr>
        <p:blipFill>
          <a:blip r:embed="rId9"/>
          <a:stretch>
            <a:fillRect/>
          </a:stretch>
        </p:blipFill>
        <p:spPr>
          <a:xfrm>
            <a:off x="7873560" y="2850837"/>
            <a:ext cx="3752850" cy="3189825"/>
          </a:xfrm>
          <a:prstGeom prst="rect">
            <a:avLst/>
          </a:prstGeom>
        </p:spPr>
      </p:pic>
      <p:pic>
        <p:nvPicPr>
          <p:cNvPr id="22" name="Bild 21">
            <a:extLst>
              <a:ext uri="{FF2B5EF4-FFF2-40B4-BE49-F238E27FC236}">
                <a16:creationId xmlns:a16="http://schemas.microsoft.com/office/drawing/2014/main" id="{FB9AE2D2-3CD9-C8AD-C6FC-E0395B9BCD7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070931" y="4269138"/>
            <a:ext cx="1358108" cy="1573212"/>
          </a:xfrm>
          <a:prstGeom prst="rect">
            <a:avLst/>
          </a:prstGeom>
        </p:spPr>
      </p:pic>
      <p:sp>
        <p:nvSpPr>
          <p:cNvPr id="23" name="Rektangel 22">
            <a:extLst>
              <a:ext uri="{FF2B5EF4-FFF2-40B4-BE49-F238E27FC236}">
                <a16:creationId xmlns:a16="http://schemas.microsoft.com/office/drawing/2014/main" id="{0A440FEB-EC19-EF71-FF9B-BAAF19431E57}"/>
              </a:ext>
            </a:extLst>
          </p:cNvPr>
          <p:cNvSpPr/>
          <p:nvPr/>
        </p:nvSpPr>
        <p:spPr>
          <a:xfrm>
            <a:off x="4182894" y="5896252"/>
            <a:ext cx="3174046" cy="1277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24" name="Rektangel 23">
            <a:extLst>
              <a:ext uri="{FF2B5EF4-FFF2-40B4-BE49-F238E27FC236}">
                <a16:creationId xmlns:a16="http://schemas.microsoft.com/office/drawing/2014/main" id="{884DDC0D-D04E-AA17-8E59-48EEC2E1CF8D}"/>
              </a:ext>
            </a:extLst>
          </p:cNvPr>
          <p:cNvSpPr/>
          <p:nvPr/>
        </p:nvSpPr>
        <p:spPr>
          <a:xfrm rot="20419659">
            <a:off x="4150870" y="5882519"/>
            <a:ext cx="3174046" cy="1277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25" name="Rektangel 24">
            <a:extLst>
              <a:ext uri="{FF2B5EF4-FFF2-40B4-BE49-F238E27FC236}">
                <a16:creationId xmlns:a16="http://schemas.microsoft.com/office/drawing/2014/main" id="{A087FADF-73A9-51AE-1DCD-8781D77DCFBB}"/>
              </a:ext>
            </a:extLst>
          </p:cNvPr>
          <p:cNvSpPr/>
          <p:nvPr/>
        </p:nvSpPr>
        <p:spPr>
          <a:xfrm rot="752544">
            <a:off x="3715524" y="5770711"/>
            <a:ext cx="3174046" cy="1277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Tree>
    <p:extLst>
      <p:ext uri="{BB962C8B-B14F-4D97-AF65-F5344CB8AC3E}">
        <p14:creationId xmlns:p14="http://schemas.microsoft.com/office/powerpoint/2010/main" val="8326528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par>
                                <p:cTn id="35" presetID="10"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ktangel 19">
            <a:extLst>
              <a:ext uri="{FF2B5EF4-FFF2-40B4-BE49-F238E27FC236}">
                <a16:creationId xmlns:a16="http://schemas.microsoft.com/office/drawing/2014/main" id="{E6F5E6D7-71F4-6E6A-16A0-E8DF98FE59AD}"/>
              </a:ext>
            </a:extLst>
          </p:cNvPr>
          <p:cNvSpPr/>
          <p:nvPr/>
        </p:nvSpPr>
        <p:spPr>
          <a:xfrm>
            <a:off x="2673291" y="234776"/>
            <a:ext cx="5551713" cy="1492824"/>
          </a:xfrm>
          <a:prstGeom prst="rect">
            <a:avLst/>
          </a:prstGeom>
          <a:solidFill>
            <a:srgbClr val="00365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ektangel 1">
            <a:extLst>
              <a:ext uri="{FF2B5EF4-FFF2-40B4-BE49-F238E27FC236}">
                <a16:creationId xmlns:a16="http://schemas.microsoft.com/office/drawing/2014/main" id="{1DE60956-A545-D5A4-7BB1-06367AC17C99}"/>
              </a:ext>
            </a:extLst>
          </p:cNvPr>
          <p:cNvSpPr/>
          <p:nvPr/>
        </p:nvSpPr>
        <p:spPr>
          <a:xfrm>
            <a:off x="8734949" y="5133592"/>
            <a:ext cx="2409301" cy="994663"/>
          </a:xfrm>
          <a:custGeom>
            <a:avLst/>
            <a:gdLst>
              <a:gd name="connsiteX0" fmla="*/ 0 w 4235450"/>
              <a:gd name="connsiteY0" fmla="*/ 0 h 1460500"/>
              <a:gd name="connsiteX1" fmla="*/ 4235450 w 4235450"/>
              <a:gd name="connsiteY1" fmla="*/ 0 h 1460500"/>
              <a:gd name="connsiteX2" fmla="*/ 4235450 w 4235450"/>
              <a:gd name="connsiteY2" fmla="*/ 1460500 h 1460500"/>
              <a:gd name="connsiteX3" fmla="*/ 0 w 4235450"/>
              <a:gd name="connsiteY3" fmla="*/ 1460500 h 1460500"/>
              <a:gd name="connsiteX4" fmla="*/ 0 w 4235450"/>
              <a:gd name="connsiteY4" fmla="*/ 0 h 1460500"/>
              <a:gd name="connsiteX0" fmla="*/ 0 w 4235450"/>
              <a:gd name="connsiteY0" fmla="*/ 0 h 1460500"/>
              <a:gd name="connsiteX1" fmla="*/ 4235450 w 4235450"/>
              <a:gd name="connsiteY1" fmla="*/ 0 h 1460500"/>
              <a:gd name="connsiteX2" fmla="*/ 4235450 w 4235450"/>
              <a:gd name="connsiteY2" fmla="*/ 1460500 h 1460500"/>
              <a:gd name="connsiteX3" fmla="*/ 222250 w 4235450"/>
              <a:gd name="connsiteY3" fmla="*/ 1390650 h 1460500"/>
              <a:gd name="connsiteX4" fmla="*/ 0 w 4235450"/>
              <a:gd name="connsiteY4" fmla="*/ 0 h 1460500"/>
              <a:gd name="connsiteX0" fmla="*/ 0 w 4235450"/>
              <a:gd name="connsiteY0" fmla="*/ 0 h 1460500"/>
              <a:gd name="connsiteX1" fmla="*/ 4235450 w 4235450"/>
              <a:gd name="connsiteY1" fmla="*/ 0 h 1460500"/>
              <a:gd name="connsiteX2" fmla="*/ 4235450 w 4235450"/>
              <a:gd name="connsiteY2" fmla="*/ 1460500 h 1460500"/>
              <a:gd name="connsiteX3" fmla="*/ 152400 w 4235450"/>
              <a:gd name="connsiteY3" fmla="*/ 1454150 h 1460500"/>
              <a:gd name="connsiteX4" fmla="*/ 0 w 4235450"/>
              <a:gd name="connsiteY4" fmla="*/ 0 h 1460500"/>
              <a:gd name="connsiteX0" fmla="*/ 0 w 4235450"/>
              <a:gd name="connsiteY0" fmla="*/ 0 h 1454150"/>
              <a:gd name="connsiteX1" fmla="*/ 4235450 w 4235450"/>
              <a:gd name="connsiteY1" fmla="*/ 0 h 1454150"/>
              <a:gd name="connsiteX2" fmla="*/ 4159250 w 4235450"/>
              <a:gd name="connsiteY2" fmla="*/ 679450 h 1454150"/>
              <a:gd name="connsiteX3" fmla="*/ 152400 w 4235450"/>
              <a:gd name="connsiteY3" fmla="*/ 1454150 h 1454150"/>
              <a:gd name="connsiteX4" fmla="*/ 0 w 4235450"/>
              <a:gd name="connsiteY4" fmla="*/ 0 h 1454150"/>
              <a:gd name="connsiteX0" fmla="*/ 0 w 4362450"/>
              <a:gd name="connsiteY0" fmla="*/ 0 h 1454150"/>
              <a:gd name="connsiteX1" fmla="*/ 4235450 w 4362450"/>
              <a:gd name="connsiteY1" fmla="*/ 0 h 1454150"/>
              <a:gd name="connsiteX2" fmla="*/ 4362450 w 4362450"/>
              <a:gd name="connsiteY2" fmla="*/ 1257300 h 1454150"/>
              <a:gd name="connsiteX3" fmla="*/ 152400 w 4362450"/>
              <a:gd name="connsiteY3" fmla="*/ 1454150 h 1454150"/>
              <a:gd name="connsiteX4" fmla="*/ 0 w 4362450"/>
              <a:gd name="connsiteY4" fmla="*/ 0 h 1454150"/>
              <a:gd name="connsiteX0" fmla="*/ 0 w 4362450"/>
              <a:gd name="connsiteY0" fmla="*/ 0 h 1454150"/>
              <a:gd name="connsiteX1" fmla="*/ 4337050 w 4362450"/>
              <a:gd name="connsiteY1" fmla="*/ 171450 h 1454150"/>
              <a:gd name="connsiteX2" fmla="*/ 4362450 w 4362450"/>
              <a:gd name="connsiteY2" fmla="*/ 1257300 h 1454150"/>
              <a:gd name="connsiteX3" fmla="*/ 152400 w 4362450"/>
              <a:gd name="connsiteY3" fmla="*/ 1454150 h 1454150"/>
              <a:gd name="connsiteX4" fmla="*/ 0 w 4362450"/>
              <a:gd name="connsiteY4" fmla="*/ 0 h 1454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2450" h="1454150">
                <a:moveTo>
                  <a:pt x="0" y="0"/>
                </a:moveTo>
                <a:lnTo>
                  <a:pt x="4337050" y="171450"/>
                </a:lnTo>
                <a:lnTo>
                  <a:pt x="4362450" y="1257300"/>
                </a:lnTo>
                <a:lnTo>
                  <a:pt x="152400" y="1454150"/>
                </a:lnTo>
                <a:lnTo>
                  <a:pt x="0" y="0"/>
                </a:lnTo>
                <a:close/>
              </a:path>
            </a:pathLst>
          </a:custGeom>
          <a:solidFill>
            <a:srgbClr val="1C548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ektangel 5">
            <a:extLst>
              <a:ext uri="{FF2B5EF4-FFF2-40B4-BE49-F238E27FC236}">
                <a16:creationId xmlns:a16="http://schemas.microsoft.com/office/drawing/2014/main" id="{6AFE3989-B29A-216E-4C41-D754554620A8}"/>
              </a:ext>
            </a:extLst>
          </p:cNvPr>
          <p:cNvSpPr/>
          <p:nvPr/>
        </p:nvSpPr>
        <p:spPr>
          <a:xfrm>
            <a:off x="666750" y="5103850"/>
            <a:ext cx="2970959" cy="977289"/>
          </a:xfrm>
          <a:custGeom>
            <a:avLst/>
            <a:gdLst>
              <a:gd name="connsiteX0" fmla="*/ 0 w 3937000"/>
              <a:gd name="connsiteY0" fmla="*/ 0 h 1079500"/>
              <a:gd name="connsiteX1" fmla="*/ 3937000 w 3937000"/>
              <a:gd name="connsiteY1" fmla="*/ 0 h 1079500"/>
              <a:gd name="connsiteX2" fmla="*/ 3937000 w 3937000"/>
              <a:gd name="connsiteY2" fmla="*/ 1079500 h 1079500"/>
              <a:gd name="connsiteX3" fmla="*/ 0 w 3937000"/>
              <a:gd name="connsiteY3" fmla="*/ 1079500 h 1079500"/>
              <a:gd name="connsiteX4" fmla="*/ 0 w 3937000"/>
              <a:gd name="connsiteY4" fmla="*/ 0 h 1079500"/>
              <a:gd name="connsiteX0" fmla="*/ 0 w 4216400"/>
              <a:gd name="connsiteY0" fmla="*/ 171450 h 1250950"/>
              <a:gd name="connsiteX1" fmla="*/ 4216400 w 4216400"/>
              <a:gd name="connsiteY1" fmla="*/ 0 h 1250950"/>
              <a:gd name="connsiteX2" fmla="*/ 3937000 w 4216400"/>
              <a:gd name="connsiteY2" fmla="*/ 1250950 h 1250950"/>
              <a:gd name="connsiteX3" fmla="*/ 0 w 4216400"/>
              <a:gd name="connsiteY3" fmla="*/ 1250950 h 1250950"/>
              <a:gd name="connsiteX4" fmla="*/ 0 w 4216400"/>
              <a:gd name="connsiteY4" fmla="*/ 171450 h 1250950"/>
              <a:gd name="connsiteX0" fmla="*/ 0 w 4343400"/>
              <a:gd name="connsiteY0" fmla="*/ 171450 h 1428750"/>
              <a:gd name="connsiteX1" fmla="*/ 4216400 w 4343400"/>
              <a:gd name="connsiteY1" fmla="*/ 0 h 1428750"/>
              <a:gd name="connsiteX2" fmla="*/ 4343400 w 4343400"/>
              <a:gd name="connsiteY2" fmla="*/ 1428750 h 1428750"/>
              <a:gd name="connsiteX3" fmla="*/ 0 w 4343400"/>
              <a:gd name="connsiteY3" fmla="*/ 1250950 h 1428750"/>
              <a:gd name="connsiteX4" fmla="*/ 0 w 4343400"/>
              <a:gd name="connsiteY4" fmla="*/ 171450 h 1428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400" h="1428750">
                <a:moveTo>
                  <a:pt x="0" y="171450"/>
                </a:moveTo>
                <a:lnTo>
                  <a:pt x="4216400" y="0"/>
                </a:lnTo>
                <a:lnTo>
                  <a:pt x="4343400" y="1428750"/>
                </a:lnTo>
                <a:lnTo>
                  <a:pt x="0" y="1250950"/>
                </a:lnTo>
                <a:lnTo>
                  <a:pt x="0" y="171450"/>
                </a:lnTo>
                <a:close/>
              </a:path>
            </a:pathLst>
          </a:custGeom>
          <a:solidFill>
            <a:srgbClr val="1C548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ektangel 1">
            <a:extLst>
              <a:ext uri="{FF2B5EF4-FFF2-40B4-BE49-F238E27FC236}">
                <a16:creationId xmlns:a16="http://schemas.microsoft.com/office/drawing/2014/main" id="{DD522952-F1E7-B3F2-8C7E-023870CA3C57}"/>
              </a:ext>
            </a:extLst>
          </p:cNvPr>
          <p:cNvSpPr/>
          <p:nvPr/>
        </p:nvSpPr>
        <p:spPr>
          <a:xfrm>
            <a:off x="5363934" y="5097662"/>
            <a:ext cx="2051419" cy="994663"/>
          </a:xfrm>
          <a:custGeom>
            <a:avLst/>
            <a:gdLst>
              <a:gd name="connsiteX0" fmla="*/ 0 w 4235450"/>
              <a:gd name="connsiteY0" fmla="*/ 0 h 1460500"/>
              <a:gd name="connsiteX1" fmla="*/ 4235450 w 4235450"/>
              <a:gd name="connsiteY1" fmla="*/ 0 h 1460500"/>
              <a:gd name="connsiteX2" fmla="*/ 4235450 w 4235450"/>
              <a:gd name="connsiteY2" fmla="*/ 1460500 h 1460500"/>
              <a:gd name="connsiteX3" fmla="*/ 0 w 4235450"/>
              <a:gd name="connsiteY3" fmla="*/ 1460500 h 1460500"/>
              <a:gd name="connsiteX4" fmla="*/ 0 w 4235450"/>
              <a:gd name="connsiteY4" fmla="*/ 0 h 1460500"/>
              <a:gd name="connsiteX0" fmla="*/ 0 w 4235450"/>
              <a:gd name="connsiteY0" fmla="*/ 0 h 1460500"/>
              <a:gd name="connsiteX1" fmla="*/ 4235450 w 4235450"/>
              <a:gd name="connsiteY1" fmla="*/ 0 h 1460500"/>
              <a:gd name="connsiteX2" fmla="*/ 4235450 w 4235450"/>
              <a:gd name="connsiteY2" fmla="*/ 1460500 h 1460500"/>
              <a:gd name="connsiteX3" fmla="*/ 222250 w 4235450"/>
              <a:gd name="connsiteY3" fmla="*/ 1390650 h 1460500"/>
              <a:gd name="connsiteX4" fmla="*/ 0 w 4235450"/>
              <a:gd name="connsiteY4" fmla="*/ 0 h 1460500"/>
              <a:gd name="connsiteX0" fmla="*/ 0 w 4235450"/>
              <a:gd name="connsiteY0" fmla="*/ 0 h 1460500"/>
              <a:gd name="connsiteX1" fmla="*/ 4235450 w 4235450"/>
              <a:gd name="connsiteY1" fmla="*/ 0 h 1460500"/>
              <a:gd name="connsiteX2" fmla="*/ 4235450 w 4235450"/>
              <a:gd name="connsiteY2" fmla="*/ 1460500 h 1460500"/>
              <a:gd name="connsiteX3" fmla="*/ 152400 w 4235450"/>
              <a:gd name="connsiteY3" fmla="*/ 1454150 h 1460500"/>
              <a:gd name="connsiteX4" fmla="*/ 0 w 4235450"/>
              <a:gd name="connsiteY4" fmla="*/ 0 h 1460500"/>
              <a:gd name="connsiteX0" fmla="*/ 0 w 4235450"/>
              <a:gd name="connsiteY0" fmla="*/ 0 h 1454150"/>
              <a:gd name="connsiteX1" fmla="*/ 4235450 w 4235450"/>
              <a:gd name="connsiteY1" fmla="*/ 0 h 1454150"/>
              <a:gd name="connsiteX2" fmla="*/ 4159250 w 4235450"/>
              <a:gd name="connsiteY2" fmla="*/ 679450 h 1454150"/>
              <a:gd name="connsiteX3" fmla="*/ 152400 w 4235450"/>
              <a:gd name="connsiteY3" fmla="*/ 1454150 h 1454150"/>
              <a:gd name="connsiteX4" fmla="*/ 0 w 4235450"/>
              <a:gd name="connsiteY4" fmla="*/ 0 h 1454150"/>
              <a:gd name="connsiteX0" fmla="*/ 0 w 4362450"/>
              <a:gd name="connsiteY0" fmla="*/ 0 h 1454150"/>
              <a:gd name="connsiteX1" fmla="*/ 4235450 w 4362450"/>
              <a:gd name="connsiteY1" fmla="*/ 0 h 1454150"/>
              <a:gd name="connsiteX2" fmla="*/ 4362450 w 4362450"/>
              <a:gd name="connsiteY2" fmla="*/ 1257300 h 1454150"/>
              <a:gd name="connsiteX3" fmla="*/ 152400 w 4362450"/>
              <a:gd name="connsiteY3" fmla="*/ 1454150 h 1454150"/>
              <a:gd name="connsiteX4" fmla="*/ 0 w 4362450"/>
              <a:gd name="connsiteY4" fmla="*/ 0 h 1454150"/>
              <a:gd name="connsiteX0" fmla="*/ 0 w 4362450"/>
              <a:gd name="connsiteY0" fmla="*/ 0 h 1454150"/>
              <a:gd name="connsiteX1" fmla="*/ 4337050 w 4362450"/>
              <a:gd name="connsiteY1" fmla="*/ 171450 h 1454150"/>
              <a:gd name="connsiteX2" fmla="*/ 4362450 w 4362450"/>
              <a:gd name="connsiteY2" fmla="*/ 1257300 h 1454150"/>
              <a:gd name="connsiteX3" fmla="*/ 152400 w 4362450"/>
              <a:gd name="connsiteY3" fmla="*/ 1454150 h 1454150"/>
              <a:gd name="connsiteX4" fmla="*/ 0 w 4362450"/>
              <a:gd name="connsiteY4" fmla="*/ 0 h 1454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2450" h="1454150">
                <a:moveTo>
                  <a:pt x="0" y="0"/>
                </a:moveTo>
                <a:lnTo>
                  <a:pt x="4337050" y="171450"/>
                </a:lnTo>
                <a:lnTo>
                  <a:pt x="4362450" y="1257300"/>
                </a:lnTo>
                <a:lnTo>
                  <a:pt x="152400" y="1454150"/>
                </a:lnTo>
                <a:lnTo>
                  <a:pt x="0" y="0"/>
                </a:lnTo>
                <a:close/>
              </a:path>
            </a:pathLst>
          </a:custGeom>
          <a:solidFill>
            <a:srgbClr val="1C548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5">
            <a:extLst>
              <a:ext uri="{FF2B5EF4-FFF2-40B4-BE49-F238E27FC236}">
                <a16:creationId xmlns:a16="http://schemas.microsoft.com/office/drawing/2014/main" id="{13A225D7-3EDE-90BC-2443-F26389662E89}"/>
              </a:ext>
            </a:extLst>
          </p:cNvPr>
          <p:cNvSpPr/>
          <p:nvPr/>
        </p:nvSpPr>
        <p:spPr>
          <a:xfrm>
            <a:off x="5154743" y="5093320"/>
            <a:ext cx="2051420" cy="977289"/>
          </a:xfrm>
          <a:custGeom>
            <a:avLst/>
            <a:gdLst>
              <a:gd name="connsiteX0" fmla="*/ 0 w 3937000"/>
              <a:gd name="connsiteY0" fmla="*/ 0 h 1079500"/>
              <a:gd name="connsiteX1" fmla="*/ 3937000 w 3937000"/>
              <a:gd name="connsiteY1" fmla="*/ 0 h 1079500"/>
              <a:gd name="connsiteX2" fmla="*/ 3937000 w 3937000"/>
              <a:gd name="connsiteY2" fmla="*/ 1079500 h 1079500"/>
              <a:gd name="connsiteX3" fmla="*/ 0 w 3937000"/>
              <a:gd name="connsiteY3" fmla="*/ 1079500 h 1079500"/>
              <a:gd name="connsiteX4" fmla="*/ 0 w 3937000"/>
              <a:gd name="connsiteY4" fmla="*/ 0 h 1079500"/>
              <a:gd name="connsiteX0" fmla="*/ 0 w 4216400"/>
              <a:gd name="connsiteY0" fmla="*/ 171450 h 1250950"/>
              <a:gd name="connsiteX1" fmla="*/ 4216400 w 4216400"/>
              <a:gd name="connsiteY1" fmla="*/ 0 h 1250950"/>
              <a:gd name="connsiteX2" fmla="*/ 3937000 w 4216400"/>
              <a:gd name="connsiteY2" fmla="*/ 1250950 h 1250950"/>
              <a:gd name="connsiteX3" fmla="*/ 0 w 4216400"/>
              <a:gd name="connsiteY3" fmla="*/ 1250950 h 1250950"/>
              <a:gd name="connsiteX4" fmla="*/ 0 w 4216400"/>
              <a:gd name="connsiteY4" fmla="*/ 171450 h 1250950"/>
              <a:gd name="connsiteX0" fmla="*/ 0 w 4343400"/>
              <a:gd name="connsiteY0" fmla="*/ 171450 h 1428750"/>
              <a:gd name="connsiteX1" fmla="*/ 4216400 w 4343400"/>
              <a:gd name="connsiteY1" fmla="*/ 0 h 1428750"/>
              <a:gd name="connsiteX2" fmla="*/ 4343400 w 4343400"/>
              <a:gd name="connsiteY2" fmla="*/ 1428750 h 1428750"/>
              <a:gd name="connsiteX3" fmla="*/ 0 w 4343400"/>
              <a:gd name="connsiteY3" fmla="*/ 1250950 h 1428750"/>
              <a:gd name="connsiteX4" fmla="*/ 0 w 4343400"/>
              <a:gd name="connsiteY4" fmla="*/ 171450 h 1428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400" h="1428750">
                <a:moveTo>
                  <a:pt x="0" y="171450"/>
                </a:moveTo>
                <a:lnTo>
                  <a:pt x="4216400" y="0"/>
                </a:lnTo>
                <a:lnTo>
                  <a:pt x="4343400" y="1428750"/>
                </a:lnTo>
                <a:lnTo>
                  <a:pt x="0" y="1250950"/>
                </a:lnTo>
                <a:lnTo>
                  <a:pt x="0" y="171450"/>
                </a:lnTo>
                <a:close/>
              </a:path>
            </a:pathLst>
          </a:custGeom>
          <a:solidFill>
            <a:srgbClr val="1C548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5">
            <a:extLst>
              <a:ext uri="{FF2B5EF4-FFF2-40B4-BE49-F238E27FC236}">
                <a16:creationId xmlns:a16="http://schemas.microsoft.com/office/drawing/2014/main" id="{79B0C81B-4E78-B299-323E-9CE3F2BBCD16}"/>
              </a:ext>
            </a:extLst>
          </p:cNvPr>
          <p:cNvSpPr/>
          <p:nvPr/>
        </p:nvSpPr>
        <p:spPr>
          <a:xfrm>
            <a:off x="8469055" y="5129250"/>
            <a:ext cx="2409301" cy="977289"/>
          </a:xfrm>
          <a:custGeom>
            <a:avLst/>
            <a:gdLst>
              <a:gd name="connsiteX0" fmla="*/ 0 w 3937000"/>
              <a:gd name="connsiteY0" fmla="*/ 0 h 1079500"/>
              <a:gd name="connsiteX1" fmla="*/ 3937000 w 3937000"/>
              <a:gd name="connsiteY1" fmla="*/ 0 h 1079500"/>
              <a:gd name="connsiteX2" fmla="*/ 3937000 w 3937000"/>
              <a:gd name="connsiteY2" fmla="*/ 1079500 h 1079500"/>
              <a:gd name="connsiteX3" fmla="*/ 0 w 3937000"/>
              <a:gd name="connsiteY3" fmla="*/ 1079500 h 1079500"/>
              <a:gd name="connsiteX4" fmla="*/ 0 w 3937000"/>
              <a:gd name="connsiteY4" fmla="*/ 0 h 1079500"/>
              <a:gd name="connsiteX0" fmla="*/ 0 w 4216400"/>
              <a:gd name="connsiteY0" fmla="*/ 171450 h 1250950"/>
              <a:gd name="connsiteX1" fmla="*/ 4216400 w 4216400"/>
              <a:gd name="connsiteY1" fmla="*/ 0 h 1250950"/>
              <a:gd name="connsiteX2" fmla="*/ 3937000 w 4216400"/>
              <a:gd name="connsiteY2" fmla="*/ 1250950 h 1250950"/>
              <a:gd name="connsiteX3" fmla="*/ 0 w 4216400"/>
              <a:gd name="connsiteY3" fmla="*/ 1250950 h 1250950"/>
              <a:gd name="connsiteX4" fmla="*/ 0 w 4216400"/>
              <a:gd name="connsiteY4" fmla="*/ 171450 h 1250950"/>
              <a:gd name="connsiteX0" fmla="*/ 0 w 4343400"/>
              <a:gd name="connsiteY0" fmla="*/ 171450 h 1428750"/>
              <a:gd name="connsiteX1" fmla="*/ 4216400 w 4343400"/>
              <a:gd name="connsiteY1" fmla="*/ 0 h 1428750"/>
              <a:gd name="connsiteX2" fmla="*/ 4343400 w 4343400"/>
              <a:gd name="connsiteY2" fmla="*/ 1428750 h 1428750"/>
              <a:gd name="connsiteX3" fmla="*/ 0 w 4343400"/>
              <a:gd name="connsiteY3" fmla="*/ 1250950 h 1428750"/>
              <a:gd name="connsiteX4" fmla="*/ 0 w 4343400"/>
              <a:gd name="connsiteY4" fmla="*/ 171450 h 1428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400" h="1428750">
                <a:moveTo>
                  <a:pt x="0" y="171450"/>
                </a:moveTo>
                <a:lnTo>
                  <a:pt x="4216400" y="0"/>
                </a:lnTo>
                <a:lnTo>
                  <a:pt x="4343400" y="1428750"/>
                </a:lnTo>
                <a:lnTo>
                  <a:pt x="0" y="1250950"/>
                </a:lnTo>
                <a:lnTo>
                  <a:pt x="0" y="171450"/>
                </a:lnTo>
                <a:close/>
              </a:path>
            </a:pathLst>
          </a:custGeom>
          <a:solidFill>
            <a:srgbClr val="1C548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
            <a:extLst>
              <a:ext uri="{FF2B5EF4-FFF2-40B4-BE49-F238E27FC236}">
                <a16:creationId xmlns:a16="http://schemas.microsoft.com/office/drawing/2014/main" id="{770D890C-6D7C-76AC-F292-740309C5520A}"/>
              </a:ext>
            </a:extLst>
          </p:cNvPr>
          <p:cNvSpPr/>
          <p:nvPr/>
        </p:nvSpPr>
        <p:spPr>
          <a:xfrm>
            <a:off x="883274" y="5082792"/>
            <a:ext cx="2970957" cy="994663"/>
          </a:xfrm>
          <a:custGeom>
            <a:avLst/>
            <a:gdLst>
              <a:gd name="connsiteX0" fmla="*/ 0 w 4235450"/>
              <a:gd name="connsiteY0" fmla="*/ 0 h 1460500"/>
              <a:gd name="connsiteX1" fmla="*/ 4235450 w 4235450"/>
              <a:gd name="connsiteY1" fmla="*/ 0 h 1460500"/>
              <a:gd name="connsiteX2" fmla="*/ 4235450 w 4235450"/>
              <a:gd name="connsiteY2" fmla="*/ 1460500 h 1460500"/>
              <a:gd name="connsiteX3" fmla="*/ 0 w 4235450"/>
              <a:gd name="connsiteY3" fmla="*/ 1460500 h 1460500"/>
              <a:gd name="connsiteX4" fmla="*/ 0 w 4235450"/>
              <a:gd name="connsiteY4" fmla="*/ 0 h 1460500"/>
              <a:gd name="connsiteX0" fmla="*/ 0 w 4235450"/>
              <a:gd name="connsiteY0" fmla="*/ 0 h 1460500"/>
              <a:gd name="connsiteX1" fmla="*/ 4235450 w 4235450"/>
              <a:gd name="connsiteY1" fmla="*/ 0 h 1460500"/>
              <a:gd name="connsiteX2" fmla="*/ 4235450 w 4235450"/>
              <a:gd name="connsiteY2" fmla="*/ 1460500 h 1460500"/>
              <a:gd name="connsiteX3" fmla="*/ 222250 w 4235450"/>
              <a:gd name="connsiteY3" fmla="*/ 1390650 h 1460500"/>
              <a:gd name="connsiteX4" fmla="*/ 0 w 4235450"/>
              <a:gd name="connsiteY4" fmla="*/ 0 h 1460500"/>
              <a:gd name="connsiteX0" fmla="*/ 0 w 4235450"/>
              <a:gd name="connsiteY0" fmla="*/ 0 h 1460500"/>
              <a:gd name="connsiteX1" fmla="*/ 4235450 w 4235450"/>
              <a:gd name="connsiteY1" fmla="*/ 0 h 1460500"/>
              <a:gd name="connsiteX2" fmla="*/ 4235450 w 4235450"/>
              <a:gd name="connsiteY2" fmla="*/ 1460500 h 1460500"/>
              <a:gd name="connsiteX3" fmla="*/ 152400 w 4235450"/>
              <a:gd name="connsiteY3" fmla="*/ 1454150 h 1460500"/>
              <a:gd name="connsiteX4" fmla="*/ 0 w 4235450"/>
              <a:gd name="connsiteY4" fmla="*/ 0 h 1460500"/>
              <a:gd name="connsiteX0" fmla="*/ 0 w 4235450"/>
              <a:gd name="connsiteY0" fmla="*/ 0 h 1454150"/>
              <a:gd name="connsiteX1" fmla="*/ 4235450 w 4235450"/>
              <a:gd name="connsiteY1" fmla="*/ 0 h 1454150"/>
              <a:gd name="connsiteX2" fmla="*/ 4159250 w 4235450"/>
              <a:gd name="connsiteY2" fmla="*/ 679450 h 1454150"/>
              <a:gd name="connsiteX3" fmla="*/ 152400 w 4235450"/>
              <a:gd name="connsiteY3" fmla="*/ 1454150 h 1454150"/>
              <a:gd name="connsiteX4" fmla="*/ 0 w 4235450"/>
              <a:gd name="connsiteY4" fmla="*/ 0 h 1454150"/>
              <a:gd name="connsiteX0" fmla="*/ 0 w 4362450"/>
              <a:gd name="connsiteY0" fmla="*/ 0 h 1454150"/>
              <a:gd name="connsiteX1" fmla="*/ 4235450 w 4362450"/>
              <a:gd name="connsiteY1" fmla="*/ 0 h 1454150"/>
              <a:gd name="connsiteX2" fmla="*/ 4362450 w 4362450"/>
              <a:gd name="connsiteY2" fmla="*/ 1257300 h 1454150"/>
              <a:gd name="connsiteX3" fmla="*/ 152400 w 4362450"/>
              <a:gd name="connsiteY3" fmla="*/ 1454150 h 1454150"/>
              <a:gd name="connsiteX4" fmla="*/ 0 w 4362450"/>
              <a:gd name="connsiteY4" fmla="*/ 0 h 1454150"/>
              <a:gd name="connsiteX0" fmla="*/ 0 w 4362450"/>
              <a:gd name="connsiteY0" fmla="*/ 0 h 1454150"/>
              <a:gd name="connsiteX1" fmla="*/ 4337050 w 4362450"/>
              <a:gd name="connsiteY1" fmla="*/ 171450 h 1454150"/>
              <a:gd name="connsiteX2" fmla="*/ 4362450 w 4362450"/>
              <a:gd name="connsiteY2" fmla="*/ 1257300 h 1454150"/>
              <a:gd name="connsiteX3" fmla="*/ 152400 w 4362450"/>
              <a:gd name="connsiteY3" fmla="*/ 1454150 h 1454150"/>
              <a:gd name="connsiteX4" fmla="*/ 0 w 4362450"/>
              <a:gd name="connsiteY4" fmla="*/ 0 h 1454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2450" h="1454150">
                <a:moveTo>
                  <a:pt x="0" y="0"/>
                </a:moveTo>
                <a:lnTo>
                  <a:pt x="4337050" y="171450"/>
                </a:lnTo>
                <a:lnTo>
                  <a:pt x="4362450" y="1257300"/>
                </a:lnTo>
                <a:lnTo>
                  <a:pt x="152400" y="1454150"/>
                </a:lnTo>
                <a:lnTo>
                  <a:pt x="0" y="0"/>
                </a:lnTo>
                <a:close/>
              </a:path>
            </a:pathLst>
          </a:custGeom>
          <a:solidFill>
            <a:srgbClr val="1C548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textruta 11">
            <a:extLst>
              <a:ext uri="{FF2B5EF4-FFF2-40B4-BE49-F238E27FC236}">
                <a16:creationId xmlns:a16="http://schemas.microsoft.com/office/drawing/2014/main" id="{6DE6A7A3-CF44-F20E-7FFB-A1E9B51CF2F0}"/>
              </a:ext>
            </a:extLst>
          </p:cNvPr>
          <p:cNvSpPr txBox="1"/>
          <p:nvPr/>
        </p:nvSpPr>
        <p:spPr>
          <a:xfrm>
            <a:off x="4160525" y="4503314"/>
            <a:ext cx="412755" cy="1862048"/>
          </a:xfrm>
          <a:prstGeom prst="rect">
            <a:avLst/>
          </a:prstGeom>
          <a:noFill/>
        </p:spPr>
        <p:txBody>
          <a:bodyPr wrap="square" rtlCol="0">
            <a:spAutoFit/>
          </a:bodyPr>
          <a:lstStyle/>
          <a:p>
            <a:r>
              <a:rPr lang="sv-SE" sz="11500" dirty="0">
                <a:solidFill>
                  <a:srgbClr val="1C5486"/>
                </a:solidFill>
                <a:latin typeface="Scouterna Rounded" panose="02000506000000020004" pitchFamily="2" charset="0"/>
              </a:rPr>
              <a:t>+</a:t>
            </a:r>
            <a:endParaRPr lang="sv-SE" sz="9600" dirty="0">
              <a:solidFill>
                <a:srgbClr val="1C5486"/>
              </a:solidFill>
              <a:latin typeface="Scouterna Rounded" panose="02000506000000020004" pitchFamily="2" charset="0"/>
            </a:endParaRPr>
          </a:p>
        </p:txBody>
      </p:sp>
      <p:sp>
        <p:nvSpPr>
          <p:cNvPr id="13" name="textruta 12">
            <a:extLst>
              <a:ext uri="{FF2B5EF4-FFF2-40B4-BE49-F238E27FC236}">
                <a16:creationId xmlns:a16="http://schemas.microsoft.com/office/drawing/2014/main" id="{169BEA87-3D89-E256-8189-6F55B652A1FE}"/>
              </a:ext>
            </a:extLst>
          </p:cNvPr>
          <p:cNvSpPr txBox="1"/>
          <p:nvPr/>
        </p:nvSpPr>
        <p:spPr>
          <a:xfrm>
            <a:off x="1061078" y="5226180"/>
            <a:ext cx="2228724" cy="707886"/>
          </a:xfrm>
          <a:prstGeom prst="rect">
            <a:avLst/>
          </a:prstGeom>
          <a:noFill/>
        </p:spPr>
        <p:txBody>
          <a:bodyPr wrap="square" rtlCol="0">
            <a:spAutoFit/>
          </a:bodyPr>
          <a:lstStyle/>
          <a:p>
            <a:pPr algn="ctr"/>
            <a:r>
              <a:rPr lang="sv-SE" sz="4000" dirty="0" err="1">
                <a:solidFill>
                  <a:schemeClr val="bg1"/>
                </a:solidFill>
                <a:latin typeface="TeeFranklin Bd" panose="02000803060000020004" pitchFamily="50" charset="0"/>
              </a:rPr>
              <a:t>Why</a:t>
            </a:r>
            <a:endParaRPr lang="sv-SE" sz="4000" dirty="0">
              <a:solidFill>
                <a:schemeClr val="bg1"/>
              </a:solidFill>
              <a:latin typeface="TeeFranklin Bd" panose="02000803060000020004" pitchFamily="50" charset="0"/>
            </a:endParaRPr>
          </a:p>
        </p:txBody>
      </p:sp>
      <p:sp>
        <p:nvSpPr>
          <p:cNvPr id="14" name="textruta 13">
            <a:extLst>
              <a:ext uri="{FF2B5EF4-FFF2-40B4-BE49-F238E27FC236}">
                <a16:creationId xmlns:a16="http://schemas.microsoft.com/office/drawing/2014/main" id="{BDF7815B-3548-7B92-E58B-19E021C2BC89}"/>
              </a:ext>
            </a:extLst>
          </p:cNvPr>
          <p:cNvSpPr txBox="1"/>
          <p:nvPr/>
        </p:nvSpPr>
        <p:spPr>
          <a:xfrm>
            <a:off x="5551414" y="5226180"/>
            <a:ext cx="1494553" cy="707886"/>
          </a:xfrm>
          <a:prstGeom prst="rect">
            <a:avLst/>
          </a:prstGeom>
          <a:noFill/>
        </p:spPr>
        <p:txBody>
          <a:bodyPr wrap="square" rtlCol="0">
            <a:spAutoFit/>
          </a:bodyPr>
          <a:lstStyle/>
          <a:p>
            <a:pPr algn="ctr"/>
            <a:r>
              <a:rPr lang="sv-SE" sz="4000" dirty="0" err="1">
                <a:solidFill>
                  <a:schemeClr val="bg1"/>
                </a:solidFill>
                <a:latin typeface="TeeFranklin Bd" panose="02000803060000020004" pitchFamily="50" charset="0"/>
              </a:rPr>
              <a:t>How</a:t>
            </a:r>
            <a:endParaRPr lang="sv-SE" sz="4000" dirty="0">
              <a:solidFill>
                <a:schemeClr val="bg1"/>
              </a:solidFill>
              <a:latin typeface="TeeFranklin Bd" panose="02000803060000020004" pitchFamily="50" charset="0"/>
            </a:endParaRPr>
          </a:p>
        </p:txBody>
      </p:sp>
      <p:sp>
        <p:nvSpPr>
          <p:cNvPr id="15" name="textruta 14">
            <a:extLst>
              <a:ext uri="{FF2B5EF4-FFF2-40B4-BE49-F238E27FC236}">
                <a16:creationId xmlns:a16="http://schemas.microsoft.com/office/drawing/2014/main" id="{5C03C92D-ADE1-BB2E-2473-8D043505AE78}"/>
              </a:ext>
            </a:extLst>
          </p:cNvPr>
          <p:cNvSpPr txBox="1"/>
          <p:nvPr/>
        </p:nvSpPr>
        <p:spPr>
          <a:xfrm>
            <a:off x="8855655" y="5276980"/>
            <a:ext cx="1893391" cy="707886"/>
          </a:xfrm>
          <a:prstGeom prst="rect">
            <a:avLst/>
          </a:prstGeom>
          <a:noFill/>
        </p:spPr>
        <p:txBody>
          <a:bodyPr wrap="square" rtlCol="0">
            <a:spAutoFit/>
          </a:bodyPr>
          <a:lstStyle/>
          <a:p>
            <a:pPr algn="ctr"/>
            <a:r>
              <a:rPr lang="sv-SE" sz="4000" dirty="0">
                <a:solidFill>
                  <a:schemeClr val="bg1"/>
                </a:solidFill>
                <a:latin typeface="TeeFranklin Bd" panose="02000803060000020004" pitchFamily="50" charset="0"/>
              </a:rPr>
              <a:t>= </a:t>
            </a:r>
            <a:r>
              <a:rPr lang="sv-SE" sz="4000" dirty="0" err="1">
                <a:solidFill>
                  <a:schemeClr val="bg1"/>
                </a:solidFill>
                <a:latin typeface="TeeFranklin Bd" panose="02000803060000020004" pitchFamily="50" charset="0"/>
              </a:rPr>
              <a:t>What</a:t>
            </a:r>
            <a:endParaRPr lang="sv-SE" sz="4000" dirty="0">
              <a:solidFill>
                <a:schemeClr val="bg1"/>
              </a:solidFill>
              <a:latin typeface="TeeFranklin Bd" panose="02000803060000020004" pitchFamily="50" charset="0"/>
            </a:endParaRPr>
          </a:p>
        </p:txBody>
      </p:sp>
      <p:sp>
        <p:nvSpPr>
          <p:cNvPr id="21" name="textruta 20">
            <a:extLst>
              <a:ext uri="{FF2B5EF4-FFF2-40B4-BE49-F238E27FC236}">
                <a16:creationId xmlns:a16="http://schemas.microsoft.com/office/drawing/2014/main" id="{AA0BDE86-8DF3-B1D1-1135-7E8BEB286FDC}"/>
              </a:ext>
            </a:extLst>
          </p:cNvPr>
          <p:cNvSpPr txBox="1"/>
          <p:nvPr/>
        </p:nvSpPr>
        <p:spPr>
          <a:xfrm>
            <a:off x="796503" y="2675531"/>
            <a:ext cx="2943427" cy="1200329"/>
          </a:xfrm>
          <a:prstGeom prst="rect">
            <a:avLst/>
          </a:prstGeom>
          <a:noFill/>
        </p:spPr>
        <p:txBody>
          <a:bodyPr wrap="square" rtlCol="0">
            <a:spAutoFit/>
          </a:bodyPr>
          <a:lstStyle/>
          <a:p>
            <a:pPr algn="ctr"/>
            <a:r>
              <a:rPr lang="sv-SE" sz="3600" dirty="0">
                <a:solidFill>
                  <a:srgbClr val="00365F"/>
                </a:solidFill>
                <a:latin typeface="TeeFranklin Bd" panose="02000803060000020004" pitchFamily="50" charset="0"/>
              </a:rPr>
              <a:t>Personal</a:t>
            </a:r>
          </a:p>
          <a:p>
            <a:pPr algn="ctr"/>
            <a:r>
              <a:rPr lang="sv-SE" sz="3600" dirty="0">
                <a:solidFill>
                  <a:srgbClr val="00365F"/>
                </a:solidFill>
                <a:latin typeface="TeeFranklin Bd" panose="02000803060000020004" pitchFamily="50" charset="0"/>
              </a:rPr>
              <a:t>progression</a:t>
            </a:r>
          </a:p>
        </p:txBody>
      </p:sp>
      <p:sp>
        <p:nvSpPr>
          <p:cNvPr id="22" name="textruta 21">
            <a:extLst>
              <a:ext uri="{FF2B5EF4-FFF2-40B4-BE49-F238E27FC236}">
                <a16:creationId xmlns:a16="http://schemas.microsoft.com/office/drawing/2014/main" id="{F442B540-A35D-4FBD-5B10-951F8019B0A7}"/>
              </a:ext>
            </a:extLst>
          </p:cNvPr>
          <p:cNvSpPr txBox="1"/>
          <p:nvPr/>
        </p:nvSpPr>
        <p:spPr>
          <a:xfrm>
            <a:off x="4734139" y="2675530"/>
            <a:ext cx="2943427" cy="1200329"/>
          </a:xfrm>
          <a:prstGeom prst="rect">
            <a:avLst/>
          </a:prstGeom>
          <a:noFill/>
        </p:spPr>
        <p:txBody>
          <a:bodyPr wrap="square" rtlCol="0">
            <a:spAutoFit/>
          </a:bodyPr>
          <a:lstStyle/>
          <a:p>
            <a:pPr algn="ctr"/>
            <a:r>
              <a:rPr lang="sv-SE" sz="3600" dirty="0">
                <a:solidFill>
                  <a:srgbClr val="00365F"/>
                </a:solidFill>
                <a:latin typeface="TeeFranklin Bd" panose="02000803060000020004" pitchFamily="50" charset="0"/>
              </a:rPr>
              <a:t>The scouting </a:t>
            </a:r>
            <a:r>
              <a:rPr lang="sv-SE" sz="3600" dirty="0" err="1">
                <a:solidFill>
                  <a:srgbClr val="00365F"/>
                </a:solidFill>
                <a:latin typeface="TeeFranklin Bd" panose="02000803060000020004" pitchFamily="50" charset="0"/>
              </a:rPr>
              <a:t>method</a:t>
            </a:r>
            <a:endParaRPr lang="sv-SE" sz="3600" dirty="0">
              <a:solidFill>
                <a:srgbClr val="00365F"/>
              </a:solidFill>
              <a:latin typeface="TeeFranklin Bd" panose="02000803060000020004" pitchFamily="50" charset="0"/>
            </a:endParaRPr>
          </a:p>
        </p:txBody>
      </p:sp>
      <p:sp>
        <p:nvSpPr>
          <p:cNvPr id="23" name="textruta 22">
            <a:extLst>
              <a:ext uri="{FF2B5EF4-FFF2-40B4-BE49-F238E27FC236}">
                <a16:creationId xmlns:a16="http://schemas.microsoft.com/office/drawing/2014/main" id="{096AD62C-C7CE-B514-8B0B-925B403A0BDE}"/>
              </a:ext>
            </a:extLst>
          </p:cNvPr>
          <p:cNvSpPr txBox="1"/>
          <p:nvPr/>
        </p:nvSpPr>
        <p:spPr>
          <a:xfrm>
            <a:off x="8452070" y="2828788"/>
            <a:ext cx="2943427" cy="646331"/>
          </a:xfrm>
          <a:prstGeom prst="rect">
            <a:avLst/>
          </a:prstGeom>
          <a:noFill/>
        </p:spPr>
        <p:txBody>
          <a:bodyPr wrap="square" rtlCol="0">
            <a:spAutoFit/>
          </a:bodyPr>
          <a:lstStyle/>
          <a:p>
            <a:pPr algn="ctr"/>
            <a:r>
              <a:rPr lang="sv-SE" sz="3600" dirty="0" err="1">
                <a:solidFill>
                  <a:srgbClr val="00365F"/>
                </a:solidFill>
                <a:latin typeface="TeeFranklin Bd" panose="02000803060000020004" pitchFamily="50" charset="0"/>
              </a:rPr>
              <a:t>Activities</a:t>
            </a:r>
            <a:endParaRPr lang="sv-SE" sz="3600" dirty="0">
              <a:solidFill>
                <a:srgbClr val="00365F"/>
              </a:solidFill>
              <a:latin typeface="TeeFranklin Bd" panose="02000803060000020004" pitchFamily="50" charset="0"/>
            </a:endParaRPr>
          </a:p>
        </p:txBody>
      </p:sp>
      <p:sp>
        <p:nvSpPr>
          <p:cNvPr id="3" name="textruta 2">
            <a:extLst>
              <a:ext uri="{FF2B5EF4-FFF2-40B4-BE49-F238E27FC236}">
                <a16:creationId xmlns:a16="http://schemas.microsoft.com/office/drawing/2014/main" id="{278B57F1-24D4-4AEA-D3ED-1A225B3C6A81}"/>
              </a:ext>
            </a:extLst>
          </p:cNvPr>
          <p:cNvSpPr txBox="1"/>
          <p:nvPr/>
        </p:nvSpPr>
        <p:spPr>
          <a:xfrm>
            <a:off x="2549509" y="169888"/>
            <a:ext cx="5747656" cy="1569660"/>
          </a:xfrm>
          <a:prstGeom prst="rect">
            <a:avLst/>
          </a:prstGeom>
          <a:noFill/>
        </p:spPr>
        <p:txBody>
          <a:bodyPr wrap="square" rtlCol="0">
            <a:spAutoFit/>
          </a:bodyPr>
          <a:lstStyle/>
          <a:p>
            <a:pPr algn="ctr"/>
            <a:r>
              <a:rPr lang="sv-SE" sz="4800" dirty="0">
                <a:solidFill>
                  <a:schemeClr val="bg1"/>
                </a:solidFill>
                <a:latin typeface="TeeFranklin Bd" panose="02000803060000020004" pitchFamily="50" charset="0"/>
              </a:rPr>
              <a:t>The </a:t>
            </a:r>
            <a:r>
              <a:rPr lang="sv-SE" sz="4800" dirty="0" err="1">
                <a:solidFill>
                  <a:schemeClr val="bg1"/>
                </a:solidFill>
                <a:latin typeface="TeeFranklin Bd" panose="02000803060000020004" pitchFamily="50" charset="0"/>
              </a:rPr>
              <a:t>programmes</a:t>
            </a:r>
            <a:r>
              <a:rPr lang="sv-SE" sz="4800" dirty="0">
                <a:solidFill>
                  <a:schemeClr val="bg1"/>
                </a:solidFill>
                <a:latin typeface="TeeFranklin Bd" panose="02000803060000020004" pitchFamily="50" charset="0"/>
              </a:rPr>
              <a:t> </a:t>
            </a:r>
            <a:r>
              <a:rPr lang="sv-SE" sz="4800" dirty="0" err="1">
                <a:solidFill>
                  <a:schemeClr val="bg1"/>
                </a:solidFill>
                <a:latin typeface="TeeFranklin Bd" panose="02000803060000020004" pitchFamily="50" charset="0"/>
              </a:rPr>
              <a:t>theory</a:t>
            </a:r>
            <a:r>
              <a:rPr lang="sv-SE" sz="4800" dirty="0">
                <a:solidFill>
                  <a:schemeClr val="bg1"/>
                </a:solidFill>
                <a:latin typeface="TeeFranklin Bd" panose="02000803060000020004" pitchFamily="50" charset="0"/>
              </a:rPr>
              <a:t> of </a:t>
            </a:r>
            <a:r>
              <a:rPr lang="sv-SE" sz="4800" dirty="0" err="1">
                <a:solidFill>
                  <a:schemeClr val="bg1"/>
                </a:solidFill>
                <a:latin typeface="TeeFranklin Bd" panose="02000803060000020004" pitchFamily="50" charset="0"/>
              </a:rPr>
              <a:t>change</a:t>
            </a:r>
            <a:endParaRPr lang="sv-SE" sz="4800" dirty="0">
              <a:solidFill>
                <a:schemeClr val="bg1"/>
              </a:solidFill>
              <a:latin typeface="TeeFranklin Bd" panose="02000803060000020004" pitchFamily="50" charset="0"/>
            </a:endParaRPr>
          </a:p>
        </p:txBody>
      </p:sp>
      <p:sp>
        <p:nvSpPr>
          <p:cNvPr id="18" name="Frihandsfigur: Form 17">
            <a:extLst>
              <a:ext uri="{FF2B5EF4-FFF2-40B4-BE49-F238E27FC236}">
                <a16:creationId xmlns:a16="http://schemas.microsoft.com/office/drawing/2014/main" id="{5345D203-633F-C92D-26C9-82794E54D463}"/>
              </a:ext>
            </a:extLst>
          </p:cNvPr>
          <p:cNvSpPr/>
          <p:nvPr/>
        </p:nvSpPr>
        <p:spPr>
          <a:xfrm>
            <a:off x="6491060" y="2188120"/>
            <a:ext cx="3019627" cy="646332"/>
          </a:xfrm>
          <a:custGeom>
            <a:avLst/>
            <a:gdLst>
              <a:gd name="connsiteX0" fmla="*/ 3605440 w 3605440"/>
              <a:gd name="connsiteY0" fmla="*/ 647740 h 673140"/>
              <a:gd name="connsiteX1" fmla="*/ 1624240 w 3605440"/>
              <a:gd name="connsiteY1" fmla="*/ 40 h 673140"/>
              <a:gd name="connsiteX2" fmla="*/ 24040 w 3605440"/>
              <a:gd name="connsiteY2" fmla="*/ 673140 h 673140"/>
              <a:gd name="connsiteX0" fmla="*/ 3605440 w 3605440"/>
              <a:gd name="connsiteY0" fmla="*/ 648309 h 673709"/>
              <a:gd name="connsiteX1" fmla="*/ 1624240 w 3605440"/>
              <a:gd name="connsiteY1" fmla="*/ 609 h 673709"/>
              <a:gd name="connsiteX2" fmla="*/ 24040 w 3605440"/>
              <a:gd name="connsiteY2" fmla="*/ 673709 h 673709"/>
              <a:gd name="connsiteX0" fmla="*/ 3698778 w 3698778"/>
              <a:gd name="connsiteY0" fmla="*/ 927441 h 927441"/>
              <a:gd name="connsiteX1" fmla="*/ 1624240 w 3698778"/>
              <a:gd name="connsiteY1" fmla="*/ 341 h 927441"/>
              <a:gd name="connsiteX2" fmla="*/ 24040 w 3698778"/>
              <a:gd name="connsiteY2" fmla="*/ 673441 h 927441"/>
              <a:gd name="connsiteX0" fmla="*/ 3698778 w 3698778"/>
              <a:gd name="connsiteY0" fmla="*/ 927572 h 927572"/>
              <a:gd name="connsiteX1" fmla="*/ 1624240 w 3698778"/>
              <a:gd name="connsiteY1" fmla="*/ 472 h 927572"/>
              <a:gd name="connsiteX2" fmla="*/ 24040 w 3698778"/>
              <a:gd name="connsiteY2" fmla="*/ 673572 h 927572"/>
            </a:gdLst>
            <a:ahLst/>
            <a:cxnLst>
              <a:cxn ang="0">
                <a:pos x="connsiteX0" y="connsiteY0"/>
              </a:cxn>
              <a:cxn ang="0">
                <a:pos x="connsiteX1" y="connsiteY1"/>
              </a:cxn>
              <a:cxn ang="0">
                <a:pos x="connsiteX2" y="connsiteY2"/>
              </a:cxn>
            </a:cxnLst>
            <a:rect l="l" t="t" r="r" b="b"/>
            <a:pathLst>
              <a:path w="3698778" h="927572">
                <a:moveTo>
                  <a:pt x="3698778" y="927572"/>
                </a:moveTo>
                <a:cubicBezTo>
                  <a:pt x="3037741" y="423805"/>
                  <a:pt x="2564040" y="-16461"/>
                  <a:pt x="1624240" y="472"/>
                </a:cubicBezTo>
                <a:cubicBezTo>
                  <a:pt x="1027340" y="4705"/>
                  <a:pt x="-185510" y="459789"/>
                  <a:pt x="24040" y="673572"/>
                </a:cubicBezTo>
              </a:path>
            </a:pathLst>
          </a:custGeom>
          <a:noFill/>
          <a:ln w="76200">
            <a:solidFill>
              <a:srgbClr val="003660"/>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Frihandsfigur: Form 18">
            <a:extLst>
              <a:ext uri="{FF2B5EF4-FFF2-40B4-BE49-F238E27FC236}">
                <a16:creationId xmlns:a16="http://schemas.microsoft.com/office/drawing/2014/main" id="{F71AAABA-3BC3-64DB-EDE0-7B790C158C18}"/>
              </a:ext>
            </a:extLst>
          </p:cNvPr>
          <p:cNvSpPr/>
          <p:nvPr/>
        </p:nvSpPr>
        <p:spPr>
          <a:xfrm>
            <a:off x="2465533" y="3560129"/>
            <a:ext cx="2720601" cy="803168"/>
          </a:xfrm>
          <a:custGeom>
            <a:avLst/>
            <a:gdLst>
              <a:gd name="connsiteX0" fmla="*/ 3605440 w 3605440"/>
              <a:gd name="connsiteY0" fmla="*/ 647740 h 673140"/>
              <a:gd name="connsiteX1" fmla="*/ 1624240 w 3605440"/>
              <a:gd name="connsiteY1" fmla="*/ 40 h 673140"/>
              <a:gd name="connsiteX2" fmla="*/ 24040 w 3605440"/>
              <a:gd name="connsiteY2" fmla="*/ 673140 h 673140"/>
              <a:gd name="connsiteX0" fmla="*/ 3605440 w 3605440"/>
              <a:gd name="connsiteY0" fmla="*/ 648309 h 673709"/>
              <a:gd name="connsiteX1" fmla="*/ 1624240 w 3605440"/>
              <a:gd name="connsiteY1" fmla="*/ 609 h 673709"/>
              <a:gd name="connsiteX2" fmla="*/ 24040 w 3605440"/>
              <a:gd name="connsiteY2" fmla="*/ 673709 h 673709"/>
              <a:gd name="connsiteX0" fmla="*/ 3698778 w 3698778"/>
              <a:gd name="connsiteY0" fmla="*/ 927441 h 927441"/>
              <a:gd name="connsiteX1" fmla="*/ 1624240 w 3698778"/>
              <a:gd name="connsiteY1" fmla="*/ 341 h 927441"/>
              <a:gd name="connsiteX2" fmla="*/ 24040 w 3698778"/>
              <a:gd name="connsiteY2" fmla="*/ 673441 h 927441"/>
              <a:gd name="connsiteX0" fmla="*/ 3698778 w 3698778"/>
              <a:gd name="connsiteY0" fmla="*/ 927572 h 927572"/>
              <a:gd name="connsiteX1" fmla="*/ 1624240 w 3698778"/>
              <a:gd name="connsiteY1" fmla="*/ 472 h 927572"/>
              <a:gd name="connsiteX2" fmla="*/ 24040 w 3698778"/>
              <a:gd name="connsiteY2" fmla="*/ 673572 h 927572"/>
              <a:gd name="connsiteX0" fmla="*/ 3699050 w 3699050"/>
              <a:gd name="connsiteY0" fmla="*/ 329775 h 329775"/>
              <a:gd name="connsiteX1" fmla="*/ 1608955 w 3699050"/>
              <a:gd name="connsiteY1" fmla="*/ 164675 h 329775"/>
              <a:gd name="connsiteX2" fmla="*/ 24312 w 3699050"/>
              <a:gd name="connsiteY2" fmla="*/ 75775 h 329775"/>
              <a:gd name="connsiteX0" fmla="*/ 4181298 w 4181298"/>
              <a:gd name="connsiteY0" fmla="*/ 127777 h 788220"/>
              <a:gd name="connsiteX1" fmla="*/ 1608955 w 4181298"/>
              <a:gd name="connsiteY1" fmla="*/ 788177 h 788220"/>
              <a:gd name="connsiteX2" fmla="*/ 24312 w 4181298"/>
              <a:gd name="connsiteY2" fmla="*/ 699277 h 788220"/>
              <a:gd name="connsiteX0" fmla="*/ 4181298 w 4181298"/>
              <a:gd name="connsiteY0" fmla="*/ 0 h 660443"/>
              <a:gd name="connsiteX1" fmla="*/ 1608955 w 4181298"/>
              <a:gd name="connsiteY1" fmla="*/ 660400 h 660443"/>
              <a:gd name="connsiteX2" fmla="*/ 24312 w 4181298"/>
              <a:gd name="connsiteY2" fmla="*/ 571500 h 660443"/>
              <a:gd name="connsiteX0" fmla="*/ 3450148 w 3450148"/>
              <a:gd name="connsiteY0" fmla="*/ 0 h 1041443"/>
              <a:gd name="connsiteX1" fmla="*/ 1608955 w 3450148"/>
              <a:gd name="connsiteY1" fmla="*/ 1041400 h 1041443"/>
              <a:gd name="connsiteX2" fmla="*/ 24312 w 3450148"/>
              <a:gd name="connsiteY2" fmla="*/ 952500 h 1041443"/>
              <a:gd name="connsiteX0" fmla="*/ 3603235 w 3603235"/>
              <a:gd name="connsiteY0" fmla="*/ 0 h 1041415"/>
              <a:gd name="connsiteX1" fmla="*/ 1762042 w 3603235"/>
              <a:gd name="connsiteY1" fmla="*/ 1041400 h 1041415"/>
              <a:gd name="connsiteX2" fmla="*/ 21835 w 3603235"/>
              <a:gd name="connsiteY2" fmla="*/ 393700 h 1041415"/>
              <a:gd name="connsiteX0" fmla="*/ 3581400 w 3581400"/>
              <a:gd name="connsiteY0" fmla="*/ 0 h 1041522"/>
              <a:gd name="connsiteX1" fmla="*/ 1740207 w 3581400"/>
              <a:gd name="connsiteY1" fmla="*/ 1041400 h 1041522"/>
              <a:gd name="connsiteX2" fmla="*/ 0 w 3581400"/>
              <a:gd name="connsiteY2" fmla="*/ 393700 h 1041522"/>
              <a:gd name="connsiteX0" fmla="*/ 3581400 w 3581400"/>
              <a:gd name="connsiteY0" fmla="*/ 0 h 1117672"/>
              <a:gd name="connsiteX1" fmla="*/ 1740207 w 3581400"/>
              <a:gd name="connsiteY1" fmla="*/ 1117600 h 1117672"/>
              <a:gd name="connsiteX2" fmla="*/ 0 w 3581400"/>
              <a:gd name="connsiteY2" fmla="*/ 393700 h 1117672"/>
              <a:gd name="connsiteX0" fmla="*/ 3565844 w 3565844"/>
              <a:gd name="connsiteY0" fmla="*/ 0 h 1117638"/>
              <a:gd name="connsiteX1" fmla="*/ 1724651 w 3565844"/>
              <a:gd name="connsiteY1" fmla="*/ 1117600 h 1117638"/>
              <a:gd name="connsiteX2" fmla="*/ 0 w 3565844"/>
              <a:gd name="connsiteY2" fmla="*/ 228600 h 1117638"/>
              <a:gd name="connsiteX0" fmla="*/ 3332498 w 3332498"/>
              <a:gd name="connsiteY0" fmla="*/ 0 h 1117655"/>
              <a:gd name="connsiteX1" fmla="*/ 1491305 w 3332498"/>
              <a:gd name="connsiteY1" fmla="*/ 1117600 h 1117655"/>
              <a:gd name="connsiteX2" fmla="*/ 0 w 3332498"/>
              <a:gd name="connsiteY2" fmla="*/ 334639 h 1117655"/>
              <a:gd name="connsiteX0" fmla="*/ 3332498 w 3332498"/>
              <a:gd name="connsiteY0" fmla="*/ 0 h 1117677"/>
              <a:gd name="connsiteX1" fmla="*/ 1491305 w 3332498"/>
              <a:gd name="connsiteY1" fmla="*/ 1117600 h 1117677"/>
              <a:gd name="connsiteX2" fmla="*/ 0 w 3332498"/>
              <a:gd name="connsiteY2" fmla="*/ 334639 h 1117677"/>
            </a:gdLst>
            <a:ahLst/>
            <a:cxnLst>
              <a:cxn ang="0">
                <a:pos x="connsiteX0" y="connsiteY0"/>
              </a:cxn>
              <a:cxn ang="0">
                <a:pos x="connsiteX1" y="connsiteY1"/>
              </a:cxn>
              <a:cxn ang="0">
                <a:pos x="connsiteX2" y="connsiteY2"/>
              </a:cxn>
            </a:cxnLst>
            <a:rect l="l" t="t" r="r" b="b"/>
            <a:pathLst>
              <a:path w="3332498" h="1117677">
                <a:moveTo>
                  <a:pt x="3332498" y="0"/>
                </a:moveTo>
                <a:cubicBezTo>
                  <a:pt x="2718130" y="499533"/>
                  <a:pt x="2431105" y="1100667"/>
                  <a:pt x="1491305" y="1117600"/>
                </a:cubicBezTo>
                <a:cubicBezTo>
                  <a:pt x="894405" y="1121833"/>
                  <a:pt x="537156" y="953548"/>
                  <a:pt x="0" y="334639"/>
                </a:cubicBezTo>
              </a:path>
            </a:pathLst>
          </a:custGeom>
          <a:noFill/>
          <a:ln w="76200">
            <a:solidFill>
              <a:srgbClr val="003660"/>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1116778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500"/>
                                        <p:tgtEl>
                                          <p:spTgt spid="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P spid="11" grpId="0" animBg="1"/>
      <p:bldP spid="12" grpId="0"/>
      <p:bldP spid="13" grpId="0"/>
      <p:bldP spid="14" grpId="0"/>
      <p:bldP spid="15" grpId="0"/>
      <p:bldP spid="21" grpId="0"/>
      <p:bldP spid="22" grpId="0"/>
      <p:bldP spid="23" grpId="0"/>
      <p:bldP spid="18" grpId="0" animBg="1"/>
      <p:bldP spid="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0EEC04B1-43F9-DB68-DBCA-DAD48B3B931A}"/>
              </a:ext>
            </a:extLst>
          </p:cNvPr>
          <p:cNvSpPr/>
          <p:nvPr/>
        </p:nvSpPr>
        <p:spPr>
          <a:xfrm>
            <a:off x="2893362" y="552974"/>
            <a:ext cx="6311202" cy="874977"/>
          </a:xfrm>
          <a:prstGeom prst="rect">
            <a:avLst/>
          </a:prstGeom>
          <a:solidFill>
            <a:srgbClr val="00365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ruta 2">
            <a:extLst>
              <a:ext uri="{FF2B5EF4-FFF2-40B4-BE49-F238E27FC236}">
                <a16:creationId xmlns:a16="http://schemas.microsoft.com/office/drawing/2014/main" id="{71DFF5BE-7C46-89D4-7B2C-ECBDE66BDA23}"/>
              </a:ext>
            </a:extLst>
          </p:cNvPr>
          <p:cNvSpPr txBox="1"/>
          <p:nvPr/>
        </p:nvSpPr>
        <p:spPr>
          <a:xfrm>
            <a:off x="3152781" y="552974"/>
            <a:ext cx="5792365" cy="830997"/>
          </a:xfrm>
          <a:prstGeom prst="rect">
            <a:avLst/>
          </a:prstGeom>
          <a:noFill/>
        </p:spPr>
        <p:txBody>
          <a:bodyPr wrap="square" rtlCol="0">
            <a:spAutoFit/>
          </a:bodyPr>
          <a:lstStyle/>
          <a:p>
            <a:pPr algn="ctr"/>
            <a:r>
              <a:rPr lang="sv-SE" sz="4800">
                <a:solidFill>
                  <a:schemeClr val="bg1"/>
                </a:solidFill>
                <a:latin typeface="TeeFranklin Bd" panose="02000803060000020004" pitchFamily="50" charset="0"/>
              </a:rPr>
              <a:t>Aktivitetsplanering</a:t>
            </a:r>
          </a:p>
        </p:txBody>
      </p:sp>
      <p:sp>
        <p:nvSpPr>
          <p:cNvPr id="14" name="Rektangel 13">
            <a:extLst>
              <a:ext uri="{FF2B5EF4-FFF2-40B4-BE49-F238E27FC236}">
                <a16:creationId xmlns:a16="http://schemas.microsoft.com/office/drawing/2014/main" id="{472C00F6-F0A0-F893-EE30-424283D18A75}"/>
              </a:ext>
            </a:extLst>
          </p:cNvPr>
          <p:cNvSpPr/>
          <p:nvPr/>
        </p:nvSpPr>
        <p:spPr>
          <a:xfrm>
            <a:off x="577850" y="2487931"/>
            <a:ext cx="3168650" cy="1555750"/>
          </a:xfrm>
          <a:prstGeom prst="rect">
            <a:avLst/>
          </a:prstGeom>
          <a:solidFill>
            <a:srgbClr val="3AA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19" name="Rektangel 18">
            <a:extLst>
              <a:ext uri="{FF2B5EF4-FFF2-40B4-BE49-F238E27FC236}">
                <a16:creationId xmlns:a16="http://schemas.microsoft.com/office/drawing/2014/main" id="{BA4465B4-52FE-5359-2361-FA437DAEAACA}"/>
              </a:ext>
            </a:extLst>
          </p:cNvPr>
          <p:cNvSpPr/>
          <p:nvPr/>
        </p:nvSpPr>
        <p:spPr>
          <a:xfrm>
            <a:off x="4337432" y="2487931"/>
            <a:ext cx="3168650" cy="1555750"/>
          </a:xfrm>
          <a:prstGeom prst="rect">
            <a:avLst/>
          </a:prstGeom>
          <a:solidFill>
            <a:srgbClr val="00A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20" name="Rektangel 19">
            <a:extLst>
              <a:ext uri="{FF2B5EF4-FFF2-40B4-BE49-F238E27FC236}">
                <a16:creationId xmlns:a16="http://schemas.microsoft.com/office/drawing/2014/main" id="{0A494CBE-9057-D4F8-CC2A-8418002FDD52}"/>
              </a:ext>
            </a:extLst>
          </p:cNvPr>
          <p:cNvSpPr/>
          <p:nvPr/>
        </p:nvSpPr>
        <p:spPr>
          <a:xfrm>
            <a:off x="8173215" y="2487931"/>
            <a:ext cx="3168650" cy="1381381"/>
          </a:xfrm>
          <a:prstGeom prst="rect">
            <a:avLst/>
          </a:prstGeom>
          <a:solidFill>
            <a:srgbClr val="EA5B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21" name="Rektangel 20">
            <a:extLst>
              <a:ext uri="{FF2B5EF4-FFF2-40B4-BE49-F238E27FC236}">
                <a16:creationId xmlns:a16="http://schemas.microsoft.com/office/drawing/2014/main" id="{9DBC2C9F-4494-96DB-FE18-DC0405C0DE62}"/>
              </a:ext>
            </a:extLst>
          </p:cNvPr>
          <p:cNvSpPr/>
          <p:nvPr/>
        </p:nvSpPr>
        <p:spPr>
          <a:xfrm>
            <a:off x="8173215" y="3968946"/>
            <a:ext cx="3168650" cy="1146927"/>
          </a:xfrm>
          <a:prstGeom prst="rect">
            <a:avLst/>
          </a:prstGeom>
          <a:solidFill>
            <a:srgbClr val="EA5B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22" name="Rektangel 21">
            <a:extLst>
              <a:ext uri="{FF2B5EF4-FFF2-40B4-BE49-F238E27FC236}">
                <a16:creationId xmlns:a16="http://schemas.microsoft.com/office/drawing/2014/main" id="{EDDF2267-0D1F-0E63-664B-471FE03C9D83}"/>
              </a:ext>
            </a:extLst>
          </p:cNvPr>
          <p:cNvSpPr/>
          <p:nvPr/>
        </p:nvSpPr>
        <p:spPr>
          <a:xfrm>
            <a:off x="8173215" y="5228265"/>
            <a:ext cx="3168650" cy="1207364"/>
          </a:xfrm>
          <a:prstGeom prst="rect">
            <a:avLst/>
          </a:prstGeom>
          <a:solidFill>
            <a:srgbClr val="EA5B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23" name="Rektangel 22">
            <a:extLst>
              <a:ext uri="{FF2B5EF4-FFF2-40B4-BE49-F238E27FC236}">
                <a16:creationId xmlns:a16="http://schemas.microsoft.com/office/drawing/2014/main" id="{5A334303-DB77-0422-F28B-D06529D4E3A7}"/>
              </a:ext>
            </a:extLst>
          </p:cNvPr>
          <p:cNvSpPr/>
          <p:nvPr/>
        </p:nvSpPr>
        <p:spPr>
          <a:xfrm>
            <a:off x="4337432" y="4202431"/>
            <a:ext cx="3168650" cy="1555750"/>
          </a:xfrm>
          <a:prstGeom prst="rect">
            <a:avLst/>
          </a:prstGeom>
          <a:solidFill>
            <a:srgbClr val="00A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24" name="Rektangel 23">
            <a:extLst>
              <a:ext uri="{FF2B5EF4-FFF2-40B4-BE49-F238E27FC236}">
                <a16:creationId xmlns:a16="http://schemas.microsoft.com/office/drawing/2014/main" id="{B4363E29-4093-25F9-59BE-6E87CBB95D09}"/>
              </a:ext>
            </a:extLst>
          </p:cNvPr>
          <p:cNvSpPr/>
          <p:nvPr/>
        </p:nvSpPr>
        <p:spPr>
          <a:xfrm>
            <a:off x="577849" y="4202431"/>
            <a:ext cx="3168650" cy="1555750"/>
          </a:xfrm>
          <a:prstGeom prst="rect">
            <a:avLst/>
          </a:prstGeom>
          <a:solidFill>
            <a:srgbClr val="3AA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25" name="textruta 24">
            <a:extLst>
              <a:ext uri="{FF2B5EF4-FFF2-40B4-BE49-F238E27FC236}">
                <a16:creationId xmlns:a16="http://schemas.microsoft.com/office/drawing/2014/main" id="{47A0DF2F-33F2-D1F0-A880-77395E873686}"/>
              </a:ext>
            </a:extLst>
          </p:cNvPr>
          <p:cNvSpPr txBox="1"/>
          <p:nvPr/>
        </p:nvSpPr>
        <p:spPr>
          <a:xfrm>
            <a:off x="685800" y="2625793"/>
            <a:ext cx="2927350" cy="307777"/>
          </a:xfrm>
          <a:prstGeom prst="rect">
            <a:avLst/>
          </a:prstGeom>
          <a:noFill/>
        </p:spPr>
        <p:txBody>
          <a:bodyPr wrap="square" lIns="0" tIns="0" rIns="0" bIns="0" rtlCol="0">
            <a:spAutoFit/>
          </a:bodyPr>
          <a:lstStyle/>
          <a:p>
            <a:pPr algn="ctr"/>
            <a:r>
              <a:rPr lang="en-GB" sz="2000" b="1" err="1">
                <a:solidFill>
                  <a:schemeClr val="bg1"/>
                </a:solidFill>
              </a:rPr>
              <a:t>Hitta</a:t>
            </a:r>
            <a:r>
              <a:rPr lang="en-GB" sz="2000" b="1">
                <a:solidFill>
                  <a:schemeClr val="bg1"/>
                </a:solidFill>
              </a:rPr>
              <a:t> </a:t>
            </a:r>
            <a:r>
              <a:rPr lang="en-GB" sz="2000" b="1" err="1">
                <a:solidFill>
                  <a:schemeClr val="bg1"/>
                </a:solidFill>
              </a:rPr>
              <a:t>Tofs</a:t>
            </a:r>
            <a:r>
              <a:rPr lang="en-GB" sz="2000" b="1">
                <a:solidFill>
                  <a:schemeClr val="bg1"/>
                </a:solidFill>
              </a:rPr>
              <a:t> </a:t>
            </a:r>
            <a:r>
              <a:rPr lang="en-GB" sz="2000" b="1" err="1">
                <a:solidFill>
                  <a:schemeClr val="bg1"/>
                </a:solidFill>
              </a:rPr>
              <a:t>vänner</a:t>
            </a:r>
            <a:endParaRPr lang="sv-SE" sz="2000" b="1">
              <a:solidFill>
                <a:schemeClr val="bg1"/>
              </a:solidFill>
            </a:endParaRPr>
          </a:p>
        </p:txBody>
      </p:sp>
      <p:sp>
        <p:nvSpPr>
          <p:cNvPr id="26" name="textruta 25">
            <a:extLst>
              <a:ext uri="{FF2B5EF4-FFF2-40B4-BE49-F238E27FC236}">
                <a16:creationId xmlns:a16="http://schemas.microsoft.com/office/drawing/2014/main" id="{4928C3A2-9C5F-EAA7-8F57-78809536EAE8}"/>
              </a:ext>
            </a:extLst>
          </p:cNvPr>
          <p:cNvSpPr txBox="1"/>
          <p:nvPr/>
        </p:nvSpPr>
        <p:spPr>
          <a:xfrm>
            <a:off x="685800" y="4311331"/>
            <a:ext cx="2927350" cy="307777"/>
          </a:xfrm>
          <a:prstGeom prst="rect">
            <a:avLst/>
          </a:prstGeom>
          <a:noFill/>
        </p:spPr>
        <p:txBody>
          <a:bodyPr wrap="square" lIns="0" tIns="0" rIns="0" bIns="0" rtlCol="0">
            <a:spAutoFit/>
          </a:bodyPr>
          <a:lstStyle/>
          <a:p>
            <a:pPr algn="ctr"/>
            <a:r>
              <a:rPr lang="en-GB" sz="2000" b="1" err="1">
                <a:solidFill>
                  <a:schemeClr val="bg1"/>
                </a:solidFill>
              </a:rPr>
              <a:t>Hitta</a:t>
            </a:r>
            <a:r>
              <a:rPr lang="en-GB" sz="2000" b="1">
                <a:solidFill>
                  <a:schemeClr val="bg1"/>
                </a:solidFill>
              </a:rPr>
              <a:t> </a:t>
            </a:r>
            <a:r>
              <a:rPr lang="en-GB" sz="2000" b="1" err="1">
                <a:solidFill>
                  <a:schemeClr val="bg1"/>
                </a:solidFill>
              </a:rPr>
              <a:t>Tofs</a:t>
            </a:r>
            <a:r>
              <a:rPr lang="en-GB" sz="2000" b="1">
                <a:solidFill>
                  <a:schemeClr val="bg1"/>
                </a:solidFill>
              </a:rPr>
              <a:t>!</a:t>
            </a:r>
            <a:endParaRPr lang="sv-SE" sz="2000" b="1">
              <a:solidFill>
                <a:schemeClr val="bg1"/>
              </a:solidFill>
            </a:endParaRPr>
          </a:p>
        </p:txBody>
      </p:sp>
      <p:sp>
        <p:nvSpPr>
          <p:cNvPr id="27" name="textruta 26">
            <a:extLst>
              <a:ext uri="{FF2B5EF4-FFF2-40B4-BE49-F238E27FC236}">
                <a16:creationId xmlns:a16="http://schemas.microsoft.com/office/drawing/2014/main" id="{B0A71B34-0AA3-C7FF-45D9-1AE4643BCA24}"/>
              </a:ext>
            </a:extLst>
          </p:cNvPr>
          <p:cNvSpPr txBox="1"/>
          <p:nvPr/>
        </p:nvSpPr>
        <p:spPr>
          <a:xfrm>
            <a:off x="4413632" y="2625793"/>
            <a:ext cx="2927350" cy="307777"/>
          </a:xfrm>
          <a:prstGeom prst="rect">
            <a:avLst/>
          </a:prstGeom>
          <a:noFill/>
        </p:spPr>
        <p:txBody>
          <a:bodyPr wrap="square" lIns="0" tIns="0" rIns="0" bIns="0" rtlCol="0">
            <a:spAutoFit/>
          </a:bodyPr>
          <a:lstStyle/>
          <a:p>
            <a:pPr algn="ctr"/>
            <a:r>
              <a:rPr lang="sv-SE" sz="2000" b="1">
                <a:solidFill>
                  <a:schemeClr val="bg1"/>
                </a:solidFill>
              </a:rPr>
              <a:t>Labyrint</a:t>
            </a:r>
          </a:p>
        </p:txBody>
      </p:sp>
      <p:sp>
        <p:nvSpPr>
          <p:cNvPr id="28" name="textruta 27">
            <a:extLst>
              <a:ext uri="{FF2B5EF4-FFF2-40B4-BE49-F238E27FC236}">
                <a16:creationId xmlns:a16="http://schemas.microsoft.com/office/drawing/2014/main" id="{F7106AFA-57CA-5919-B1CA-F0D2685A5163}"/>
              </a:ext>
            </a:extLst>
          </p:cNvPr>
          <p:cNvSpPr txBox="1"/>
          <p:nvPr/>
        </p:nvSpPr>
        <p:spPr>
          <a:xfrm>
            <a:off x="4413632" y="4311331"/>
            <a:ext cx="2927350" cy="307777"/>
          </a:xfrm>
          <a:prstGeom prst="rect">
            <a:avLst/>
          </a:prstGeom>
          <a:noFill/>
        </p:spPr>
        <p:txBody>
          <a:bodyPr wrap="square" lIns="0" tIns="0" rIns="0" bIns="0" rtlCol="0">
            <a:spAutoFit/>
          </a:bodyPr>
          <a:lstStyle/>
          <a:p>
            <a:pPr algn="ctr"/>
            <a:r>
              <a:rPr lang="en-GB" sz="2000" b="1" err="1">
                <a:solidFill>
                  <a:schemeClr val="bg1"/>
                </a:solidFill>
              </a:rPr>
              <a:t>Hinderbanan</a:t>
            </a:r>
            <a:endParaRPr lang="sv-SE" sz="2000" b="1">
              <a:solidFill>
                <a:schemeClr val="bg1"/>
              </a:solidFill>
            </a:endParaRPr>
          </a:p>
        </p:txBody>
      </p:sp>
      <p:sp>
        <p:nvSpPr>
          <p:cNvPr id="29" name="textruta 28">
            <a:extLst>
              <a:ext uri="{FF2B5EF4-FFF2-40B4-BE49-F238E27FC236}">
                <a16:creationId xmlns:a16="http://schemas.microsoft.com/office/drawing/2014/main" id="{F746C53F-7A8E-3254-FF80-BB075185B0F5}"/>
              </a:ext>
            </a:extLst>
          </p:cNvPr>
          <p:cNvSpPr txBox="1"/>
          <p:nvPr/>
        </p:nvSpPr>
        <p:spPr>
          <a:xfrm>
            <a:off x="8307139" y="2549248"/>
            <a:ext cx="2927350" cy="307777"/>
          </a:xfrm>
          <a:prstGeom prst="rect">
            <a:avLst/>
          </a:prstGeom>
          <a:noFill/>
        </p:spPr>
        <p:txBody>
          <a:bodyPr wrap="square" lIns="0" tIns="0" rIns="0" bIns="0" rtlCol="0">
            <a:spAutoFit/>
          </a:bodyPr>
          <a:lstStyle/>
          <a:p>
            <a:pPr algn="ctr"/>
            <a:r>
              <a:rPr lang="en-GB" sz="2000" b="1" err="1">
                <a:solidFill>
                  <a:schemeClr val="bg1"/>
                </a:solidFill>
              </a:rPr>
              <a:t>Landet</a:t>
            </a:r>
            <a:endParaRPr lang="sv-SE" sz="2000" b="1">
              <a:solidFill>
                <a:schemeClr val="bg1"/>
              </a:solidFill>
            </a:endParaRPr>
          </a:p>
        </p:txBody>
      </p:sp>
      <p:sp>
        <p:nvSpPr>
          <p:cNvPr id="30" name="textruta 29">
            <a:extLst>
              <a:ext uri="{FF2B5EF4-FFF2-40B4-BE49-F238E27FC236}">
                <a16:creationId xmlns:a16="http://schemas.microsoft.com/office/drawing/2014/main" id="{42669966-9158-5DFC-0F38-ACA525D29B86}"/>
              </a:ext>
            </a:extLst>
          </p:cNvPr>
          <p:cNvSpPr txBox="1"/>
          <p:nvPr/>
        </p:nvSpPr>
        <p:spPr>
          <a:xfrm>
            <a:off x="8307139" y="4041720"/>
            <a:ext cx="2927350" cy="307777"/>
          </a:xfrm>
          <a:prstGeom prst="rect">
            <a:avLst/>
          </a:prstGeom>
          <a:noFill/>
        </p:spPr>
        <p:txBody>
          <a:bodyPr wrap="square" lIns="0" tIns="0" rIns="0" bIns="0" rtlCol="0">
            <a:spAutoFit/>
          </a:bodyPr>
          <a:lstStyle/>
          <a:p>
            <a:pPr algn="ctr"/>
            <a:r>
              <a:rPr lang="en-GB" sz="2000" b="1" err="1">
                <a:solidFill>
                  <a:schemeClr val="bg1"/>
                </a:solidFill>
              </a:rPr>
              <a:t>Människor</a:t>
            </a:r>
            <a:r>
              <a:rPr lang="en-GB" sz="2000" b="1">
                <a:solidFill>
                  <a:schemeClr val="bg1"/>
                </a:solidFill>
              </a:rPr>
              <a:t> I </a:t>
            </a:r>
            <a:r>
              <a:rPr lang="en-GB" sz="2000" b="1" err="1">
                <a:solidFill>
                  <a:schemeClr val="bg1"/>
                </a:solidFill>
              </a:rPr>
              <a:t>staden</a:t>
            </a:r>
            <a:endParaRPr lang="sv-SE" sz="2000" b="1">
              <a:solidFill>
                <a:schemeClr val="bg1"/>
              </a:solidFill>
            </a:endParaRPr>
          </a:p>
        </p:txBody>
      </p:sp>
      <p:sp>
        <p:nvSpPr>
          <p:cNvPr id="31" name="textruta 30">
            <a:extLst>
              <a:ext uri="{FF2B5EF4-FFF2-40B4-BE49-F238E27FC236}">
                <a16:creationId xmlns:a16="http://schemas.microsoft.com/office/drawing/2014/main" id="{15E990BA-7564-900A-7145-859E9A3C6683}"/>
              </a:ext>
            </a:extLst>
          </p:cNvPr>
          <p:cNvSpPr txBox="1"/>
          <p:nvPr/>
        </p:nvSpPr>
        <p:spPr>
          <a:xfrm>
            <a:off x="8307139" y="5282403"/>
            <a:ext cx="2927350" cy="307777"/>
          </a:xfrm>
          <a:prstGeom prst="rect">
            <a:avLst/>
          </a:prstGeom>
          <a:noFill/>
        </p:spPr>
        <p:txBody>
          <a:bodyPr wrap="square" lIns="0" tIns="0" rIns="0" bIns="0" rtlCol="0">
            <a:spAutoFit/>
          </a:bodyPr>
          <a:lstStyle/>
          <a:p>
            <a:pPr algn="ctr"/>
            <a:r>
              <a:rPr lang="en-GB" sz="2000" b="1">
                <a:solidFill>
                  <a:schemeClr val="bg1"/>
                </a:solidFill>
              </a:rPr>
              <a:t>Det </a:t>
            </a:r>
            <a:r>
              <a:rPr lang="en-GB" sz="2000" b="1" err="1">
                <a:solidFill>
                  <a:schemeClr val="bg1"/>
                </a:solidFill>
              </a:rPr>
              <a:t>okända</a:t>
            </a:r>
            <a:endParaRPr lang="sv-SE" sz="2000" b="1">
              <a:solidFill>
                <a:schemeClr val="bg1"/>
              </a:solidFill>
            </a:endParaRPr>
          </a:p>
        </p:txBody>
      </p:sp>
      <p:sp>
        <p:nvSpPr>
          <p:cNvPr id="32" name="textruta 31">
            <a:extLst>
              <a:ext uri="{FF2B5EF4-FFF2-40B4-BE49-F238E27FC236}">
                <a16:creationId xmlns:a16="http://schemas.microsoft.com/office/drawing/2014/main" id="{5FCF46CF-2D14-609A-8790-88BFBD707355}"/>
              </a:ext>
            </a:extLst>
          </p:cNvPr>
          <p:cNvSpPr txBox="1"/>
          <p:nvPr/>
        </p:nvSpPr>
        <p:spPr>
          <a:xfrm>
            <a:off x="8307139" y="2881984"/>
            <a:ext cx="2927350" cy="861774"/>
          </a:xfrm>
          <a:prstGeom prst="rect">
            <a:avLst/>
          </a:prstGeom>
          <a:noFill/>
        </p:spPr>
        <p:txBody>
          <a:bodyPr wrap="square" lIns="0" tIns="0" rIns="0" bIns="0" rtlCol="0">
            <a:spAutoFit/>
          </a:bodyPr>
          <a:lstStyle/>
          <a:p>
            <a:pPr algn="l"/>
            <a:r>
              <a:rPr lang="sv-SE" sz="1400">
                <a:solidFill>
                  <a:schemeClr val="bg1"/>
                </a:solidFill>
              </a:rPr>
              <a:t>Patrullerna bygger ett land och hanterar dess resurser, med fokus på hållbarhet. Scouterna väljer vad som ska utvecklas i landet</a:t>
            </a:r>
          </a:p>
        </p:txBody>
      </p:sp>
      <p:sp>
        <p:nvSpPr>
          <p:cNvPr id="4" name="textruta 3">
            <a:extLst>
              <a:ext uri="{FF2B5EF4-FFF2-40B4-BE49-F238E27FC236}">
                <a16:creationId xmlns:a16="http://schemas.microsoft.com/office/drawing/2014/main" id="{53431BAA-E661-BC9F-F1B7-9B719A91A17A}"/>
              </a:ext>
            </a:extLst>
          </p:cNvPr>
          <p:cNvSpPr txBox="1"/>
          <p:nvPr/>
        </p:nvSpPr>
        <p:spPr>
          <a:xfrm>
            <a:off x="8293865" y="4376030"/>
            <a:ext cx="2927350" cy="646331"/>
          </a:xfrm>
          <a:prstGeom prst="rect">
            <a:avLst/>
          </a:prstGeom>
          <a:noFill/>
        </p:spPr>
        <p:txBody>
          <a:bodyPr wrap="square" lIns="0" tIns="0" rIns="0" bIns="0" rtlCol="0">
            <a:spAutoFit/>
          </a:bodyPr>
          <a:lstStyle/>
          <a:p>
            <a:pPr algn="l"/>
            <a:r>
              <a:rPr lang="sv-SE" sz="1400">
                <a:solidFill>
                  <a:schemeClr val="bg1"/>
                </a:solidFill>
              </a:rPr>
              <a:t>Patrullerna utvecklar en stad och dess invånare. Fokus på samhälle och mänskliga behov. </a:t>
            </a:r>
          </a:p>
        </p:txBody>
      </p:sp>
      <p:sp>
        <p:nvSpPr>
          <p:cNvPr id="5" name="textruta 4">
            <a:extLst>
              <a:ext uri="{FF2B5EF4-FFF2-40B4-BE49-F238E27FC236}">
                <a16:creationId xmlns:a16="http://schemas.microsoft.com/office/drawing/2014/main" id="{304C581F-4814-DF3C-7B2F-2FABFB71DAF6}"/>
              </a:ext>
            </a:extLst>
          </p:cNvPr>
          <p:cNvSpPr txBox="1"/>
          <p:nvPr/>
        </p:nvSpPr>
        <p:spPr>
          <a:xfrm>
            <a:off x="8293865" y="5644066"/>
            <a:ext cx="2927350" cy="646331"/>
          </a:xfrm>
          <a:prstGeom prst="rect">
            <a:avLst/>
          </a:prstGeom>
          <a:noFill/>
        </p:spPr>
        <p:txBody>
          <a:bodyPr wrap="square" lIns="0" tIns="0" rIns="0" bIns="0" rtlCol="0">
            <a:spAutoFit/>
          </a:bodyPr>
          <a:lstStyle/>
          <a:p>
            <a:pPr algn="l"/>
            <a:r>
              <a:rPr lang="sv-SE" sz="1400">
                <a:solidFill>
                  <a:schemeClr val="bg1"/>
                </a:solidFill>
              </a:rPr>
              <a:t>Patrullerna utforskar det okända, saker som är helt nya för dem. Fokus på innovation och nya insikter.</a:t>
            </a:r>
          </a:p>
        </p:txBody>
      </p:sp>
      <p:sp>
        <p:nvSpPr>
          <p:cNvPr id="6" name="textruta 5">
            <a:extLst>
              <a:ext uri="{FF2B5EF4-FFF2-40B4-BE49-F238E27FC236}">
                <a16:creationId xmlns:a16="http://schemas.microsoft.com/office/drawing/2014/main" id="{67FFD4AD-CD9A-A13D-119F-052D7775B1F1}"/>
              </a:ext>
            </a:extLst>
          </p:cNvPr>
          <p:cNvSpPr txBox="1"/>
          <p:nvPr/>
        </p:nvSpPr>
        <p:spPr>
          <a:xfrm>
            <a:off x="4496182" y="2979070"/>
            <a:ext cx="2927350" cy="861774"/>
          </a:xfrm>
          <a:prstGeom prst="rect">
            <a:avLst/>
          </a:prstGeom>
          <a:noFill/>
        </p:spPr>
        <p:txBody>
          <a:bodyPr wrap="square" lIns="0" tIns="0" rIns="0" bIns="0" rtlCol="0">
            <a:spAutoFit/>
          </a:bodyPr>
          <a:lstStyle/>
          <a:p>
            <a:pPr algn="l"/>
            <a:r>
              <a:rPr lang="sv-SE" sz="1400">
                <a:solidFill>
                  <a:schemeClr val="bg1"/>
                </a:solidFill>
              </a:rPr>
              <a:t>Patrullerna måste hitta ut ur en labyrint och får själva välja vilka vägar de ska välja, vissa har genvägar andra har överraskningar av andra slag.</a:t>
            </a:r>
          </a:p>
        </p:txBody>
      </p:sp>
      <p:sp>
        <p:nvSpPr>
          <p:cNvPr id="7" name="textruta 6">
            <a:extLst>
              <a:ext uri="{FF2B5EF4-FFF2-40B4-BE49-F238E27FC236}">
                <a16:creationId xmlns:a16="http://schemas.microsoft.com/office/drawing/2014/main" id="{30B521A0-9C97-50C3-10D1-39BD20E2B5F9}"/>
              </a:ext>
            </a:extLst>
          </p:cNvPr>
          <p:cNvSpPr txBox="1"/>
          <p:nvPr/>
        </p:nvSpPr>
        <p:spPr>
          <a:xfrm>
            <a:off x="4496182" y="4733912"/>
            <a:ext cx="2927350" cy="861774"/>
          </a:xfrm>
          <a:prstGeom prst="rect">
            <a:avLst/>
          </a:prstGeom>
          <a:noFill/>
        </p:spPr>
        <p:txBody>
          <a:bodyPr wrap="square" lIns="0" tIns="0" rIns="0" bIns="0" rtlCol="0">
            <a:spAutoFit/>
          </a:bodyPr>
          <a:lstStyle/>
          <a:p>
            <a:pPr algn="l"/>
            <a:r>
              <a:rPr lang="sv-SE" sz="1400">
                <a:solidFill>
                  <a:schemeClr val="bg1"/>
                </a:solidFill>
              </a:rPr>
              <a:t>Patrullerna Tar sig igenom en terminslång hinderbana och måste på vägen utveckla nya förmågor för att ta sig igenom hela banan.</a:t>
            </a:r>
          </a:p>
        </p:txBody>
      </p:sp>
      <p:sp>
        <p:nvSpPr>
          <p:cNvPr id="8" name="textruta 7">
            <a:extLst>
              <a:ext uri="{FF2B5EF4-FFF2-40B4-BE49-F238E27FC236}">
                <a16:creationId xmlns:a16="http://schemas.microsoft.com/office/drawing/2014/main" id="{B9F96B50-FD34-7DB8-7F37-8CA84B986FC4}"/>
              </a:ext>
            </a:extLst>
          </p:cNvPr>
          <p:cNvSpPr txBox="1"/>
          <p:nvPr/>
        </p:nvSpPr>
        <p:spPr>
          <a:xfrm>
            <a:off x="698499" y="2976133"/>
            <a:ext cx="2927350" cy="861774"/>
          </a:xfrm>
          <a:prstGeom prst="rect">
            <a:avLst/>
          </a:prstGeom>
          <a:noFill/>
        </p:spPr>
        <p:txBody>
          <a:bodyPr wrap="square" lIns="0" tIns="0" rIns="0" bIns="0" rtlCol="0">
            <a:spAutoFit/>
          </a:bodyPr>
          <a:lstStyle/>
          <a:p>
            <a:pPr algn="l"/>
            <a:r>
              <a:rPr lang="sv-SE" sz="1400">
                <a:solidFill>
                  <a:schemeClr val="bg1"/>
                </a:solidFill>
              </a:rPr>
              <a:t>Superscouten Tofs har tappat bort sina vänner igen! Spårarscouterna hjälper honom att hitta dem, scouterna väljer tillsammans vilken vän de letar efter.</a:t>
            </a:r>
          </a:p>
        </p:txBody>
      </p:sp>
      <p:sp>
        <p:nvSpPr>
          <p:cNvPr id="9" name="textruta 8">
            <a:extLst>
              <a:ext uri="{FF2B5EF4-FFF2-40B4-BE49-F238E27FC236}">
                <a16:creationId xmlns:a16="http://schemas.microsoft.com/office/drawing/2014/main" id="{9AA22DCF-0D8B-D582-7343-7E4F2F6A5B43}"/>
              </a:ext>
            </a:extLst>
          </p:cNvPr>
          <p:cNvSpPr txBox="1"/>
          <p:nvPr/>
        </p:nvSpPr>
        <p:spPr>
          <a:xfrm>
            <a:off x="685800" y="4728008"/>
            <a:ext cx="2927350" cy="861774"/>
          </a:xfrm>
          <a:prstGeom prst="rect">
            <a:avLst/>
          </a:prstGeom>
          <a:noFill/>
        </p:spPr>
        <p:txBody>
          <a:bodyPr wrap="square" lIns="0" tIns="0" rIns="0" bIns="0" rtlCol="0">
            <a:spAutoFit/>
          </a:bodyPr>
          <a:lstStyle/>
          <a:p>
            <a:pPr algn="l"/>
            <a:r>
              <a:rPr lang="sv-SE" sz="1400">
                <a:solidFill>
                  <a:schemeClr val="bg1"/>
                </a:solidFill>
              </a:rPr>
              <a:t>Nu är Tofs borta! Spårarna hjälper hans vänner leta efter honom! Scouterna väljer olika platser att leta och får hjälp av vännerna.</a:t>
            </a:r>
          </a:p>
        </p:txBody>
      </p:sp>
      <p:sp>
        <p:nvSpPr>
          <p:cNvPr id="15" name="Pil: femhörning 14">
            <a:extLst>
              <a:ext uri="{FF2B5EF4-FFF2-40B4-BE49-F238E27FC236}">
                <a16:creationId xmlns:a16="http://schemas.microsoft.com/office/drawing/2014/main" id="{106F8875-5CDC-B104-1063-F4430A645032}"/>
              </a:ext>
            </a:extLst>
          </p:cNvPr>
          <p:cNvSpPr/>
          <p:nvPr/>
        </p:nvSpPr>
        <p:spPr>
          <a:xfrm rot="10800000">
            <a:off x="577849" y="1455477"/>
            <a:ext cx="1458474" cy="863593"/>
          </a:xfrm>
          <a:prstGeom prst="homePlate">
            <a:avLst>
              <a:gd name="adj" fmla="val 72528"/>
            </a:avLst>
          </a:prstGeom>
          <a:solidFill>
            <a:srgbClr val="6624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pic>
        <p:nvPicPr>
          <p:cNvPr id="12" name="!!Platshållare för innehåll 2" descr="En bild som visar Grafik, violett, lila, grafisk design&#10;&#10;Automatiskt genererad beskrivning">
            <a:extLst>
              <a:ext uri="{FF2B5EF4-FFF2-40B4-BE49-F238E27FC236}">
                <a16:creationId xmlns:a16="http://schemas.microsoft.com/office/drawing/2014/main" id="{5EDF83B6-8F1B-8B92-C7F2-451C223524B0}"/>
              </a:ext>
            </a:extLst>
          </p:cNvPr>
          <p:cNvPicPr>
            <a:picLocks noGrp="1" noChangeAspect="1"/>
          </p:cNvPicPr>
          <p:nvPr>
            <p:ph idx="1"/>
          </p:nvPr>
        </p:nvPicPr>
        <p:blipFill>
          <a:blip r:embed="rId3">
            <a:lum bright="70000" contrast="-70000"/>
          </a:blip>
          <a:stretch>
            <a:fillRect/>
          </a:stretch>
        </p:blipFill>
        <p:spPr>
          <a:xfrm>
            <a:off x="1227961" y="1508233"/>
            <a:ext cx="758082" cy="758082"/>
          </a:xfrm>
        </p:spPr>
      </p:pic>
      <p:sp>
        <p:nvSpPr>
          <p:cNvPr id="16" name="Pil: femhörning 15">
            <a:extLst>
              <a:ext uri="{FF2B5EF4-FFF2-40B4-BE49-F238E27FC236}">
                <a16:creationId xmlns:a16="http://schemas.microsoft.com/office/drawing/2014/main" id="{D0B2F927-8DA6-5112-F8D8-DB29C82BE52C}"/>
              </a:ext>
            </a:extLst>
          </p:cNvPr>
          <p:cNvSpPr/>
          <p:nvPr/>
        </p:nvSpPr>
        <p:spPr>
          <a:xfrm>
            <a:off x="9837906" y="1450928"/>
            <a:ext cx="1503959" cy="863593"/>
          </a:xfrm>
          <a:prstGeom prst="homePlate">
            <a:avLst>
              <a:gd name="adj" fmla="val 72528"/>
            </a:avLst>
          </a:prstGeom>
          <a:solidFill>
            <a:srgbClr val="DD0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pic>
        <p:nvPicPr>
          <p:cNvPr id="13" name="!!Bildobjekt 12" descr="En bild som visar Grafik, grafisk design, clipart, design&#10;&#10;Automatiskt genererad beskrivning">
            <a:extLst>
              <a:ext uri="{FF2B5EF4-FFF2-40B4-BE49-F238E27FC236}">
                <a16:creationId xmlns:a16="http://schemas.microsoft.com/office/drawing/2014/main" id="{F28485A8-4B85-1D01-5F71-2397B0C286CE}"/>
              </a:ext>
            </a:extLst>
          </p:cNvPr>
          <p:cNvPicPr>
            <a:picLocks noChangeAspect="1"/>
          </p:cNvPicPr>
          <p:nvPr/>
        </p:nvPicPr>
        <p:blipFill>
          <a:blip r:embed="rId4">
            <a:lum bright="70000" contrast="-70000"/>
          </a:blip>
          <a:stretch>
            <a:fillRect/>
          </a:stretch>
        </p:blipFill>
        <p:spPr>
          <a:xfrm>
            <a:off x="9969881" y="1527585"/>
            <a:ext cx="682036" cy="682036"/>
          </a:xfrm>
          <a:prstGeom prst="rect">
            <a:avLst/>
          </a:prstGeom>
        </p:spPr>
      </p:pic>
    </p:spTree>
    <p:extLst>
      <p:ext uri="{BB962C8B-B14F-4D97-AF65-F5344CB8AC3E}">
        <p14:creationId xmlns:p14="http://schemas.microsoft.com/office/powerpoint/2010/main" val="2506175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Grafik, symbol, logotyp, clipart&#10;&#10;Automatiskt genererad beskrivning">
            <a:extLst>
              <a:ext uri="{FF2B5EF4-FFF2-40B4-BE49-F238E27FC236}">
                <a16:creationId xmlns:a16="http://schemas.microsoft.com/office/drawing/2014/main" id="{D0661D2E-8A73-BA9D-786D-041CE5B2CDEC}"/>
              </a:ext>
            </a:extLst>
          </p:cNvPr>
          <p:cNvPicPr>
            <a:picLocks noChangeAspect="1"/>
          </p:cNvPicPr>
          <p:nvPr/>
        </p:nvPicPr>
        <p:blipFill>
          <a:blip r:embed="rId2"/>
          <a:stretch>
            <a:fillRect/>
          </a:stretch>
        </p:blipFill>
        <p:spPr>
          <a:xfrm>
            <a:off x="4202745" y="5566241"/>
            <a:ext cx="1015135" cy="1015135"/>
          </a:xfrm>
          <a:prstGeom prst="rect">
            <a:avLst/>
          </a:prstGeom>
        </p:spPr>
      </p:pic>
      <p:pic>
        <p:nvPicPr>
          <p:cNvPr id="7" name="Bildobjekt 6" descr="En bild som visar symbol, Grafik, cirkel, logotyp&#10;&#10;Automatiskt genererad beskrivning">
            <a:extLst>
              <a:ext uri="{FF2B5EF4-FFF2-40B4-BE49-F238E27FC236}">
                <a16:creationId xmlns:a16="http://schemas.microsoft.com/office/drawing/2014/main" id="{FDEEFE27-2F57-C491-A1B8-2C0C67F7E700}"/>
              </a:ext>
            </a:extLst>
          </p:cNvPr>
          <p:cNvPicPr>
            <a:picLocks noChangeAspect="1"/>
          </p:cNvPicPr>
          <p:nvPr/>
        </p:nvPicPr>
        <p:blipFill>
          <a:blip r:embed="rId3"/>
          <a:stretch>
            <a:fillRect/>
          </a:stretch>
        </p:blipFill>
        <p:spPr>
          <a:xfrm>
            <a:off x="4147707" y="354082"/>
            <a:ext cx="1125211" cy="1125211"/>
          </a:xfrm>
          <a:prstGeom prst="rect">
            <a:avLst/>
          </a:prstGeom>
        </p:spPr>
      </p:pic>
      <p:pic>
        <p:nvPicPr>
          <p:cNvPr id="9" name="Bildobjekt 8" descr="En bild som visar Grafik, cirkel, clipart, grafisk design&#10;&#10;Automatiskt genererad beskrivning">
            <a:extLst>
              <a:ext uri="{FF2B5EF4-FFF2-40B4-BE49-F238E27FC236}">
                <a16:creationId xmlns:a16="http://schemas.microsoft.com/office/drawing/2014/main" id="{C16F33BF-08F0-B526-A3B3-6BA82015E42F}"/>
              </a:ext>
            </a:extLst>
          </p:cNvPr>
          <p:cNvPicPr>
            <a:picLocks noChangeAspect="1"/>
          </p:cNvPicPr>
          <p:nvPr/>
        </p:nvPicPr>
        <p:blipFill>
          <a:blip r:embed="rId4"/>
          <a:stretch>
            <a:fillRect/>
          </a:stretch>
        </p:blipFill>
        <p:spPr>
          <a:xfrm>
            <a:off x="4147707" y="4311338"/>
            <a:ext cx="1125211" cy="1125211"/>
          </a:xfrm>
          <a:prstGeom prst="rect">
            <a:avLst/>
          </a:prstGeom>
        </p:spPr>
      </p:pic>
      <p:pic>
        <p:nvPicPr>
          <p:cNvPr id="11" name="Bildobjekt 10" descr="En bild som visar cirkel, skärmbild, linje, design&#10;&#10;Automatiskt genererad beskrivning">
            <a:extLst>
              <a:ext uri="{FF2B5EF4-FFF2-40B4-BE49-F238E27FC236}">
                <a16:creationId xmlns:a16="http://schemas.microsoft.com/office/drawing/2014/main" id="{BC5C2F82-C32D-D903-8C25-BCF5DBAAD84C}"/>
              </a:ext>
            </a:extLst>
          </p:cNvPr>
          <p:cNvPicPr>
            <a:picLocks noChangeAspect="1"/>
          </p:cNvPicPr>
          <p:nvPr/>
        </p:nvPicPr>
        <p:blipFill>
          <a:blip r:embed="rId5"/>
          <a:stretch>
            <a:fillRect/>
          </a:stretch>
        </p:blipFill>
        <p:spPr>
          <a:xfrm>
            <a:off x="4147707" y="3106795"/>
            <a:ext cx="1125211" cy="1125211"/>
          </a:xfrm>
          <a:prstGeom prst="rect">
            <a:avLst/>
          </a:prstGeom>
        </p:spPr>
      </p:pic>
      <p:pic>
        <p:nvPicPr>
          <p:cNvPr id="13" name="Bildobjekt 12" descr="En bild som visar cirkel, Grafik, clipart&#10;&#10;Automatiskt genererad beskrivning">
            <a:extLst>
              <a:ext uri="{FF2B5EF4-FFF2-40B4-BE49-F238E27FC236}">
                <a16:creationId xmlns:a16="http://schemas.microsoft.com/office/drawing/2014/main" id="{B895A2F5-9757-3606-AD19-FEC3ACAE1D9F}"/>
              </a:ext>
            </a:extLst>
          </p:cNvPr>
          <p:cNvPicPr>
            <a:picLocks noChangeAspect="1"/>
          </p:cNvPicPr>
          <p:nvPr/>
        </p:nvPicPr>
        <p:blipFill>
          <a:blip r:embed="rId6"/>
          <a:stretch>
            <a:fillRect/>
          </a:stretch>
        </p:blipFill>
        <p:spPr>
          <a:xfrm>
            <a:off x="4223798" y="1780235"/>
            <a:ext cx="973029" cy="978435"/>
          </a:xfrm>
          <a:prstGeom prst="rect">
            <a:avLst/>
          </a:prstGeom>
        </p:spPr>
      </p:pic>
      <p:sp>
        <p:nvSpPr>
          <p:cNvPr id="4" name="Rektangel 3">
            <a:extLst>
              <a:ext uri="{FF2B5EF4-FFF2-40B4-BE49-F238E27FC236}">
                <a16:creationId xmlns:a16="http://schemas.microsoft.com/office/drawing/2014/main" id="{2A6E2E75-2EFB-6087-4EA1-472F4B75CBF7}"/>
              </a:ext>
            </a:extLst>
          </p:cNvPr>
          <p:cNvSpPr/>
          <p:nvPr/>
        </p:nvSpPr>
        <p:spPr>
          <a:xfrm>
            <a:off x="343665" y="2839851"/>
            <a:ext cx="3168650" cy="1555750"/>
          </a:xfrm>
          <a:prstGeom prst="rect">
            <a:avLst/>
          </a:prstGeom>
          <a:solidFill>
            <a:srgbClr val="EA5B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grpSp>
        <p:nvGrpSpPr>
          <p:cNvPr id="12" name="!!Grupp 11">
            <a:extLst>
              <a:ext uri="{FF2B5EF4-FFF2-40B4-BE49-F238E27FC236}">
                <a16:creationId xmlns:a16="http://schemas.microsoft.com/office/drawing/2014/main" id="{44B184D7-6053-C06B-E9F5-7AEC45E8C43E}"/>
              </a:ext>
            </a:extLst>
          </p:cNvPr>
          <p:cNvGrpSpPr/>
          <p:nvPr/>
        </p:nvGrpSpPr>
        <p:grpSpPr>
          <a:xfrm>
            <a:off x="5968926" y="414151"/>
            <a:ext cx="1726435" cy="379599"/>
            <a:chOff x="7595365" y="414151"/>
            <a:chExt cx="1726435" cy="379599"/>
          </a:xfrm>
        </p:grpSpPr>
        <p:sp>
          <p:nvSpPr>
            <p:cNvPr id="10" name="Rektangel 9">
              <a:extLst>
                <a:ext uri="{FF2B5EF4-FFF2-40B4-BE49-F238E27FC236}">
                  <a16:creationId xmlns:a16="http://schemas.microsoft.com/office/drawing/2014/main" id="{F22DDFE7-60D3-BD0F-92A1-66E3F1192BCE}"/>
                </a:ext>
              </a:extLst>
            </p:cNvPr>
            <p:cNvSpPr/>
            <p:nvPr/>
          </p:nvSpPr>
          <p:spPr>
            <a:xfrm>
              <a:off x="7595365" y="414151"/>
              <a:ext cx="1726435" cy="379599"/>
            </a:xfrm>
            <a:prstGeom prst="rect">
              <a:avLst/>
            </a:prstGeom>
            <a:solidFill>
              <a:srgbClr val="E6E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6" name="textruta 5">
              <a:extLst>
                <a:ext uri="{FF2B5EF4-FFF2-40B4-BE49-F238E27FC236}">
                  <a16:creationId xmlns:a16="http://schemas.microsoft.com/office/drawing/2014/main" id="{706DC7C3-82F7-62FC-6CA6-840CD2089567}"/>
                </a:ext>
              </a:extLst>
            </p:cNvPr>
            <p:cNvSpPr txBox="1"/>
            <p:nvPr/>
          </p:nvSpPr>
          <p:spPr>
            <a:xfrm>
              <a:off x="7595365" y="450061"/>
              <a:ext cx="1726435" cy="307777"/>
            </a:xfrm>
            <a:prstGeom prst="rect">
              <a:avLst/>
            </a:prstGeom>
            <a:noFill/>
          </p:spPr>
          <p:txBody>
            <a:bodyPr wrap="square" lIns="0" tIns="0" rIns="0" bIns="0" rtlCol="0">
              <a:spAutoFit/>
            </a:bodyPr>
            <a:lstStyle/>
            <a:p>
              <a:pPr algn="ctr"/>
              <a:r>
                <a:rPr lang="en-GB" sz="2000" b="1" err="1">
                  <a:solidFill>
                    <a:srgbClr val="003660"/>
                  </a:solidFill>
                </a:rPr>
                <a:t>Knivmöte</a:t>
              </a:r>
              <a:r>
                <a:rPr lang="en-GB" sz="2000" b="1">
                  <a:solidFill>
                    <a:srgbClr val="003660"/>
                  </a:solidFill>
                </a:rPr>
                <a:t> 1</a:t>
              </a:r>
              <a:endParaRPr lang="sv-SE" sz="2000" b="1">
                <a:solidFill>
                  <a:srgbClr val="003660"/>
                </a:solidFill>
              </a:endParaRPr>
            </a:p>
          </p:txBody>
        </p:sp>
      </p:grpSp>
      <p:sp>
        <p:nvSpPr>
          <p:cNvPr id="8" name="textruta 7">
            <a:extLst>
              <a:ext uri="{FF2B5EF4-FFF2-40B4-BE49-F238E27FC236}">
                <a16:creationId xmlns:a16="http://schemas.microsoft.com/office/drawing/2014/main" id="{AE9F6622-3B6F-E53C-B325-C81A269A838E}"/>
              </a:ext>
            </a:extLst>
          </p:cNvPr>
          <p:cNvSpPr txBox="1"/>
          <p:nvPr/>
        </p:nvSpPr>
        <p:spPr>
          <a:xfrm>
            <a:off x="477589" y="3224638"/>
            <a:ext cx="2927350" cy="1077218"/>
          </a:xfrm>
          <a:prstGeom prst="rect">
            <a:avLst/>
          </a:prstGeom>
          <a:noFill/>
        </p:spPr>
        <p:txBody>
          <a:bodyPr wrap="square" lIns="0" tIns="0" rIns="0" bIns="0" rtlCol="0">
            <a:spAutoFit/>
          </a:bodyPr>
          <a:lstStyle/>
          <a:p>
            <a:pPr algn="l"/>
            <a:r>
              <a:rPr lang="sv-SE" sz="1400">
                <a:solidFill>
                  <a:schemeClr val="bg1"/>
                </a:solidFill>
              </a:rPr>
              <a:t>Patrullerna bygger ett land och hanterar dess resurser, med fokus på hållbarhet.</a:t>
            </a:r>
          </a:p>
          <a:p>
            <a:pPr algn="l"/>
            <a:r>
              <a:rPr lang="sv-SE" sz="1400">
                <a:solidFill>
                  <a:schemeClr val="bg1"/>
                </a:solidFill>
              </a:rPr>
              <a:t>Scouterna väljer vad som ska utvecklas i landet</a:t>
            </a:r>
          </a:p>
        </p:txBody>
      </p:sp>
      <p:grpSp>
        <p:nvGrpSpPr>
          <p:cNvPr id="34" name="!!Grupp 33">
            <a:extLst>
              <a:ext uri="{FF2B5EF4-FFF2-40B4-BE49-F238E27FC236}">
                <a16:creationId xmlns:a16="http://schemas.microsoft.com/office/drawing/2014/main" id="{454235FC-EA5F-019B-AB0D-F87E9AA3517A}"/>
              </a:ext>
            </a:extLst>
          </p:cNvPr>
          <p:cNvGrpSpPr/>
          <p:nvPr/>
        </p:nvGrpSpPr>
        <p:grpSpPr>
          <a:xfrm>
            <a:off x="5968927" y="903101"/>
            <a:ext cx="1726435" cy="379599"/>
            <a:chOff x="5468115" y="903101"/>
            <a:chExt cx="1726435" cy="379599"/>
          </a:xfrm>
        </p:grpSpPr>
        <p:sp>
          <p:nvSpPr>
            <p:cNvPr id="14" name="Rektangel 13">
              <a:extLst>
                <a:ext uri="{FF2B5EF4-FFF2-40B4-BE49-F238E27FC236}">
                  <a16:creationId xmlns:a16="http://schemas.microsoft.com/office/drawing/2014/main" id="{EA08006A-0D0A-8023-4A78-2211EEDB4D4F}"/>
                </a:ext>
              </a:extLst>
            </p:cNvPr>
            <p:cNvSpPr/>
            <p:nvPr/>
          </p:nvSpPr>
          <p:spPr>
            <a:xfrm>
              <a:off x="5468115" y="903101"/>
              <a:ext cx="1726435" cy="379599"/>
            </a:xfrm>
            <a:prstGeom prst="rect">
              <a:avLst/>
            </a:prstGeom>
            <a:solidFill>
              <a:srgbClr val="E6E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15" name="textruta 14">
              <a:extLst>
                <a:ext uri="{FF2B5EF4-FFF2-40B4-BE49-F238E27FC236}">
                  <a16:creationId xmlns:a16="http://schemas.microsoft.com/office/drawing/2014/main" id="{E73B9640-89A1-2D2B-8C43-302EDEE3F465}"/>
                </a:ext>
              </a:extLst>
            </p:cNvPr>
            <p:cNvSpPr txBox="1"/>
            <p:nvPr/>
          </p:nvSpPr>
          <p:spPr>
            <a:xfrm>
              <a:off x="5468115" y="939011"/>
              <a:ext cx="1726435" cy="307777"/>
            </a:xfrm>
            <a:prstGeom prst="rect">
              <a:avLst/>
            </a:prstGeom>
            <a:noFill/>
          </p:spPr>
          <p:txBody>
            <a:bodyPr wrap="square" lIns="0" tIns="0" rIns="0" bIns="0" rtlCol="0">
              <a:spAutoFit/>
            </a:bodyPr>
            <a:lstStyle/>
            <a:p>
              <a:pPr algn="ctr"/>
              <a:r>
                <a:rPr lang="en-GB" sz="2000" b="1" err="1">
                  <a:solidFill>
                    <a:srgbClr val="003660"/>
                  </a:solidFill>
                </a:rPr>
                <a:t>Knivmöte</a:t>
              </a:r>
              <a:r>
                <a:rPr lang="en-GB" sz="2000" b="1">
                  <a:solidFill>
                    <a:srgbClr val="003660"/>
                  </a:solidFill>
                </a:rPr>
                <a:t> 2</a:t>
              </a:r>
              <a:endParaRPr lang="sv-SE" sz="2000" b="1">
                <a:solidFill>
                  <a:srgbClr val="003660"/>
                </a:solidFill>
              </a:endParaRPr>
            </a:p>
          </p:txBody>
        </p:sp>
      </p:grpSp>
      <p:grpSp>
        <p:nvGrpSpPr>
          <p:cNvPr id="35" name="!!Grupp 34">
            <a:extLst>
              <a:ext uri="{FF2B5EF4-FFF2-40B4-BE49-F238E27FC236}">
                <a16:creationId xmlns:a16="http://schemas.microsoft.com/office/drawing/2014/main" id="{58E742D4-66FF-E744-6048-604E0A697B3A}"/>
              </a:ext>
            </a:extLst>
          </p:cNvPr>
          <p:cNvGrpSpPr/>
          <p:nvPr/>
        </p:nvGrpSpPr>
        <p:grpSpPr>
          <a:xfrm>
            <a:off x="5968927" y="1651379"/>
            <a:ext cx="1726435" cy="379599"/>
            <a:chOff x="5468115" y="1651379"/>
            <a:chExt cx="1726435" cy="379599"/>
          </a:xfrm>
        </p:grpSpPr>
        <p:sp>
          <p:nvSpPr>
            <p:cNvPr id="16" name="Rektangel 15">
              <a:extLst>
                <a:ext uri="{FF2B5EF4-FFF2-40B4-BE49-F238E27FC236}">
                  <a16:creationId xmlns:a16="http://schemas.microsoft.com/office/drawing/2014/main" id="{96208297-28D5-A12A-C012-BA7DCB201231}"/>
                </a:ext>
              </a:extLst>
            </p:cNvPr>
            <p:cNvSpPr/>
            <p:nvPr/>
          </p:nvSpPr>
          <p:spPr>
            <a:xfrm>
              <a:off x="5468115" y="1651379"/>
              <a:ext cx="1726435" cy="379599"/>
            </a:xfrm>
            <a:prstGeom prst="rect">
              <a:avLst/>
            </a:prstGeom>
            <a:solidFill>
              <a:srgbClr val="E6E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17" name="textruta 16">
              <a:extLst>
                <a:ext uri="{FF2B5EF4-FFF2-40B4-BE49-F238E27FC236}">
                  <a16:creationId xmlns:a16="http://schemas.microsoft.com/office/drawing/2014/main" id="{9DA655EC-FCBF-52C7-141B-A06DCA81B4FC}"/>
                </a:ext>
              </a:extLst>
            </p:cNvPr>
            <p:cNvSpPr txBox="1"/>
            <p:nvPr/>
          </p:nvSpPr>
          <p:spPr>
            <a:xfrm>
              <a:off x="5468115" y="1687289"/>
              <a:ext cx="1726435" cy="307777"/>
            </a:xfrm>
            <a:prstGeom prst="rect">
              <a:avLst/>
            </a:prstGeom>
            <a:noFill/>
          </p:spPr>
          <p:txBody>
            <a:bodyPr wrap="square" lIns="0" tIns="0" rIns="0" bIns="0" rtlCol="0">
              <a:spAutoFit/>
            </a:bodyPr>
            <a:lstStyle/>
            <a:p>
              <a:pPr algn="ctr"/>
              <a:r>
                <a:rPr lang="en-GB" sz="2000" b="1" err="1">
                  <a:solidFill>
                    <a:srgbClr val="003660"/>
                  </a:solidFill>
                </a:rPr>
                <a:t>Dygnamöte</a:t>
              </a:r>
              <a:r>
                <a:rPr lang="en-GB" sz="2000" b="1">
                  <a:solidFill>
                    <a:srgbClr val="003660"/>
                  </a:solidFill>
                </a:rPr>
                <a:t> 1</a:t>
              </a:r>
              <a:endParaRPr lang="sv-SE" sz="2000" b="1">
                <a:solidFill>
                  <a:srgbClr val="003660"/>
                </a:solidFill>
              </a:endParaRPr>
            </a:p>
          </p:txBody>
        </p:sp>
      </p:grpSp>
      <p:grpSp>
        <p:nvGrpSpPr>
          <p:cNvPr id="3" name="!!Grupp 2">
            <a:extLst>
              <a:ext uri="{FF2B5EF4-FFF2-40B4-BE49-F238E27FC236}">
                <a16:creationId xmlns:a16="http://schemas.microsoft.com/office/drawing/2014/main" id="{07D9ECE8-DC8A-3209-DA0C-830B4E320D2B}"/>
              </a:ext>
            </a:extLst>
          </p:cNvPr>
          <p:cNvGrpSpPr/>
          <p:nvPr/>
        </p:nvGrpSpPr>
        <p:grpSpPr>
          <a:xfrm>
            <a:off x="5968926" y="2082655"/>
            <a:ext cx="1726435" cy="379599"/>
            <a:chOff x="7595365" y="2082655"/>
            <a:chExt cx="1726435" cy="379599"/>
          </a:xfrm>
        </p:grpSpPr>
        <p:sp>
          <p:nvSpPr>
            <p:cNvPr id="18" name="Rektangel 17">
              <a:extLst>
                <a:ext uri="{FF2B5EF4-FFF2-40B4-BE49-F238E27FC236}">
                  <a16:creationId xmlns:a16="http://schemas.microsoft.com/office/drawing/2014/main" id="{7C2B6E47-96E0-AAB1-BB45-B1AD1D0995D4}"/>
                </a:ext>
              </a:extLst>
            </p:cNvPr>
            <p:cNvSpPr/>
            <p:nvPr/>
          </p:nvSpPr>
          <p:spPr>
            <a:xfrm>
              <a:off x="7595365" y="2082655"/>
              <a:ext cx="1726435" cy="379599"/>
            </a:xfrm>
            <a:prstGeom prst="rect">
              <a:avLst/>
            </a:prstGeom>
            <a:solidFill>
              <a:srgbClr val="E6E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19" name="textruta 18">
              <a:extLst>
                <a:ext uri="{FF2B5EF4-FFF2-40B4-BE49-F238E27FC236}">
                  <a16:creationId xmlns:a16="http://schemas.microsoft.com/office/drawing/2014/main" id="{030DE27D-E268-7EFA-9FC8-0515F8F2B6A9}"/>
                </a:ext>
              </a:extLst>
            </p:cNvPr>
            <p:cNvSpPr txBox="1"/>
            <p:nvPr/>
          </p:nvSpPr>
          <p:spPr>
            <a:xfrm>
              <a:off x="7595365" y="2118565"/>
              <a:ext cx="1726435" cy="307777"/>
            </a:xfrm>
            <a:prstGeom prst="rect">
              <a:avLst/>
            </a:prstGeom>
            <a:noFill/>
          </p:spPr>
          <p:txBody>
            <a:bodyPr wrap="square" lIns="0" tIns="0" rIns="0" bIns="0" rtlCol="0">
              <a:spAutoFit/>
            </a:bodyPr>
            <a:lstStyle/>
            <a:p>
              <a:pPr algn="ctr"/>
              <a:r>
                <a:rPr lang="en-GB" sz="2000" b="1" err="1">
                  <a:solidFill>
                    <a:srgbClr val="003660"/>
                  </a:solidFill>
                </a:rPr>
                <a:t>Dygnamöte</a:t>
              </a:r>
              <a:r>
                <a:rPr lang="en-GB" sz="2000" b="1">
                  <a:solidFill>
                    <a:srgbClr val="003660"/>
                  </a:solidFill>
                </a:rPr>
                <a:t> 2</a:t>
              </a:r>
              <a:endParaRPr lang="sv-SE" sz="2000" b="1">
                <a:solidFill>
                  <a:srgbClr val="003660"/>
                </a:solidFill>
              </a:endParaRPr>
            </a:p>
          </p:txBody>
        </p:sp>
      </p:grpSp>
      <p:grpSp>
        <p:nvGrpSpPr>
          <p:cNvPr id="36" name="!!Grupp 35">
            <a:extLst>
              <a:ext uri="{FF2B5EF4-FFF2-40B4-BE49-F238E27FC236}">
                <a16:creationId xmlns:a16="http://schemas.microsoft.com/office/drawing/2014/main" id="{8847A54D-CC8A-1DDB-FB50-2DA986E25E67}"/>
              </a:ext>
            </a:extLst>
          </p:cNvPr>
          <p:cNvGrpSpPr/>
          <p:nvPr/>
        </p:nvGrpSpPr>
        <p:grpSpPr>
          <a:xfrm>
            <a:off x="5968927" y="3247773"/>
            <a:ext cx="1726435" cy="379599"/>
            <a:chOff x="5468115" y="3247773"/>
            <a:chExt cx="1726435" cy="379599"/>
          </a:xfrm>
        </p:grpSpPr>
        <p:sp>
          <p:nvSpPr>
            <p:cNvPr id="20" name="Rektangel 19">
              <a:extLst>
                <a:ext uri="{FF2B5EF4-FFF2-40B4-BE49-F238E27FC236}">
                  <a16:creationId xmlns:a16="http://schemas.microsoft.com/office/drawing/2014/main" id="{30B87231-AAB0-BEE0-20AC-8699CBDCF636}"/>
                </a:ext>
              </a:extLst>
            </p:cNvPr>
            <p:cNvSpPr/>
            <p:nvPr/>
          </p:nvSpPr>
          <p:spPr>
            <a:xfrm>
              <a:off x="5468115" y="3247773"/>
              <a:ext cx="1726435" cy="379599"/>
            </a:xfrm>
            <a:prstGeom prst="rect">
              <a:avLst/>
            </a:prstGeom>
            <a:solidFill>
              <a:srgbClr val="E6E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21" name="textruta 20">
              <a:extLst>
                <a:ext uri="{FF2B5EF4-FFF2-40B4-BE49-F238E27FC236}">
                  <a16:creationId xmlns:a16="http://schemas.microsoft.com/office/drawing/2014/main" id="{64990CF9-6AF0-E56F-B670-1C9019A59AD8}"/>
                </a:ext>
              </a:extLst>
            </p:cNvPr>
            <p:cNvSpPr txBox="1"/>
            <p:nvPr/>
          </p:nvSpPr>
          <p:spPr>
            <a:xfrm>
              <a:off x="5468115" y="3283683"/>
              <a:ext cx="1726435" cy="307777"/>
            </a:xfrm>
            <a:prstGeom prst="rect">
              <a:avLst/>
            </a:prstGeom>
            <a:noFill/>
          </p:spPr>
          <p:txBody>
            <a:bodyPr wrap="square" lIns="0" tIns="0" rIns="0" bIns="0" rtlCol="0">
              <a:spAutoFit/>
            </a:bodyPr>
            <a:lstStyle/>
            <a:p>
              <a:pPr algn="ctr"/>
              <a:r>
                <a:rPr lang="en-GB" sz="2000" b="1" err="1">
                  <a:solidFill>
                    <a:srgbClr val="003660"/>
                  </a:solidFill>
                </a:rPr>
                <a:t>Byggamöte</a:t>
              </a:r>
              <a:r>
                <a:rPr lang="en-GB" sz="2000" b="1">
                  <a:solidFill>
                    <a:srgbClr val="003660"/>
                  </a:solidFill>
                </a:rPr>
                <a:t> 1</a:t>
              </a:r>
              <a:endParaRPr lang="sv-SE" sz="2000" b="1">
                <a:solidFill>
                  <a:srgbClr val="003660"/>
                </a:solidFill>
              </a:endParaRPr>
            </a:p>
          </p:txBody>
        </p:sp>
      </p:grpSp>
      <p:grpSp>
        <p:nvGrpSpPr>
          <p:cNvPr id="37" name="!!Grupp 36">
            <a:extLst>
              <a:ext uri="{FF2B5EF4-FFF2-40B4-BE49-F238E27FC236}">
                <a16:creationId xmlns:a16="http://schemas.microsoft.com/office/drawing/2014/main" id="{97E715BE-C9A2-E498-DFDE-9EC6956EEE11}"/>
              </a:ext>
            </a:extLst>
          </p:cNvPr>
          <p:cNvGrpSpPr/>
          <p:nvPr/>
        </p:nvGrpSpPr>
        <p:grpSpPr>
          <a:xfrm>
            <a:off x="5968927" y="3714959"/>
            <a:ext cx="1726435" cy="379599"/>
            <a:chOff x="5468115" y="3714959"/>
            <a:chExt cx="1726435" cy="379599"/>
          </a:xfrm>
        </p:grpSpPr>
        <p:sp>
          <p:nvSpPr>
            <p:cNvPr id="22" name="Rektangel 21">
              <a:extLst>
                <a:ext uri="{FF2B5EF4-FFF2-40B4-BE49-F238E27FC236}">
                  <a16:creationId xmlns:a16="http://schemas.microsoft.com/office/drawing/2014/main" id="{08D1F79F-5BD8-06AC-4569-92CEE2407053}"/>
                </a:ext>
              </a:extLst>
            </p:cNvPr>
            <p:cNvSpPr/>
            <p:nvPr/>
          </p:nvSpPr>
          <p:spPr>
            <a:xfrm>
              <a:off x="5468115" y="3714959"/>
              <a:ext cx="1726435" cy="379599"/>
            </a:xfrm>
            <a:prstGeom prst="rect">
              <a:avLst/>
            </a:prstGeom>
            <a:solidFill>
              <a:srgbClr val="E6E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23" name="textruta 22">
              <a:extLst>
                <a:ext uri="{FF2B5EF4-FFF2-40B4-BE49-F238E27FC236}">
                  <a16:creationId xmlns:a16="http://schemas.microsoft.com/office/drawing/2014/main" id="{3AAE4F79-2E59-2A32-F299-0C3F1444EAAE}"/>
                </a:ext>
              </a:extLst>
            </p:cNvPr>
            <p:cNvSpPr txBox="1"/>
            <p:nvPr/>
          </p:nvSpPr>
          <p:spPr>
            <a:xfrm>
              <a:off x="5468115" y="3750869"/>
              <a:ext cx="1726435" cy="307777"/>
            </a:xfrm>
            <a:prstGeom prst="rect">
              <a:avLst/>
            </a:prstGeom>
            <a:noFill/>
          </p:spPr>
          <p:txBody>
            <a:bodyPr wrap="square" lIns="0" tIns="0" rIns="0" bIns="0" rtlCol="0">
              <a:spAutoFit/>
            </a:bodyPr>
            <a:lstStyle/>
            <a:p>
              <a:pPr algn="ctr"/>
              <a:r>
                <a:rPr lang="en-GB" sz="2000" b="1" err="1">
                  <a:solidFill>
                    <a:srgbClr val="003660"/>
                  </a:solidFill>
                </a:rPr>
                <a:t>Byggamöte</a:t>
              </a:r>
              <a:r>
                <a:rPr lang="en-GB" sz="2000" b="1">
                  <a:solidFill>
                    <a:srgbClr val="003660"/>
                  </a:solidFill>
                </a:rPr>
                <a:t> 2</a:t>
              </a:r>
              <a:endParaRPr lang="sv-SE" sz="2000" b="1">
                <a:solidFill>
                  <a:srgbClr val="003660"/>
                </a:solidFill>
              </a:endParaRPr>
            </a:p>
          </p:txBody>
        </p:sp>
      </p:grpSp>
      <p:grpSp>
        <p:nvGrpSpPr>
          <p:cNvPr id="2" name="!!Grupp 1">
            <a:extLst>
              <a:ext uri="{FF2B5EF4-FFF2-40B4-BE49-F238E27FC236}">
                <a16:creationId xmlns:a16="http://schemas.microsoft.com/office/drawing/2014/main" id="{5F3C1C1F-E510-A190-4F46-6448AA18EF0D}"/>
              </a:ext>
            </a:extLst>
          </p:cNvPr>
          <p:cNvGrpSpPr/>
          <p:nvPr/>
        </p:nvGrpSpPr>
        <p:grpSpPr>
          <a:xfrm>
            <a:off x="5968926" y="2511260"/>
            <a:ext cx="1726435" cy="379599"/>
            <a:chOff x="7595365" y="2511260"/>
            <a:chExt cx="1726435" cy="379599"/>
          </a:xfrm>
        </p:grpSpPr>
        <p:sp>
          <p:nvSpPr>
            <p:cNvPr id="24" name="Rektangel 23">
              <a:extLst>
                <a:ext uri="{FF2B5EF4-FFF2-40B4-BE49-F238E27FC236}">
                  <a16:creationId xmlns:a16="http://schemas.microsoft.com/office/drawing/2014/main" id="{839785FA-5484-5A35-B9AB-5EF20E8C6326}"/>
                </a:ext>
              </a:extLst>
            </p:cNvPr>
            <p:cNvSpPr/>
            <p:nvPr/>
          </p:nvSpPr>
          <p:spPr>
            <a:xfrm>
              <a:off x="7595365" y="2511260"/>
              <a:ext cx="1726435" cy="379599"/>
            </a:xfrm>
            <a:prstGeom prst="rect">
              <a:avLst/>
            </a:prstGeom>
            <a:solidFill>
              <a:srgbClr val="E6E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25" name="textruta 24">
              <a:extLst>
                <a:ext uri="{FF2B5EF4-FFF2-40B4-BE49-F238E27FC236}">
                  <a16:creationId xmlns:a16="http://schemas.microsoft.com/office/drawing/2014/main" id="{315B6A4E-B614-D6CE-4AD4-A94253CB6AD0}"/>
                </a:ext>
              </a:extLst>
            </p:cNvPr>
            <p:cNvSpPr txBox="1"/>
            <p:nvPr/>
          </p:nvSpPr>
          <p:spPr>
            <a:xfrm>
              <a:off x="7595365" y="2547170"/>
              <a:ext cx="1726435" cy="307777"/>
            </a:xfrm>
            <a:prstGeom prst="rect">
              <a:avLst/>
            </a:prstGeom>
            <a:noFill/>
          </p:spPr>
          <p:txBody>
            <a:bodyPr wrap="square" lIns="0" tIns="0" rIns="0" bIns="0" rtlCol="0">
              <a:spAutoFit/>
            </a:bodyPr>
            <a:lstStyle/>
            <a:p>
              <a:pPr algn="ctr"/>
              <a:r>
                <a:rPr lang="en-GB" sz="2000" b="1" err="1">
                  <a:solidFill>
                    <a:srgbClr val="003660"/>
                  </a:solidFill>
                </a:rPr>
                <a:t>Dygnamöte</a:t>
              </a:r>
              <a:r>
                <a:rPr lang="en-GB" sz="2000" b="1">
                  <a:solidFill>
                    <a:srgbClr val="003660"/>
                  </a:solidFill>
                </a:rPr>
                <a:t> 3</a:t>
              </a:r>
              <a:endParaRPr lang="sv-SE" sz="2000" b="1">
                <a:solidFill>
                  <a:srgbClr val="003660"/>
                </a:solidFill>
              </a:endParaRPr>
            </a:p>
          </p:txBody>
        </p:sp>
      </p:grpSp>
      <p:grpSp>
        <p:nvGrpSpPr>
          <p:cNvPr id="38" name="!!Grupp 37">
            <a:extLst>
              <a:ext uri="{FF2B5EF4-FFF2-40B4-BE49-F238E27FC236}">
                <a16:creationId xmlns:a16="http://schemas.microsoft.com/office/drawing/2014/main" id="{D4AB816E-1380-9F1C-554E-5C33555973C1}"/>
              </a:ext>
            </a:extLst>
          </p:cNvPr>
          <p:cNvGrpSpPr/>
          <p:nvPr/>
        </p:nvGrpSpPr>
        <p:grpSpPr>
          <a:xfrm>
            <a:off x="5968927" y="4454444"/>
            <a:ext cx="1726435" cy="379599"/>
            <a:chOff x="5468115" y="4454444"/>
            <a:chExt cx="1726435" cy="379599"/>
          </a:xfrm>
        </p:grpSpPr>
        <p:sp>
          <p:nvSpPr>
            <p:cNvPr id="26" name="Rektangel 25">
              <a:extLst>
                <a:ext uri="{FF2B5EF4-FFF2-40B4-BE49-F238E27FC236}">
                  <a16:creationId xmlns:a16="http://schemas.microsoft.com/office/drawing/2014/main" id="{81C860D6-1265-41D7-EED9-70C25BF3473E}"/>
                </a:ext>
              </a:extLst>
            </p:cNvPr>
            <p:cNvSpPr/>
            <p:nvPr/>
          </p:nvSpPr>
          <p:spPr>
            <a:xfrm>
              <a:off x="5468115" y="4454444"/>
              <a:ext cx="1726435" cy="379599"/>
            </a:xfrm>
            <a:prstGeom prst="rect">
              <a:avLst/>
            </a:prstGeom>
            <a:solidFill>
              <a:srgbClr val="E6E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27" name="textruta 26">
              <a:extLst>
                <a:ext uri="{FF2B5EF4-FFF2-40B4-BE49-F238E27FC236}">
                  <a16:creationId xmlns:a16="http://schemas.microsoft.com/office/drawing/2014/main" id="{3EC722FB-C7DA-72E9-7659-6808EE1A63F1}"/>
                </a:ext>
              </a:extLst>
            </p:cNvPr>
            <p:cNvSpPr txBox="1"/>
            <p:nvPr/>
          </p:nvSpPr>
          <p:spPr>
            <a:xfrm>
              <a:off x="5468115" y="4490354"/>
              <a:ext cx="1726435" cy="307777"/>
            </a:xfrm>
            <a:prstGeom prst="rect">
              <a:avLst/>
            </a:prstGeom>
            <a:noFill/>
          </p:spPr>
          <p:txBody>
            <a:bodyPr wrap="square" lIns="0" tIns="0" rIns="0" bIns="0" rtlCol="0">
              <a:spAutoFit/>
            </a:bodyPr>
            <a:lstStyle/>
            <a:p>
              <a:pPr algn="ctr"/>
              <a:r>
                <a:rPr lang="en-GB" sz="2000" b="1" err="1">
                  <a:solidFill>
                    <a:srgbClr val="003660"/>
                  </a:solidFill>
                </a:rPr>
                <a:t>Kompismöte</a:t>
              </a:r>
              <a:r>
                <a:rPr lang="en-GB" sz="2000" b="1">
                  <a:solidFill>
                    <a:srgbClr val="003660"/>
                  </a:solidFill>
                </a:rPr>
                <a:t> 1</a:t>
              </a:r>
              <a:endParaRPr lang="sv-SE" sz="2000" b="1">
                <a:solidFill>
                  <a:srgbClr val="003660"/>
                </a:solidFill>
              </a:endParaRPr>
            </a:p>
          </p:txBody>
        </p:sp>
      </p:grpSp>
      <p:grpSp>
        <p:nvGrpSpPr>
          <p:cNvPr id="39" name="!!Grupp 38">
            <a:extLst>
              <a:ext uri="{FF2B5EF4-FFF2-40B4-BE49-F238E27FC236}">
                <a16:creationId xmlns:a16="http://schemas.microsoft.com/office/drawing/2014/main" id="{14743F96-1527-7F53-FB92-F6C6F7602E38}"/>
              </a:ext>
            </a:extLst>
          </p:cNvPr>
          <p:cNvGrpSpPr/>
          <p:nvPr/>
        </p:nvGrpSpPr>
        <p:grpSpPr>
          <a:xfrm>
            <a:off x="5968927" y="4921630"/>
            <a:ext cx="1726435" cy="379599"/>
            <a:chOff x="5468115" y="4921630"/>
            <a:chExt cx="1726435" cy="379599"/>
          </a:xfrm>
        </p:grpSpPr>
        <p:sp>
          <p:nvSpPr>
            <p:cNvPr id="28" name="Rektangel 27">
              <a:extLst>
                <a:ext uri="{FF2B5EF4-FFF2-40B4-BE49-F238E27FC236}">
                  <a16:creationId xmlns:a16="http://schemas.microsoft.com/office/drawing/2014/main" id="{31FF4EC6-F63F-30FD-93D9-93A1796FA3AF}"/>
                </a:ext>
              </a:extLst>
            </p:cNvPr>
            <p:cNvSpPr/>
            <p:nvPr/>
          </p:nvSpPr>
          <p:spPr>
            <a:xfrm>
              <a:off x="5468115" y="4921630"/>
              <a:ext cx="1726435" cy="379599"/>
            </a:xfrm>
            <a:prstGeom prst="rect">
              <a:avLst/>
            </a:prstGeom>
            <a:solidFill>
              <a:srgbClr val="E6E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29" name="textruta 28">
              <a:extLst>
                <a:ext uri="{FF2B5EF4-FFF2-40B4-BE49-F238E27FC236}">
                  <a16:creationId xmlns:a16="http://schemas.microsoft.com/office/drawing/2014/main" id="{55980298-D19A-3B53-21A9-8BE056CADF8F}"/>
                </a:ext>
              </a:extLst>
            </p:cNvPr>
            <p:cNvSpPr txBox="1"/>
            <p:nvPr/>
          </p:nvSpPr>
          <p:spPr>
            <a:xfrm>
              <a:off x="5468115" y="4957540"/>
              <a:ext cx="1726435" cy="307777"/>
            </a:xfrm>
            <a:prstGeom prst="rect">
              <a:avLst/>
            </a:prstGeom>
            <a:noFill/>
          </p:spPr>
          <p:txBody>
            <a:bodyPr wrap="square" lIns="0" tIns="0" rIns="0" bIns="0" rtlCol="0">
              <a:spAutoFit/>
            </a:bodyPr>
            <a:lstStyle/>
            <a:p>
              <a:pPr algn="ctr"/>
              <a:r>
                <a:rPr lang="en-GB" sz="2000" b="1" err="1">
                  <a:solidFill>
                    <a:srgbClr val="003660"/>
                  </a:solidFill>
                </a:rPr>
                <a:t>Kompismöte</a:t>
              </a:r>
              <a:r>
                <a:rPr lang="en-GB" sz="2000" b="1">
                  <a:solidFill>
                    <a:srgbClr val="003660"/>
                  </a:solidFill>
                </a:rPr>
                <a:t> 2</a:t>
              </a:r>
              <a:endParaRPr lang="sv-SE" sz="2000" b="1">
                <a:solidFill>
                  <a:srgbClr val="003660"/>
                </a:solidFill>
              </a:endParaRPr>
            </a:p>
          </p:txBody>
        </p:sp>
      </p:grpSp>
      <p:grpSp>
        <p:nvGrpSpPr>
          <p:cNvPr id="40" name="!!Grupp 39">
            <a:extLst>
              <a:ext uri="{FF2B5EF4-FFF2-40B4-BE49-F238E27FC236}">
                <a16:creationId xmlns:a16="http://schemas.microsoft.com/office/drawing/2014/main" id="{543999F6-72C9-2EB6-EB2A-FE1842DCAC36}"/>
              </a:ext>
            </a:extLst>
          </p:cNvPr>
          <p:cNvGrpSpPr/>
          <p:nvPr/>
        </p:nvGrpSpPr>
        <p:grpSpPr>
          <a:xfrm>
            <a:off x="5962577" y="5649432"/>
            <a:ext cx="1726435" cy="379599"/>
            <a:chOff x="5468115" y="5649432"/>
            <a:chExt cx="1726435" cy="379599"/>
          </a:xfrm>
        </p:grpSpPr>
        <p:sp>
          <p:nvSpPr>
            <p:cNvPr id="30" name="Rektangel 29">
              <a:extLst>
                <a:ext uri="{FF2B5EF4-FFF2-40B4-BE49-F238E27FC236}">
                  <a16:creationId xmlns:a16="http://schemas.microsoft.com/office/drawing/2014/main" id="{214BF270-4C83-62A3-0D94-4A7C96CCD741}"/>
                </a:ext>
              </a:extLst>
            </p:cNvPr>
            <p:cNvSpPr/>
            <p:nvPr/>
          </p:nvSpPr>
          <p:spPr>
            <a:xfrm>
              <a:off x="5468115" y="5649432"/>
              <a:ext cx="1726435" cy="379599"/>
            </a:xfrm>
            <a:prstGeom prst="rect">
              <a:avLst/>
            </a:prstGeom>
            <a:solidFill>
              <a:srgbClr val="E6E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31" name="textruta 30">
              <a:extLst>
                <a:ext uri="{FF2B5EF4-FFF2-40B4-BE49-F238E27FC236}">
                  <a16:creationId xmlns:a16="http://schemas.microsoft.com/office/drawing/2014/main" id="{D2069AEE-CC3D-D6AD-547A-B8AA2607FEDD}"/>
                </a:ext>
              </a:extLst>
            </p:cNvPr>
            <p:cNvSpPr txBox="1"/>
            <p:nvPr/>
          </p:nvSpPr>
          <p:spPr>
            <a:xfrm>
              <a:off x="5468115" y="5685342"/>
              <a:ext cx="1726435" cy="307777"/>
            </a:xfrm>
            <a:prstGeom prst="rect">
              <a:avLst/>
            </a:prstGeom>
            <a:noFill/>
          </p:spPr>
          <p:txBody>
            <a:bodyPr wrap="square" lIns="0" tIns="0" rIns="0" bIns="0" rtlCol="0">
              <a:spAutoFit/>
            </a:bodyPr>
            <a:lstStyle/>
            <a:p>
              <a:pPr algn="ctr"/>
              <a:r>
                <a:rPr lang="en-GB" sz="2000" b="1" err="1">
                  <a:solidFill>
                    <a:srgbClr val="003660"/>
                  </a:solidFill>
                </a:rPr>
                <a:t>Eldamöte</a:t>
              </a:r>
              <a:r>
                <a:rPr lang="en-GB" sz="2000" b="1">
                  <a:solidFill>
                    <a:srgbClr val="003660"/>
                  </a:solidFill>
                </a:rPr>
                <a:t> 1</a:t>
              </a:r>
              <a:endParaRPr lang="sv-SE" sz="2000" b="1">
                <a:solidFill>
                  <a:srgbClr val="003660"/>
                </a:solidFill>
              </a:endParaRPr>
            </a:p>
          </p:txBody>
        </p:sp>
      </p:grpSp>
      <p:grpSp>
        <p:nvGrpSpPr>
          <p:cNvPr id="41" name="!!Grupp 40">
            <a:extLst>
              <a:ext uri="{FF2B5EF4-FFF2-40B4-BE49-F238E27FC236}">
                <a16:creationId xmlns:a16="http://schemas.microsoft.com/office/drawing/2014/main" id="{3AF1298C-1ED9-2936-8204-61205FA6F69B}"/>
              </a:ext>
            </a:extLst>
          </p:cNvPr>
          <p:cNvGrpSpPr/>
          <p:nvPr/>
        </p:nvGrpSpPr>
        <p:grpSpPr>
          <a:xfrm>
            <a:off x="5968927" y="6116618"/>
            <a:ext cx="1726435" cy="379599"/>
            <a:chOff x="5468115" y="6116618"/>
            <a:chExt cx="1726435" cy="379599"/>
          </a:xfrm>
        </p:grpSpPr>
        <p:sp>
          <p:nvSpPr>
            <p:cNvPr id="32" name="Rektangel 31">
              <a:extLst>
                <a:ext uri="{FF2B5EF4-FFF2-40B4-BE49-F238E27FC236}">
                  <a16:creationId xmlns:a16="http://schemas.microsoft.com/office/drawing/2014/main" id="{EDE3A06D-DCA0-B0DD-68BB-0A68B7D7D81B}"/>
                </a:ext>
              </a:extLst>
            </p:cNvPr>
            <p:cNvSpPr/>
            <p:nvPr/>
          </p:nvSpPr>
          <p:spPr>
            <a:xfrm>
              <a:off x="5468115" y="6116618"/>
              <a:ext cx="1726435" cy="379599"/>
            </a:xfrm>
            <a:prstGeom prst="rect">
              <a:avLst/>
            </a:prstGeom>
            <a:solidFill>
              <a:srgbClr val="E6E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33" name="textruta 32">
              <a:extLst>
                <a:ext uri="{FF2B5EF4-FFF2-40B4-BE49-F238E27FC236}">
                  <a16:creationId xmlns:a16="http://schemas.microsoft.com/office/drawing/2014/main" id="{08E6368E-310C-6C9E-0D08-9F45ED1E6F15}"/>
                </a:ext>
              </a:extLst>
            </p:cNvPr>
            <p:cNvSpPr txBox="1"/>
            <p:nvPr/>
          </p:nvSpPr>
          <p:spPr>
            <a:xfrm>
              <a:off x="5468115" y="6152528"/>
              <a:ext cx="1726435" cy="307777"/>
            </a:xfrm>
            <a:prstGeom prst="rect">
              <a:avLst/>
            </a:prstGeom>
            <a:noFill/>
          </p:spPr>
          <p:txBody>
            <a:bodyPr wrap="square" lIns="0" tIns="0" rIns="0" bIns="0" rtlCol="0">
              <a:spAutoFit/>
            </a:bodyPr>
            <a:lstStyle/>
            <a:p>
              <a:pPr algn="ctr"/>
              <a:r>
                <a:rPr lang="en-GB" sz="2000" b="1" err="1">
                  <a:solidFill>
                    <a:srgbClr val="003660"/>
                  </a:solidFill>
                </a:rPr>
                <a:t>Eldamöte</a:t>
              </a:r>
              <a:r>
                <a:rPr lang="en-GB" sz="2000" b="1">
                  <a:solidFill>
                    <a:srgbClr val="003660"/>
                  </a:solidFill>
                </a:rPr>
                <a:t> 2</a:t>
              </a:r>
              <a:endParaRPr lang="sv-SE" sz="2000" b="1">
                <a:solidFill>
                  <a:srgbClr val="003660"/>
                </a:solidFill>
              </a:endParaRPr>
            </a:p>
          </p:txBody>
        </p:sp>
      </p:grpSp>
      <p:sp>
        <p:nvSpPr>
          <p:cNvPr id="42" name="textruta 41">
            <a:extLst>
              <a:ext uri="{FF2B5EF4-FFF2-40B4-BE49-F238E27FC236}">
                <a16:creationId xmlns:a16="http://schemas.microsoft.com/office/drawing/2014/main" id="{55BC43DA-6A1D-C3E5-DAA6-940F6AD6A478}"/>
              </a:ext>
            </a:extLst>
          </p:cNvPr>
          <p:cNvSpPr txBox="1"/>
          <p:nvPr/>
        </p:nvSpPr>
        <p:spPr>
          <a:xfrm>
            <a:off x="464315" y="2892260"/>
            <a:ext cx="2927350" cy="307777"/>
          </a:xfrm>
          <a:prstGeom prst="rect">
            <a:avLst/>
          </a:prstGeom>
          <a:noFill/>
        </p:spPr>
        <p:txBody>
          <a:bodyPr wrap="square" lIns="0" tIns="0" rIns="0" bIns="0" rtlCol="0">
            <a:spAutoFit/>
          </a:bodyPr>
          <a:lstStyle/>
          <a:p>
            <a:pPr algn="ctr"/>
            <a:r>
              <a:rPr lang="en-GB" sz="2000" b="1" err="1">
                <a:solidFill>
                  <a:schemeClr val="bg1"/>
                </a:solidFill>
              </a:rPr>
              <a:t>Landet</a:t>
            </a:r>
            <a:endParaRPr lang="sv-SE" sz="2000" b="1">
              <a:solidFill>
                <a:schemeClr val="bg1"/>
              </a:solidFill>
            </a:endParaRPr>
          </a:p>
        </p:txBody>
      </p:sp>
      <p:sp>
        <p:nvSpPr>
          <p:cNvPr id="43" name="Frihandsfigur: Form 42">
            <a:extLst>
              <a:ext uri="{FF2B5EF4-FFF2-40B4-BE49-F238E27FC236}">
                <a16:creationId xmlns:a16="http://schemas.microsoft.com/office/drawing/2014/main" id="{BBC486C2-9200-0EC7-131E-3B2BA192A54A}"/>
              </a:ext>
            </a:extLst>
          </p:cNvPr>
          <p:cNvSpPr/>
          <p:nvPr/>
        </p:nvSpPr>
        <p:spPr>
          <a:xfrm rot="8648243">
            <a:off x="1596793" y="1457843"/>
            <a:ext cx="2623406" cy="520429"/>
          </a:xfrm>
          <a:custGeom>
            <a:avLst/>
            <a:gdLst>
              <a:gd name="connsiteX0" fmla="*/ 3605440 w 3605440"/>
              <a:gd name="connsiteY0" fmla="*/ 647740 h 673140"/>
              <a:gd name="connsiteX1" fmla="*/ 1624240 w 3605440"/>
              <a:gd name="connsiteY1" fmla="*/ 40 h 673140"/>
              <a:gd name="connsiteX2" fmla="*/ 24040 w 3605440"/>
              <a:gd name="connsiteY2" fmla="*/ 673140 h 673140"/>
              <a:gd name="connsiteX0" fmla="*/ 3605440 w 3605440"/>
              <a:gd name="connsiteY0" fmla="*/ 648309 h 673709"/>
              <a:gd name="connsiteX1" fmla="*/ 1624240 w 3605440"/>
              <a:gd name="connsiteY1" fmla="*/ 609 h 673709"/>
              <a:gd name="connsiteX2" fmla="*/ 24040 w 3605440"/>
              <a:gd name="connsiteY2" fmla="*/ 673709 h 673709"/>
              <a:gd name="connsiteX0" fmla="*/ 3698778 w 3698778"/>
              <a:gd name="connsiteY0" fmla="*/ 927441 h 927441"/>
              <a:gd name="connsiteX1" fmla="*/ 1624240 w 3698778"/>
              <a:gd name="connsiteY1" fmla="*/ 341 h 927441"/>
              <a:gd name="connsiteX2" fmla="*/ 24040 w 3698778"/>
              <a:gd name="connsiteY2" fmla="*/ 673441 h 927441"/>
              <a:gd name="connsiteX0" fmla="*/ 3698778 w 3698778"/>
              <a:gd name="connsiteY0" fmla="*/ 927572 h 927572"/>
              <a:gd name="connsiteX1" fmla="*/ 1624240 w 3698778"/>
              <a:gd name="connsiteY1" fmla="*/ 472 h 927572"/>
              <a:gd name="connsiteX2" fmla="*/ 24040 w 3698778"/>
              <a:gd name="connsiteY2" fmla="*/ 673572 h 927572"/>
              <a:gd name="connsiteX0" fmla="*/ 3699050 w 3699050"/>
              <a:gd name="connsiteY0" fmla="*/ 329775 h 329775"/>
              <a:gd name="connsiteX1" fmla="*/ 1608955 w 3699050"/>
              <a:gd name="connsiteY1" fmla="*/ 164675 h 329775"/>
              <a:gd name="connsiteX2" fmla="*/ 24312 w 3699050"/>
              <a:gd name="connsiteY2" fmla="*/ 75775 h 329775"/>
              <a:gd name="connsiteX0" fmla="*/ 4181298 w 4181298"/>
              <a:gd name="connsiteY0" fmla="*/ 127777 h 788220"/>
              <a:gd name="connsiteX1" fmla="*/ 1608955 w 4181298"/>
              <a:gd name="connsiteY1" fmla="*/ 788177 h 788220"/>
              <a:gd name="connsiteX2" fmla="*/ 24312 w 4181298"/>
              <a:gd name="connsiteY2" fmla="*/ 699277 h 788220"/>
              <a:gd name="connsiteX0" fmla="*/ 4181298 w 4181298"/>
              <a:gd name="connsiteY0" fmla="*/ 0 h 660443"/>
              <a:gd name="connsiteX1" fmla="*/ 1608955 w 4181298"/>
              <a:gd name="connsiteY1" fmla="*/ 660400 h 660443"/>
              <a:gd name="connsiteX2" fmla="*/ 24312 w 4181298"/>
              <a:gd name="connsiteY2" fmla="*/ 571500 h 660443"/>
              <a:gd name="connsiteX0" fmla="*/ 3450148 w 3450148"/>
              <a:gd name="connsiteY0" fmla="*/ 0 h 1041443"/>
              <a:gd name="connsiteX1" fmla="*/ 1608955 w 3450148"/>
              <a:gd name="connsiteY1" fmla="*/ 1041400 h 1041443"/>
              <a:gd name="connsiteX2" fmla="*/ 24312 w 3450148"/>
              <a:gd name="connsiteY2" fmla="*/ 952500 h 1041443"/>
              <a:gd name="connsiteX0" fmla="*/ 3603235 w 3603235"/>
              <a:gd name="connsiteY0" fmla="*/ 0 h 1041415"/>
              <a:gd name="connsiteX1" fmla="*/ 1762042 w 3603235"/>
              <a:gd name="connsiteY1" fmla="*/ 1041400 h 1041415"/>
              <a:gd name="connsiteX2" fmla="*/ 21835 w 3603235"/>
              <a:gd name="connsiteY2" fmla="*/ 393700 h 1041415"/>
              <a:gd name="connsiteX0" fmla="*/ 3581400 w 3581400"/>
              <a:gd name="connsiteY0" fmla="*/ 0 h 1041522"/>
              <a:gd name="connsiteX1" fmla="*/ 1740207 w 3581400"/>
              <a:gd name="connsiteY1" fmla="*/ 1041400 h 1041522"/>
              <a:gd name="connsiteX2" fmla="*/ 0 w 3581400"/>
              <a:gd name="connsiteY2" fmla="*/ 393700 h 1041522"/>
              <a:gd name="connsiteX0" fmla="*/ 3581400 w 3581400"/>
              <a:gd name="connsiteY0" fmla="*/ 0 h 1117672"/>
              <a:gd name="connsiteX1" fmla="*/ 1740207 w 3581400"/>
              <a:gd name="connsiteY1" fmla="*/ 1117600 h 1117672"/>
              <a:gd name="connsiteX2" fmla="*/ 0 w 3581400"/>
              <a:gd name="connsiteY2" fmla="*/ 393700 h 1117672"/>
              <a:gd name="connsiteX0" fmla="*/ 3565844 w 3565844"/>
              <a:gd name="connsiteY0" fmla="*/ 0 h 1117638"/>
              <a:gd name="connsiteX1" fmla="*/ 1724651 w 3565844"/>
              <a:gd name="connsiteY1" fmla="*/ 1117600 h 1117638"/>
              <a:gd name="connsiteX2" fmla="*/ 0 w 3565844"/>
              <a:gd name="connsiteY2" fmla="*/ 228600 h 1117638"/>
              <a:gd name="connsiteX0" fmla="*/ 3332498 w 3332498"/>
              <a:gd name="connsiteY0" fmla="*/ 0 h 1117655"/>
              <a:gd name="connsiteX1" fmla="*/ 1491305 w 3332498"/>
              <a:gd name="connsiteY1" fmla="*/ 1117600 h 1117655"/>
              <a:gd name="connsiteX2" fmla="*/ 0 w 3332498"/>
              <a:gd name="connsiteY2" fmla="*/ 334639 h 1117655"/>
              <a:gd name="connsiteX0" fmla="*/ 3332498 w 3332498"/>
              <a:gd name="connsiteY0" fmla="*/ 0 h 1117677"/>
              <a:gd name="connsiteX1" fmla="*/ 1491305 w 3332498"/>
              <a:gd name="connsiteY1" fmla="*/ 1117600 h 1117677"/>
              <a:gd name="connsiteX2" fmla="*/ 0 w 3332498"/>
              <a:gd name="connsiteY2" fmla="*/ 334639 h 1117677"/>
            </a:gdLst>
            <a:ahLst/>
            <a:cxnLst>
              <a:cxn ang="0">
                <a:pos x="connsiteX0" y="connsiteY0"/>
              </a:cxn>
              <a:cxn ang="0">
                <a:pos x="connsiteX1" y="connsiteY1"/>
              </a:cxn>
              <a:cxn ang="0">
                <a:pos x="connsiteX2" y="connsiteY2"/>
              </a:cxn>
            </a:cxnLst>
            <a:rect l="l" t="t" r="r" b="b"/>
            <a:pathLst>
              <a:path w="3332498" h="1117677">
                <a:moveTo>
                  <a:pt x="3332498" y="0"/>
                </a:moveTo>
                <a:cubicBezTo>
                  <a:pt x="2718130" y="499533"/>
                  <a:pt x="2431105" y="1100667"/>
                  <a:pt x="1491305" y="1117600"/>
                </a:cubicBezTo>
                <a:cubicBezTo>
                  <a:pt x="894405" y="1121833"/>
                  <a:pt x="537156" y="953548"/>
                  <a:pt x="0" y="334639"/>
                </a:cubicBezTo>
              </a:path>
            </a:pathLst>
          </a:custGeom>
          <a:noFill/>
          <a:ln w="76200">
            <a:solidFill>
              <a:srgbClr val="003660"/>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4" name="Frihandsfigur: Form 43">
            <a:extLst>
              <a:ext uri="{FF2B5EF4-FFF2-40B4-BE49-F238E27FC236}">
                <a16:creationId xmlns:a16="http://schemas.microsoft.com/office/drawing/2014/main" id="{F0D32BA5-6A0A-CC5F-4AE0-87ADD36FEDDC}"/>
              </a:ext>
            </a:extLst>
          </p:cNvPr>
          <p:cNvSpPr/>
          <p:nvPr/>
        </p:nvSpPr>
        <p:spPr>
          <a:xfrm rot="9602698">
            <a:off x="2956366" y="2287252"/>
            <a:ext cx="1206390" cy="277458"/>
          </a:xfrm>
          <a:custGeom>
            <a:avLst/>
            <a:gdLst>
              <a:gd name="connsiteX0" fmla="*/ 3605440 w 3605440"/>
              <a:gd name="connsiteY0" fmla="*/ 647740 h 673140"/>
              <a:gd name="connsiteX1" fmla="*/ 1624240 w 3605440"/>
              <a:gd name="connsiteY1" fmla="*/ 40 h 673140"/>
              <a:gd name="connsiteX2" fmla="*/ 24040 w 3605440"/>
              <a:gd name="connsiteY2" fmla="*/ 673140 h 673140"/>
              <a:gd name="connsiteX0" fmla="*/ 3605440 w 3605440"/>
              <a:gd name="connsiteY0" fmla="*/ 648309 h 673709"/>
              <a:gd name="connsiteX1" fmla="*/ 1624240 w 3605440"/>
              <a:gd name="connsiteY1" fmla="*/ 609 h 673709"/>
              <a:gd name="connsiteX2" fmla="*/ 24040 w 3605440"/>
              <a:gd name="connsiteY2" fmla="*/ 673709 h 673709"/>
              <a:gd name="connsiteX0" fmla="*/ 3698778 w 3698778"/>
              <a:gd name="connsiteY0" fmla="*/ 927441 h 927441"/>
              <a:gd name="connsiteX1" fmla="*/ 1624240 w 3698778"/>
              <a:gd name="connsiteY1" fmla="*/ 341 h 927441"/>
              <a:gd name="connsiteX2" fmla="*/ 24040 w 3698778"/>
              <a:gd name="connsiteY2" fmla="*/ 673441 h 927441"/>
              <a:gd name="connsiteX0" fmla="*/ 3698778 w 3698778"/>
              <a:gd name="connsiteY0" fmla="*/ 927572 h 927572"/>
              <a:gd name="connsiteX1" fmla="*/ 1624240 w 3698778"/>
              <a:gd name="connsiteY1" fmla="*/ 472 h 927572"/>
              <a:gd name="connsiteX2" fmla="*/ 24040 w 3698778"/>
              <a:gd name="connsiteY2" fmla="*/ 673572 h 927572"/>
              <a:gd name="connsiteX0" fmla="*/ 3699050 w 3699050"/>
              <a:gd name="connsiteY0" fmla="*/ 329775 h 329775"/>
              <a:gd name="connsiteX1" fmla="*/ 1608955 w 3699050"/>
              <a:gd name="connsiteY1" fmla="*/ 164675 h 329775"/>
              <a:gd name="connsiteX2" fmla="*/ 24312 w 3699050"/>
              <a:gd name="connsiteY2" fmla="*/ 75775 h 329775"/>
              <a:gd name="connsiteX0" fmla="*/ 4181298 w 4181298"/>
              <a:gd name="connsiteY0" fmla="*/ 127777 h 788220"/>
              <a:gd name="connsiteX1" fmla="*/ 1608955 w 4181298"/>
              <a:gd name="connsiteY1" fmla="*/ 788177 h 788220"/>
              <a:gd name="connsiteX2" fmla="*/ 24312 w 4181298"/>
              <a:gd name="connsiteY2" fmla="*/ 699277 h 788220"/>
              <a:gd name="connsiteX0" fmla="*/ 4181298 w 4181298"/>
              <a:gd name="connsiteY0" fmla="*/ 0 h 660443"/>
              <a:gd name="connsiteX1" fmla="*/ 1608955 w 4181298"/>
              <a:gd name="connsiteY1" fmla="*/ 660400 h 660443"/>
              <a:gd name="connsiteX2" fmla="*/ 24312 w 4181298"/>
              <a:gd name="connsiteY2" fmla="*/ 571500 h 660443"/>
              <a:gd name="connsiteX0" fmla="*/ 3450148 w 3450148"/>
              <a:gd name="connsiteY0" fmla="*/ 0 h 1041443"/>
              <a:gd name="connsiteX1" fmla="*/ 1608955 w 3450148"/>
              <a:gd name="connsiteY1" fmla="*/ 1041400 h 1041443"/>
              <a:gd name="connsiteX2" fmla="*/ 24312 w 3450148"/>
              <a:gd name="connsiteY2" fmla="*/ 952500 h 1041443"/>
              <a:gd name="connsiteX0" fmla="*/ 3603235 w 3603235"/>
              <a:gd name="connsiteY0" fmla="*/ 0 h 1041415"/>
              <a:gd name="connsiteX1" fmla="*/ 1762042 w 3603235"/>
              <a:gd name="connsiteY1" fmla="*/ 1041400 h 1041415"/>
              <a:gd name="connsiteX2" fmla="*/ 21835 w 3603235"/>
              <a:gd name="connsiteY2" fmla="*/ 393700 h 1041415"/>
              <a:gd name="connsiteX0" fmla="*/ 3581400 w 3581400"/>
              <a:gd name="connsiteY0" fmla="*/ 0 h 1041522"/>
              <a:gd name="connsiteX1" fmla="*/ 1740207 w 3581400"/>
              <a:gd name="connsiteY1" fmla="*/ 1041400 h 1041522"/>
              <a:gd name="connsiteX2" fmla="*/ 0 w 3581400"/>
              <a:gd name="connsiteY2" fmla="*/ 393700 h 1041522"/>
              <a:gd name="connsiteX0" fmla="*/ 3581400 w 3581400"/>
              <a:gd name="connsiteY0" fmla="*/ 0 h 1117672"/>
              <a:gd name="connsiteX1" fmla="*/ 1740207 w 3581400"/>
              <a:gd name="connsiteY1" fmla="*/ 1117600 h 1117672"/>
              <a:gd name="connsiteX2" fmla="*/ 0 w 3581400"/>
              <a:gd name="connsiteY2" fmla="*/ 393700 h 1117672"/>
              <a:gd name="connsiteX0" fmla="*/ 3565844 w 3565844"/>
              <a:gd name="connsiteY0" fmla="*/ 0 h 1117638"/>
              <a:gd name="connsiteX1" fmla="*/ 1724651 w 3565844"/>
              <a:gd name="connsiteY1" fmla="*/ 1117600 h 1117638"/>
              <a:gd name="connsiteX2" fmla="*/ 0 w 3565844"/>
              <a:gd name="connsiteY2" fmla="*/ 228600 h 1117638"/>
              <a:gd name="connsiteX0" fmla="*/ 3332498 w 3332498"/>
              <a:gd name="connsiteY0" fmla="*/ 0 h 1117655"/>
              <a:gd name="connsiteX1" fmla="*/ 1491305 w 3332498"/>
              <a:gd name="connsiteY1" fmla="*/ 1117600 h 1117655"/>
              <a:gd name="connsiteX2" fmla="*/ 0 w 3332498"/>
              <a:gd name="connsiteY2" fmla="*/ 334639 h 1117655"/>
              <a:gd name="connsiteX0" fmla="*/ 3332498 w 3332498"/>
              <a:gd name="connsiteY0" fmla="*/ 0 h 1117677"/>
              <a:gd name="connsiteX1" fmla="*/ 1491305 w 3332498"/>
              <a:gd name="connsiteY1" fmla="*/ 1117600 h 1117677"/>
              <a:gd name="connsiteX2" fmla="*/ 0 w 3332498"/>
              <a:gd name="connsiteY2" fmla="*/ 334639 h 1117677"/>
            </a:gdLst>
            <a:ahLst/>
            <a:cxnLst>
              <a:cxn ang="0">
                <a:pos x="connsiteX0" y="connsiteY0"/>
              </a:cxn>
              <a:cxn ang="0">
                <a:pos x="connsiteX1" y="connsiteY1"/>
              </a:cxn>
              <a:cxn ang="0">
                <a:pos x="connsiteX2" y="connsiteY2"/>
              </a:cxn>
            </a:cxnLst>
            <a:rect l="l" t="t" r="r" b="b"/>
            <a:pathLst>
              <a:path w="3332498" h="1117677">
                <a:moveTo>
                  <a:pt x="3332498" y="0"/>
                </a:moveTo>
                <a:cubicBezTo>
                  <a:pt x="2718130" y="499533"/>
                  <a:pt x="2431105" y="1100667"/>
                  <a:pt x="1491305" y="1117600"/>
                </a:cubicBezTo>
                <a:cubicBezTo>
                  <a:pt x="894405" y="1121833"/>
                  <a:pt x="537156" y="953548"/>
                  <a:pt x="0" y="334639"/>
                </a:cubicBezTo>
              </a:path>
            </a:pathLst>
          </a:custGeom>
          <a:noFill/>
          <a:ln w="76200">
            <a:solidFill>
              <a:srgbClr val="003660"/>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5" name="Frihandsfigur: Form 44">
            <a:extLst>
              <a:ext uri="{FF2B5EF4-FFF2-40B4-BE49-F238E27FC236}">
                <a16:creationId xmlns:a16="http://schemas.microsoft.com/office/drawing/2014/main" id="{D6C137F7-DF44-F730-8F32-9313B840B46C}"/>
              </a:ext>
            </a:extLst>
          </p:cNvPr>
          <p:cNvSpPr/>
          <p:nvPr/>
        </p:nvSpPr>
        <p:spPr>
          <a:xfrm rot="12133988" flipV="1">
            <a:off x="2931889" y="4706995"/>
            <a:ext cx="1206390" cy="664826"/>
          </a:xfrm>
          <a:custGeom>
            <a:avLst/>
            <a:gdLst>
              <a:gd name="connsiteX0" fmla="*/ 3605440 w 3605440"/>
              <a:gd name="connsiteY0" fmla="*/ 647740 h 673140"/>
              <a:gd name="connsiteX1" fmla="*/ 1624240 w 3605440"/>
              <a:gd name="connsiteY1" fmla="*/ 40 h 673140"/>
              <a:gd name="connsiteX2" fmla="*/ 24040 w 3605440"/>
              <a:gd name="connsiteY2" fmla="*/ 673140 h 673140"/>
              <a:gd name="connsiteX0" fmla="*/ 3605440 w 3605440"/>
              <a:gd name="connsiteY0" fmla="*/ 648309 h 673709"/>
              <a:gd name="connsiteX1" fmla="*/ 1624240 w 3605440"/>
              <a:gd name="connsiteY1" fmla="*/ 609 h 673709"/>
              <a:gd name="connsiteX2" fmla="*/ 24040 w 3605440"/>
              <a:gd name="connsiteY2" fmla="*/ 673709 h 673709"/>
              <a:gd name="connsiteX0" fmla="*/ 3698778 w 3698778"/>
              <a:gd name="connsiteY0" fmla="*/ 927441 h 927441"/>
              <a:gd name="connsiteX1" fmla="*/ 1624240 w 3698778"/>
              <a:gd name="connsiteY1" fmla="*/ 341 h 927441"/>
              <a:gd name="connsiteX2" fmla="*/ 24040 w 3698778"/>
              <a:gd name="connsiteY2" fmla="*/ 673441 h 927441"/>
              <a:gd name="connsiteX0" fmla="*/ 3698778 w 3698778"/>
              <a:gd name="connsiteY0" fmla="*/ 927572 h 927572"/>
              <a:gd name="connsiteX1" fmla="*/ 1624240 w 3698778"/>
              <a:gd name="connsiteY1" fmla="*/ 472 h 927572"/>
              <a:gd name="connsiteX2" fmla="*/ 24040 w 3698778"/>
              <a:gd name="connsiteY2" fmla="*/ 673572 h 927572"/>
              <a:gd name="connsiteX0" fmla="*/ 3699050 w 3699050"/>
              <a:gd name="connsiteY0" fmla="*/ 329775 h 329775"/>
              <a:gd name="connsiteX1" fmla="*/ 1608955 w 3699050"/>
              <a:gd name="connsiteY1" fmla="*/ 164675 h 329775"/>
              <a:gd name="connsiteX2" fmla="*/ 24312 w 3699050"/>
              <a:gd name="connsiteY2" fmla="*/ 75775 h 329775"/>
              <a:gd name="connsiteX0" fmla="*/ 4181298 w 4181298"/>
              <a:gd name="connsiteY0" fmla="*/ 127777 h 788220"/>
              <a:gd name="connsiteX1" fmla="*/ 1608955 w 4181298"/>
              <a:gd name="connsiteY1" fmla="*/ 788177 h 788220"/>
              <a:gd name="connsiteX2" fmla="*/ 24312 w 4181298"/>
              <a:gd name="connsiteY2" fmla="*/ 699277 h 788220"/>
              <a:gd name="connsiteX0" fmla="*/ 4181298 w 4181298"/>
              <a:gd name="connsiteY0" fmla="*/ 0 h 660443"/>
              <a:gd name="connsiteX1" fmla="*/ 1608955 w 4181298"/>
              <a:gd name="connsiteY1" fmla="*/ 660400 h 660443"/>
              <a:gd name="connsiteX2" fmla="*/ 24312 w 4181298"/>
              <a:gd name="connsiteY2" fmla="*/ 571500 h 660443"/>
              <a:gd name="connsiteX0" fmla="*/ 3450148 w 3450148"/>
              <a:gd name="connsiteY0" fmla="*/ 0 h 1041443"/>
              <a:gd name="connsiteX1" fmla="*/ 1608955 w 3450148"/>
              <a:gd name="connsiteY1" fmla="*/ 1041400 h 1041443"/>
              <a:gd name="connsiteX2" fmla="*/ 24312 w 3450148"/>
              <a:gd name="connsiteY2" fmla="*/ 952500 h 1041443"/>
              <a:gd name="connsiteX0" fmla="*/ 3603235 w 3603235"/>
              <a:gd name="connsiteY0" fmla="*/ 0 h 1041415"/>
              <a:gd name="connsiteX1" fmla="*/ 1762042 w 3603235"/>
              <a:gd name="connsiteY1" fmla="*/ 1041400 h 1041415"/>
              <a:gd name="connsiteX2" fmla="*/ 21835 w 3603235"/>
              <a:gd name="connsiteY2" fmla="*/ 393700 h 1041415"/>
              <a:gd name="connsiteX0" fmla="*/ 3581400 w 3581400"/>
              <a:gd name="connsiteY0" fmla="*/ 0 h 1041522"/>
              <a:gd name="connsiteX1" fmla="*/ 1740207 w 3581400"/>
              <a:gd name="connsiteY1" fmla="*/ 1041400 h 1041522"/>
              <a:gd name="connsiteX2" fmla="*/ 0 w 3581400"/>
              <a:gd name="connsiteY2" fmla="*/ 393700 h 1041522"/>
              <a:gd name="connsiteX0" fmla="*/ 3581400 w 3581400"/>
              <a:gd name="connsiteY0" fmla="*/ 0 h 1117672"/>
              <a:gd name="connsiteX1" fmla="*/ 1740207 w 3581400"/>
              <a:gd name="connsiteY1" fmla="*/ 1117600 h 1117672"/>
              <a:gd name="connsiteX2" fmla="*/ 0 w 3581400"/>
              <a:gd name="connsiteY2" fmla="*/ 393700 h 1117672"/>
              <a:gd name="connsiteX0" fmla="*/ 3565844 w 3565844"/>
              <a:gd name="connsiteY0" fmla="*/ 0 h 1117638"/>
              <a:gd name="connsiteX1" fmla="*/ 1724651 w 3565844"/>
              <a:gd name="connsiteY1" fmla="*/ 1117600 h 1117638"/>
              <a:gd name="connsiteX2" fmla="*/ 0 w 3565844"/>
              <a:gd name="connsiteY2" fmla="*/ 228600 h 1117638"/>
              <a:gd name="connsiteX0" fmla="*/ 3332498 w 3332498"/>
              <a:gd name="connsiteY0" fmla="*/ 0 h 1117655"/>
              <a:gd name="connsiteX1" fmla="*/ 1491305 w 3332498"/>
              <a:gd name="connsiteY1" fmla="*/ 1117600 h 1117655"/>
              <a:gd name="connsiteX2" fmla="*/ 0 w 3332498"/>
              <a:gd name="connsiteY2" fmla="*/ 334639 h 1117655"/>
              <a:gd name="connsiteX0" fmla="*/ 3332498 w 3332498"/>
              <a:gd name="connsiteY0" fmla="*/ 0 h 1117677"/>
              <a:gd name="connsiteX1" fmla="*/ 1491305 w 3332498"/>
              <a:gd name="connsiteY1" fmla="*/ 1117600 h 1117677"/>
              <a:gd name="connsiteX2" fmla="*/ 0 w 3332498"/>
              <a:gd name="connsiteY2" fmla="*/ 334639 h 1117677"/>
            </a:gdLst>
            <a:ahLst/>
            <a:cxnLst>
              <a:cxn ang="0">
                <a:pos x="connsiteX0" y="connsiteY0"/>
              </a:cxn>
              <a:cxn ang="0">
                <a:pos x="connsiteX1" y="connsiteY1"/>
              </a:cxn>
              <a:cxn ang="0">
                <a:pos x="connsiteX2" y="connsiteY2"/>
              </a:cxn>
            </a:cxnLst>
            <a:rect l="l" t="t" r="r" b="b"/>
            <a:pathLst>
              <a:path w="3332498" h="1117677">
                <a:moveTo>
                  <a:pt x="3332498" y="0"/>
                </a:moveTo>
                <a:cubicBezTo>
                  <a:pt x="2718130" y="499533"/>
                  <a:pt x="2431105" y="1100667"/>
                  <a:pt x="1491305" y="1117600"/>
                </a:cubicBezTo>
                <a:cubicBezTo>
                  <a:pt x="894405" y="1121833"/>
                  <a:pt x="537156" y="953548"/>
                  <a:pt x="0" y="334639"/>
                </a:cubicBezTo>
              </a:path>
            </a:pathLst>
          </a:custGeom>
          <a:noFill/>
          <a:ln w="76200">
            <a:solidFill>
              <a:srgbClr val="003660"/>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6" name="Frihandsfigur: Form 45">
            <a:extLst>
              <a:ext uri="{FF2B5EF4-FFF2-40B4-BE49-F238E27FC236}">
                <a16:creationId xmlns:a16="http://schemas.microsoft.com/office/drawing/2014/main" id="{9EE3D590-255A-5012-92D3-2DB61A2D57B8}"/>
              </a:ext>
            </a:extLst>
          </p:cNvPr>
          <p:cNvSpPr/>
          <p:nvPr/>
        </p:nvSpPr>
        <p:spPr>
          <a:xfrm rot="12966967" flipV="1">
            <a:off x="1686928" y="5176840"/>
            <a:ext cx="2554911" cy="828377"/>
          </a:xfrm>
          <a:custGeom>
            <a:avLst/>
            <a:gdLst>
              <a:gd name="connsiteX0" fmla="*/ 3605440 w 3605440"/>
              <a:gd name="connsiteY0" fmla="*/ 647740 h 673140"/>
              <a:gd name="connsiteX1" fmla="*/ 1624240 w 3605440"/>
              <a:gd name="connsiteY1" fmla="*/ 40 h 673140"/>
              <a:gd name="connsiteX2" fmla="*/ 24040 w 3605440"/>
              <a:gd name="connsiteY2" fmla="*/ 673140 h 673140"/>
              <a:gd name="connsiteX0" fmla="*/ 3605440 w 3605440"/>
              <a:gd name="connsiteY0" fmla="*/ 648309 h 673709"/>
              <a:gd name="connsiteX1" fmla="*/ 1624240 w 3605440"/>
              <a:gd name="connsiteY1" fmla="*/ 609 h 673709"/>
              <a:gd name="connsiteX2" fmla="*/ 24040 w 3605440"/>
              <a:gd name="connsiteY2" fmla="*/ 673709 h 673709"/>
              <a:gd name="connsiteX0" fmla="*/ 3698778 w 3698778"/>
              <a:gd name="connsiteY0" fmla="*/ 927441 h 927441"/>
              <a:gd name="connsiteX1" fmla="*/ 1624240 w 3698778"/>
              <a:gd name="connsiteY1" fmla="*/ 341 h 927441"/>
              <a:gd name="connsiteX2" fmla="*/ 24040 w 3698778"/>
              <a:gd name="connsiteY2" fmla="*/ 673441 h 927441"/>
              <a:gd name="connsiteX0" fmla="*/ 3698778 w 3698778"/>
              <a:gd name="connsiteY0" fmla="*/ 927572 h 927572"/>
              <a:gd name="connsiteX1" fmla="*/ 1624240 w 3698778"/>
              <a:gd name="connsiteY1" fmla="*/ 472 h 927572"/>
              <a:gd name="connsiteX2" fmla="*/ 24040 w 3698778"/>
              <a:gd name="connsiteY2" fmla="*/ 673572 h 927572"/>
              <a:gd name="connsiteX0" fmla="*/ 3699050 w 3699050"/>
              <a:gd name="connsiteY0" fmla="*/ 329775 h 329775"/>
              <a:gd name="connsiteX1" fmla="*/ 1608955 w 3699050"/>
              <a:gd name="connsiteY1" fmla="*/ 164675 h 329775"/>
              <a:gd name="connsiteX2" fmla="*/ 24312 w 3699050"/>
              <a:gd name="connsiteY2" fmla="*/ 75775 h 329775"/>
              <a:gd name="connsiteX0" fmla="*/ 4181298 w 4181298"/>
              <a:gd name="connsiteY0" fmla="*/ 127777 h 788220"/>
              <a:gd name="connsiteX1" fmla="*/ 1608955 w 4181298"/>
              <a:gd name="connsiteY1" fmla="*/ 788177 h 788220"/>
              <a:gd name="connsiteX2" fmla="*/ 24312 w 4181298"/>
              <a:gd name="connsiteY2" fmla="*/ 699277 h 788220"/>
              <a:gd name="connsiteX0" fmla="*/ 4181298 w 4181298"/>
              <a:gd name="connsiteY0" fmla="*/ 0 h 660443"/>
              <a:gd name="connsiteX1" fmla="*/ 1608955 w 4181298"/>
              <a:gd name="connsiteY1" fmla="*/ 660400 h 660443"/>
              <a:gd name="connsiteX2" fmla="*/ 24312 w 4181298"/>
              <a:gd name="connsiteY2" fmla="*/ 571500 h 660443"/>
              <a:gd name="connsiteX0" fmla="*/ 3450148 w 3450148"/>
              <a:gd name="connsiteY0" fmla="*/ 0 h 1041443"/>
              <a:gd name="connsiteX1" fmla="*/ 1608955 w 3450148"/>
              <a:gd name="connsiteY1" fmla="*/ 1041400 h 1041443"/>
              <a:gd name="connsiteX2" fmla="*/ 24312 w 3450148"/>
              <a:gd name="connsiteY2" fmla="*/ 952500 h 1041443"/>
              <a:gd name="connsiteX0" fmla="*/ 3603235 w 3603235"/>
              <a:gd name="connsiteY0" fmla="*/ 0 h 1041415"/>
              <a:gd name="connsiteX1" fmla="*/ 1762042 w 3603235"/>
              <a:gd name="connsiteY1" fmla="*/ 1041400 h 1041415"/>
              <a:gd name="connsiteX2" fmla="*/ 21835 w 3603235"/>
              <a:gd name="connsiteY2" fmla="*/ 393700 h 1041415"/>
              <a:gd name="connsiteX0" fmla="*/ 3581400 w 3581400"/>
              <a:gd name="connsiteY0" fmla="*/ 0 h 1041522"/>
              <a:gd name="connsiteX1" fmla="*/ 1740207 w 3581400"/>
              <a:gd name="connsiteY1" fmla="*/ 1041400 h 1041522"/>
              <a:gd name="connsiteX2" fmla="*/ 0 w 3581400"/>
              <a:gd name="connsiteY2" fmla="*/ 393700 h 1041522"/>
              <a:gd name="connsiteX0" fmla="*/ 3581400 w 3581400"/>
              <a:gd name="connsiteY0" fmla="*/ 0 h 1117672"/>
              <a:gd name="connsiteX1" fmla="*/ 1740207 w 3581400"/>
              <a:gd name="connsiteY1" fmla="*/ 1117600 h 1117672"/>
              <a:gd name="connsiteX2" fmla="*/ 0 w 3581400"/>
              <a:gd name="connsiteY2" fmla="*/ 393700 h 1117672"/>
              <a:gd name="connsiteX0" fmla="*/ 3565844 w 3565844"/>
              <a:gd name="connsiteY0" fmla="*/ 0 h 1117638"/>
              <a:gd name="connsiteX1" fmla="*/ 1724651 w 3565844"/>
              <a:gd name="connsiteY1" fmla="*/ 1117600 h 1117638"/>
              <a:gd name="connsiteX2" fmla="*/ 0 w 3565844"/>
              <a:gd name="connsiteY2" fmla="*/ 228600 h 1117638"/>
              <a:gd name="connsiteX0" fmla="*/ 3332498 w 3332498"/>
              <a:gd name="connsiteY0" fmla="*/ 0 h 1117655"/>
              <a:gd name="connsiteX1" fmla="*/ 1491305 w 3332498"/>
              <a:gd name="connsiteY1" fmla="*/ 1117600 h 1117655"/>
              <a:gd name="connsiteX2" fmla="*/ 0 w 3332498"/>
              <a:gd name="connsiteY2" fmla="*/ 334639 h 1117655"/>
              <a:gd name="connsiteX0" fmla="*/ 3332498 w 3332498"/>
              <a:gd name="connsiteY0" fmla="*/ 0 h 1117677"/>
              <a:gd name="connsiteX1" fmla="*/ 1491305 w 3332498"/>
              <a:gd name="connsiteY1" fmla="*/ 1117600 h 1117677"/>
              <a:gd name="connsiteX2" fmla="*/ 0 w 3332498"/>
              <a:gd name="connsiteY2" fmla="*/ 334639 h 1117677"/>
            </a:gdLst>
            <a:ahLst/>
            <a:cxnLst>
              <a:cxn ang="0">
                <a:pos x="connsiteX0" y="connsiteY0"/>
              </a:cxn>
              <a:cxn ang="0">
                <a:pos x="connsiteX1" y="connsiteY1"/>
              </a:cxn>
              <a:cxn ang="0">
                <a:pos x="connsiteX2" y="connsiteY2"/>
              </a:cxn>
            </a:cxnLst>
            <a:rect l="l" t="t" r="r" b="b"/>
            <a:pathLst>
              <a:path w="3332498" h="1117677">
                <a:moveTo>
                  <a:pt x="3332498" y="0"/>
                </a:moveTo>
                <a:cubicBezTo>
                  <a:pt x="2718130" y="499533"/>
                  <a:pt x="2431105" y="1100667"/>
                  <a:pt x="1491305" y="1117600"/>
                </a:cubicBezTo>
                <a:cubicBezTo>
                  <a:pt x="894405" y="1121833"/>
                  <a:pt x="537156" y="953548"/>
                  <a:pt x="0" y="334639"/>
                </a:cubicBezTo>
              </a:path>
            </a:pathLst>
          </a:custGeom>
          <a:noFill/>
          <a:ln w="76200">
            <a:solidFill>
              <a:srgbClr val="003660"/>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7" name="Frihandsfigur: Form 46">
            <a:extLst>
              <a:ext uri="{FF2B5EF4-FFF2-40B4-BE49-F238E27FC236}">
                <a16:creationId xmlns:a16="http://schemas.microsoft.com/office/drawing/2014/main" id="{FC2CD981-882E-F1A5-35DB-01C0FC9CECE0}"/>
              </a:ext>
            </a:extLst>
          </p:cNvPr>
          <p:cNvSpPr/>
          <p:nvPr/>
        </p:nvSpPr>
        <p:spPr>
          <a:xfrm rot="11954165">
            <a:off x="3554060" y="2905814"/>
            <a:ext cx="827381" cy="307596"/>
          </a:xfrm>
          <a:custGeom>
            <a:avLst/>
            <a:gdLst>
              <a:gd name="connsiteX0" fmla="*/ 3605440 w 3605440"/>
              <a:gd name="connsiteY0" fmla="*/ 647740 h 673140"/>
              <a:gd name="connsiteX1" fmla="*/ 1624240 w 3605440"/>
              <a:gd name="connsiteY1" fmla="*/ 40 h 673140"/>
              <a:gd name="connsiteX2" fmla="*/ 24040 w 3605440"/>
              <a:gd name="connsiteY2" fmla="*/ 673140 h 673140"/>
              <a:gd name="connsiteX0" fmla="*/ 3605440 w 3605440"/>
              <a:gd name="connsiteY0" fmla="*/ 648309 h 673709"/>
              <a:gd name="connsiteX1" fmla="*/ 1624240 w 3605440"/>
              <a:gd name="connsiteY1" fmla="*/ 609 h 673709"/>
              <a:gd name="connsiteX2" fmla="*/ 24040 w 3605440"/>
              <a:gd name="connsiteY2" fmla="*/ 673709 h 673709"/>
              <a:gd name="connsiteX0" fmla="*/ 3698778 w 3698778"/>
              <a:gd name="connsiteY0" fmla="*/ 927441 h 927441"/>
              <a:gd name="connsiteX1" fmla="*/ 1624240 w 3698778"/>
              <a:gd name="connsiteY1" fmla="*/ 341 h 927441"/>
              <a:gd name="connsiteX2" fmla="*/ 24040 w 3698778"/>
              <a:gd name="connsiteY2" fmla="*/ 673441 h 927441"/>
              <a:gd name="connsiteX0" fmla="*/ 3698778 w 3698778"/>
              <a:gd name="connsiteY0" fmla="*/ 927572 h 927572"/>
              <a:gd name="connsiteX1" fmla="*/ 1624240 w 3698778"/>
              <a:gd name="connsiteY1" fmla="*/ 472 h 927572"/>
              <a:gd name="connsiteX2" fmla="*/ 24040 w 3698778"/>
              <a:gd name="connsiteY2" fmla="*/ 673572 h 927572"/>
              <a:gd name="connsiteX0" fmla="*/ 3699050 w 3699050"/>
              <a:gd name="connsiteY0" fmla="*/ 329775 h 329775"/>
              <a:gd name="connsiteX1" fmla="*/ 1608955 w 3699050"/>
              <a:gd name="connsiteY1" fmla="*/ 164675 h 329775"/>
              <a:gd name="connsiteX2" fmla="*/ 24312 w 3699050"/>
              <a:gd name="connsiteY2" fmla="*/ 75775 h 329775"/>
              <a:gd name="connsiteX0" fmla="*/ 4181298 w 4181298"/>
              <a:gd name="connsiteY0" fmla="*/ 127777 h 788220"/>
              <a:gd name="connsiteX1" fmla="*/ 1608955 w 4181298"/>
              <a:gd name="connsiteY1" fmla="*/ 788177 h 788220"/>
              <a:gd name="connsiteX2" fmla="*/ 24312 w 4181298"/>
              <a:gd name="connsiteY2" fmla="*/ 699277 h 788220"/>
              <a:gd name="connsiteX0" fmla="*/ 4181298 w 4181298"/>
              <a:gd name="connsiteY0" fmla="*/ 0 h 660443"/>
              <a:gd name="connsiteX1" fmla="*/ 1608955 w 4181298"/>
              <a:gd name="connsiteY1" fmla="*/ 660400 h 660443"/>
              <a:gd name="connsiteX2" fmla="*/ 24312 w 4181298"/>
              <a:gd name="connsiteY2" fmla="*/ 571500 h 660443"/>
              <a:gd name="connsiteX0" fmla="*/ 3450148 w 3450148"/>
              <a:gd name="connsiteY0" fmla="*/ 0 h 1041443"/>
              <a:gd name="connsiteX1" fmla="*/ 1608955 w 3450148"/>
              <a:gd name="connsiteY1" fmla="*/ 1041400 h 1041443"/>
              <a:gd name="connsiteX2" fmla="*/ 24312 w 3450148"/>
              <a:gd name="connsiteY2" fmla="*/ 952500 h 1041443"/>
              <a:gd name="connsiteX0" fmla="*/ 3603235 w 3603235"/>
              <a:gd name="connsiteY0" fmla="*/ 0 h 1041415"/>
              <a:gd name="connsiteX1" fmla="*/ 1762042 w 3603235"/>
              <a:gd name="connsiteY1" fmla="*/ 1041400 h 1041415"/>
              <a:gd name="connsiteX2" fmla="*/ 21835 w 3603235"/>
              <a:gd name="connsiteY2" fmla="*/ 393700 h 1041415"/>
              <a:gd name="connsiteX0" fmla="*/ 3581400 w 3581400"/>
              <a:gd name="connsiteY0" fmla="*/ 0 h 1041522"/>
              <a:gd name="connsiteX1" fmla="*/ 1740207 w 3581400"/>
              <a:gd name="connsiteY1" fmla="*/ 1041400 h 1041522"/>
              <a:gd name="connsiteX2" fmla="*/ 0 w 3581400"/>
              <a:gd name="connsiteY2" fmla="*/ 393700 h 1041522"/>
              <a:gd name="connsiteX0" fmla="*/ 3581400 w 3581400"/>
              <a:gd name="connsiteY0" fmla="*/ 0 h 1117672"/>
              <a:gd name="connsiteX1" fmla="*/ 1740207 w 3581400"/>
              <a:gd name="connsiteY1" fmla="*/ 1117600 h 1117672"/>
              <a:gd name="connsiteX2" fmla="*/ 0 w 3581400"/>
              <a:gd name="connsiteY2" fmla="*/ 393700 h 1117672"/>
              <a:gd name="connsiteX0" fmla="*/ 3565844 w 3565844"/>
              <a:gd name="connsiteY0" fmla="*/ 0 h 1117638"/>
              <a:gd name="connsiteX1" fmla="*/ 1724651 w 3565844"/>
              <a:gd name="connsiteY1" fmla="*/ 1117600 h 1117638"/>
              <a:gd name="connsiteX2" fmla="*/ 0 w 3565844"/>
              <a:gd name="connsiteY2" fmla="*/ 228600 h 1117638"/>
              <a:gd name="connsiteX0" fmla="*/ 3332498 w 3332498"/>
              <a:gd name="connsiteY0" fmla="*/ 0 h 1117655"/>
              <a:gd name="connsiteX1" fmla="*/ 1491305 w 3332498"/>
              <a:gd name="connsiteY1" fmla="*/ 1117600 h 1117655"/>
              <a:gd name="connsiteX2" fmla="*/ 0 w 3332498"/>
              <a:gd name="connsiteY2" fmla="*/ 334639 h 1117655"/>
              <a:gd name="connsiteX0" fmla="*/ 3332498 w 3332498"/>
              <a:gd name="connsiteY0" fmla="*/ 0 h 1117677"/>
              <a:gd name="connsiteX1" fmla="*/ 1491305 w 3332498"/>
              <a:gd name="connsiteY1" fmla="*/ 1117600 h 1117677"/>
              <a:gd name="connsiteX2" fmla="*/ 0 w 3332498"/>
              <a:gd name="connsiteY2" fmla="*/ 334639 h 1117677"/>
            </a:gdLst>
            <a:ahLst/>
            <a:cxnLst>
              <a:cxn ang="0">
                <a:pos x="connsiteX0" y="connsiteY0"/>
              </a:cxn>
              <a:cxn ang="0">
                <a:pos x="connsiteX1" y="connsiteY1"/>
              </a:cxn>
              <a:cxn ang="0">
                <a:pos x="connsiteX2" y="connsiteY2"/>
              </a:cxn>
            </a:cxnLst>
            <a:rect l="l" t="t" r="r" b="b"/>
            <a:pathLst>
              <a:path w="3332498" h="1117677">
                <a:moveTo>
                  <a:pt x="3332498" y="0"/>
                </a:moveTo>
                <a:cubicBezTo>
                  <a:pt x="2718130" y="499533"/>
                  <a:pt x="2431105" y="1100667"/>
                  <a:pt x="1491305" y="1117600"/>
                </a:cubicBezTo>
                <a:cubicBezTo>
                  <a:pt x="894405" y="1121833"/>
                  <a:pt x="537156" y="953548"/>
                  <a:pt x="0" y="334639"/>
                </a:cubicBezTo>
              </a:path>
            </a:pathLst>
          </a:custGeom>
          <a:noFill/>
          <a:ln w="76200">
            <a:solidFill>
              <a:srgbClr val="003660"/>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594080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Grafik, symbol, logotyp, clipart&#10;&#10;Automatiskt genererad beskrivning">
            <a:extLst>
              <a:ext uri="{FF2B5EF4-FFF2-40B4-BE49-F238E27FC236}">
                <a16:creationId xmlns:a16="http://schemas.microsoft.com/office/drawing/2014/main" id="{D0661D2E-8A73-BA9D-786D-041CE5B2CDEC}"/>
              </a:ext>
            </a:extLst>
          </p:cNvPr>
          <p:cNvPicPr>
            <a:picLocks noChangeAspect="1"/>
          </p:cNvPicPr>
          <p:nvPr/>
        </p:nvPicPr>
        <p:blipFill>
          <a:blip r:embed="rId2"/>
          <a:stretch>
            <a:fillRect/>
          </a:stretch>
        </p:blipFill>
        <p:spPr>
          <a:xfrm>
            <a:off x="4202745" y="5566241"/>
            <a:ext cx="1015135" cy="1015135"/>
          </a:xfrm>
          <a:prstGeom prst="rect">
            <a:avLst/>
          </a:prstGeom>
        </p:spPr>
      </p:pic>
      <p:pic>
        <p:nvPicPr>
          <p:cNvPr id="7" name="Bildobjekt 6" descr="En bild som visar symbol, Grafik, cirkel, logotyp&#10;&#10;Automatiskt genererad beskrivning">
            <a:extLst>
              <a:ext uri="{FF2B5EF4-FFF2-40B4-BE49-F238E27FC236}">
                <a16:creationId xmlns:a16="http://schemas.microsoft.com/office/drawing/2014/main" id="{FDEEFE27-2F57-C491-A1B8-2C0C67F7E700}"/>
              </a:ext>
            </a:extLst>
          </p:cNvPr>
          <p:cNvPicPr>
            <a:picLocks noChangeAspect="1"/>
          </p:cNvPicPr>
          <p:nvPr/>
        </p:nvPicPr>
        <p:blipFill>
          <a:blip r:embed="rId3"/>
          <a:stretch>
            <a:fillRect/>
          </a:stretch>
        </p:blipFill>
        <p:spPr>
          <a:xfrm>
            <a:off x="4147707" y="354082"/>
            <a:ext cx="1125211" cy="1125211"/>
          </a:xfrm>
          <a:prstGeom prst="rect">
            <a:avLst/>
          </a:prstGeom>
        </p:spPr>
      </p:pic>
      <p:pic>
        <p:nvPicPr>
          <p:cNvPr id="9" name="Bildobjekt 8" descr="En bild som visar Grafik, cirkel, clipart, grafisk design&#10;&#10;Automatiskt genererad beskrivning">
            <a:extLst>
              <a:ext uri="{FF2B5EF4-FFF2-40B4-BE49-F238E27FC236}">
                <a16:creationId xmlns:a16="http://schemas.microsoft.com/office/drawing/2014/main" id="{C16F33BF-08F0-B526-A3B3-6BA82015E42F}"/>
              </a:ext>
            </a:extLst>
          </p:cNvPr>
          <p:cNvPicPr>
            <a:picLocks noChangeAspect="1"/>
          </p:cNvPicPr>
          <p:nvPr/>
        </p:nvPicPr>
        <p:blipFill>
          <a:blip r:embed="rId4"/>
          <a:stretch>
            <a:fillRect/>
          </a:stretch>
        </p:blipFill>
        <p:spPr>
          <a:xfrm>
            <a:off x="4147707" y="4311338"/>
            <a:ext cx="1125211" cy="1125211"/>
          </a:xfrm>
          <a:prstGeom prst="rect">
            <a:avLst/>
          </a:prstGeom>
        </p:spPr>
      </p:pic>
      <p:pic>
        <p:nvPicPr>
          <p:cNvPr id="11" name="Bildobjekt 10" descr="En bild som visar cirkel, skärmbild, linje, design&#10;&#10;Automatiskt genererad beskrivning">
            <a:extLst>
              <a:ext uri="{FF2B5EF4-FFF2-40B4-BE49-F238E27FC236}">
                <a16:creationId xmlns:a16="http://schemas.microsoft.com/office/drawing/2014/main" id="{BC5C2F82-C32D-D903-8C25-BCF5DBAAD84C}"/>
              </a:ext>
            </a:extLst>
          </p:cNvPr>
          <p:cNvPicPr>
            <a:picLocks noChangeAspect="1"/>
          </p:cNvPicPr>
          <p:nvPr/>
        </p:nvPicPr>
        <p:blipFill>
          <a:blip r:embed="rId5"/>
          <a:stretch>
            <a:fillRect/>
          </a:stretch>
        </p:blipFill>
        <p:spPr>
          <a:xfrm>
            <a:off x="4147707" y="3106795"/>
            <a:ext cx="1125211" cy="1125211"/>
          </a:xfrm>
          <a:prstGeom prst="rect">
            <a:avLst/>
          </a:prstGeom>
        </p:spPr>
      </p:pic>
      <p:pic>
        <p:nvPicPr>
          <p:cNvPr id="13" name="Bildobjekt 12" descr="En bild som visar cirkel, Grafik, clipart&#10;&#10;Automatiskt genererad beskrivning">
            <a:extLst>
              <a:ext uri="{FF2B5EF4-FFF2-40B4-BE49-F238E27FC236}">
                <a16:creationId xmlns:a16="http://schemas.microsoft.com/office/drawing/2014/main" id="{B895A2F5-9757-3606-AD19-FEC3ACAE1D9F}"/>
              </a:ext>
            </a:extLst>
          </p:cNvPr>
          <p:cNvPicPr>
            <a:picLocks noChangeAspect="1"/>
          </p:cNvPicPr>
          <p:nvPr/>
        </p:nvPicPr>
        <p:blipFill>
          <a:blip r:embed="rId6"/>
          <a:stretch>
            <a:fillRect/>
          </a:stretch>
        </p:blipFill>
        <p:spPr>
          <a:xfrm>
            <a:off x="4223798" y="1780235"/>
            <a:ext cx="973029" cy="978435"/>
          </a:xfrm>
          <a:prstGeom prst="rect">
            <a:avLst/>
          </a:prstGeom>
        </p:spPr>
      </p:pic>
      <p:sp>
        <p:nvSpPr>
          <p:cNvPr id="4" name="Rektangel 3">
            <a:extLst>
              <a:ext uri="{FF2B5EF4-FFF2-40B4-BE49-F238E27FC236}">
                <a16:creationId xmlns:a16="http://schemas.microsoft.com/office/drawing/2014/main" id="{2A6E2E75-2EFB-6087-4EA1-472F4B75CBF7}"/>
              </a:ext>
            </a:extLst>
          </p:cNvPr>
          <p:cNvSpPr/>
          <p:nvPr/>
        </p:nvSpPr>
        <p:spPr>
          <a:xfrm>
            <a:off x="343665" y="2839851"/>
            <a:ext cx="3168650" cy="1555750"/>
          </a:xfrm>
          <a:prstGeom prst="rect">
            <a:avLst/>
          </a:prstGeom>
          <a:solidFill>
            <a:srgbClr val="EA5B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grpSp>
        <p:nvGrpSpPr>
          <p:cNvPr id="12" name="!!Grupp 11">
            <a:extLst>
              <a:ext uri="{FF2B5EF4-FFF2-40B4-BE49-F238E27FC236}">
                <a16:creationId xmlns:a16="http://schemas.microsoft.com/office/drawing/2014/main" id="{44B184D7-6053-C06B-E9F5-7AEC45E8C43E}"/>
              </a:ext>
            </a:extLst>
          </p:cNvPr>
          <p:cNvGrpSpPr/>
          <p:nvPr/>
        </p:nvGrpSpPr>
        <p:grpSpPr>
          <a:xfrm>
            <a:off x="5968926" y="414151"/>
            <a:ext cx="1726435" cy="379599"/>
            <a:chOff x="7595365" y="414151"/>
            <a:chExt cx="1726435" cy="379599"/>
          </a:xfrm>
        </p:grpSpPr>
        <p:sp>
          <p:nvSpPr>
            <p:cNvPr id="10" name="Rektangel 9">
              <a:extLst>
                <a:ext uri="{FF2B5EF4-FFF2-40B4-BE49-F238E27FC236}">
                  <a16:creationId xmlns:a16="http://schemas.microsoft.com/office/drawing/2014/main" id="{F22DDFE7-60D3-BD0F-92A1-66E3F1192BCE}"/>
                </a:ext>
              </a:extLst>
            </p:cNvPr>
            <p:cNvSpPr/>
            <p:nvPr/>
          </p:nvSpPr>
          <p:spPr>
            <a:xfrm>
              <a:off x="7595365" y="414151"/>
              <a:ext cx="1726435" cy="379599"/>
            </a:xfrm>
            <a:prstGeom prst="rect">
              <a:avLst/>
            </a:prstGeom>
            <a:solidFill>
              <a:srgbClr val="E6E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6" name="textruta 5">
              <a:extLst>
                <a:ext uri="{FF2B5EF4-FFF2-40B4-BE49-F238E27FC236}">
                  <a16:creationId xmlns:a16="http://schemas.microsoft.com/office/drawing/2014/main" id="{706DC7C3-82F7-62FC-6CA6-840CD2089567}"/>
                </a:ext>
              </a:extLst>
            </p:cNvPr>
            <p:cNvSpPr txBox="1"/>
            <p:nvPr/>
          </p:nvSpPr>
          <p:spPr>
            <a:xfrm>
              <a:off x="7595365" y="450061"/>
              <a:ext cx="1726435" cy="307777"/>
            </a:xfrm>
            <a:prstGeom prst="rect">
              <a:avLst/>
            </a:prstGeom>
            <a:noFill/>
          </p:spPr>
          <p:txBody>
            <a:bodyPr wrap="square" lIns="0" tIns="0" rIns="0" bIns="0" rtlCol="0">
              <a:spAutoFit/>
            </a:bodyPr>
            <a:lstStyle/>
            <a:p>
              <a:pPr algn="ctr"/>
              <a:r>
                <a:rPr lang="en-GB" sz="2000" b="1" err="1">
                  <a:solidFill>
                    <a:srgbClr val="003660"/>
                  </a:solidFill>
                </a:rPr>
                <a:t>Knivmöte</a:t>
              </a:r>
              <a:r>
                <a:rPr lang="en-GB" sz="2000" b="1">
                  <a:solidFill>
                    <a:srgbClr val="003660"/>
                  </a:solidFill>
                </a:rPr>
                <a:t> 1</a:t>
              </a:r>
              <a:endParaRPr lang="sv-SE" sz="2000" b="1">
                <a:solidFill>
                  <a:srgbClr val="003660"/>
                </a:solidFill>
              </a:endParaRPr>
            </a:p>
          </p:txBody>
        </p:sp>
      </p:grpSp>
      <p:sp>
        <p:nvSpPr>
          <p:cNvPr id="8" name="textruta 7">
            <a:extLst>
              <a:ext uri="{FF2B5EF4-FFF2-40B4-BE49-F238E27FC236}">
                <a16:creationId xmlns:a16="http://schemas.microsoft.com/office/drawing/2014/main" id="{AE9F6622-3B6F-E53C-B325-C81A269A838E}"/>
              </a:ext>
            </a:extLst>
          </p:cNvPr>
          <p:cNvSpPr txBox="1"/>
          <p:nvPr/>
        </p:nvSpPr>
        <p:spPr>
          <a:xfrm>
            <a:off x="477589" y="3224638"/>
            <a:ext cx="2927350" cy="1077218"/>
          </a:xfrm>
          <a:prstGeom prst="rect">
            <a:avLst/>
          </a:prstGeom>
          <a:noFill/>
        </p:spPr>
        <p:txBody>
          <a:bodyPr wrap="square" lIns="0" tIns="0" rIns="0" bIns="0" rtlCol="0">
            <a:spAutoFit/>
          </a:bodyPr>
          <a:lstStyle/>
          <a:p>
            <a:pPr algn="l"/>
            <a:r>
              <a:rPr lang="sv-SE" sz="1400">
                <a:solidFill>
                  <a:schemeClr val="bg1"/>
                </a:solidFill>
              </a:rPr>
              <a:t>Patrullerna bygger ett land och hanterar dess resurser, med fokus på hållbarhet.</a:t>
            </a:r>
          </a:p>
          <a:p>
            <a:pPr algn="l"/>
            <a:r>
              <a:rPr lang="sv-SE" sz="1400">
                <a:solidFill>
                  <a:schemeClr val="bg1"/>
                </a:solidFill>
              </a:rPr>
              <a:t>Scouterna väljer vad som ska utvecklas i landet</a:t>
            </a:r>
          </a:p>
        </p:txBody>
      </p:sp>
      <p:grpSp>
        <p:nvGrpSpPr>
          <p:cNvPr id="34" name="!!Grupp 33">
            <a:extLst>
              <a:ext uri="{FF2B5EF4-FFF2-40B4-BE49-F238E27FC236}">
                <a16:creationId xmlns:a16="http://schemas.microsoft.com/office/drawing/2014/main" id="{454235FC-EA5F-019B-AB0D-F87E9AA3517A}"/>
              </a:ext>
            </a:extLst>
          </p:cNvPr>
          <p:cNvGrpSpPr/>
          <p:nvPr/>
        </p:nvGrpSpPr>
        <p:grpSpPr>
          <a:xfrm>
            <a:off x="5968927" y="903101"/>
            <a:ext cx="1726435" cy="379599"/>
            <a:chOff x="5468115" y="903101"/>
            <a:chExt cx="1726435" cy="379599"/>
          </a:xfrm>
        </p:grpSpPr>
        <p:sp>
          <p:nvSpPr>
            <p:cNvPr id="14" name="Rektangel 13">
              <a:extLst>
                <a:ext uri="{FF2B5EF4-FFF2-40B4-BE49-F238E27FC236}">
                  <a16:creationId xmlns:a16="http://schemas.microsoft.com/office/drawing/2014/main" id="{EA08006A-0D0A-8023-4A78-2211EEDB4D4F}"/>
                </a:ext>
              </a:extLst>
            </p:cNvPr>
            <p:cNvSpPr/>
            <p:nvPr/>
          </p:nvSpPr>
          <p:spPr>
            <a:xfrm>
              <a:off x="5468115" y="903101"/>
              <a:ext cx="1726435" cy="379599"/>
            </a:xfrm>
            <a:prstGeom prst="rect">
              <a:avLst/>
            </a:prstGeom>
            <a:solidFill>
              <a:srgbClr val="E6E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15" name="textruta 14">
              <a:extLst>
                <a:ext uri="{FF2B5EF4-FFF2-40B4-BE49-F238E27FC236}">
                  <a16:creationId xmlns:a16="http://schemas.microsoft.com/office/drawing/2014/main" id="{E73B9640-89A1-2D2B-8C43-302EDEE3F465}"/>
                </a:ext>
              </a:extLst>
            </p:cNvPr>
            <p:cNvSpPr txBox="1"/>
            <p:nvPr/>
          </p:nvSpPr>
          <p:spPr>
            <a:xfrm>
              <a:off x="5468115" y="939011"/>
              <a:ext cx="1726435" cy="307777"/>
            </a:xfrm>
            <a:prstGeom prst="rect">
              <a:avLst/>
            </a:prstGeom>
            <a:noFill/>
          </p:spPr>
          <p:txBody>
            <a:bodyPr wrap="square" lIns="0" tIns="0" rIns="0" bIns="0" rtlCol="0">
              <a:spAutoFit/>
            </a:bodyPr>
            <a:lstStyle/>
            <a:p>
              <a:pPr algn="ctr"/>
              <a:r>
                <a:rPr lang="en-GB" sz="2000" b="1" err="1">
                  <a:solidFill>
                    <a:srgbClr val="003660"/>
                  </a:solidFill>
                </a:rPr>
                <a:t>Knivmöte</a:t>
              </a:r>
              <a:r>
                <a:rPr lang="en-GB" sz="2000" b="1">
                  <a:solidFill>
                    <a:srgbClr val="003660"/>
                  </a:solidFill>
                </a:rPr>
                <a:t> 2</a:t>
              </a:r>
              <a:endParaRPr lang="sv-SE" sz="2000" b="1">
                <a:solidFill>
                  <a:srgbClr val="003660"/>
                </a:solidFill>
              </a:endParaRPr>
            </a:p>
          </p:txBody>
        </p:sp>
      </p:grpSp>
      <p:grpSp>
        <p:nvGrpSpPr>
          <p:cNvPr id="35" name="!!Grupp 34">
            <a:extLst>
              <a:ext uri="{FF2B5EF4-FFF2-40B4-BE49-F238E27FC236}">
                <a16:creationId xmlns:a16="http://schemas.microsoft.com/office/drawing/2014/main" id="{58E742D4-66FF-E744-6048-604E0A697B3A}"/>
              </a:ext>
            </a:extLst>
          </p:cNvPr>
          <p:cNvGrpSpPr/>
          <p:nvPr/>
        </p:nvGrpSpPr>
        <p:grpSpPr>
          <a:xfrm>
            <a:off x="5968927" y="1651379"/>
            <a:ext cx="1726435" cy="379599"/>
            <a:chOff x="5468115" y="1651379"/>
            <a:chExt cx="1726435" cy="379599"/>
          </a:xfrm>
        </p:grpSpPr>
        <p:sp>
          <p:nvSpPr>
            <p:cNvPr id="16" name="Rektangel 15">
              <a:extLst>
                <a:ext uri="{FF2B5EF4-FFF2-40B4-BE49-F238E27FC236}">
                  <a16:creationId xmlns:a16="http://schemas.microsoft.com/office/drawing/2014/main" id="{96208297-28D5-A12A-C012-BA7DCB201231}"/>
                </a:ext>
              </a:extLst>
            </p:cNvPr>
            <p:cNvSpPr/>
            <p:nvPr/>
          </p:nvSpPr>
          <p:spPr>
            <a:xfrm>
              <a:off x="5468115" y="1651379"/>
              <a:ext cx="1726435" cy="379599"/>
            </a:xfrm>
            <a:prstGeom prst="rect">
              <a:avLst/>
            </a:prstGeom>
            <a:solidFill>
              <a:srgbClr val="E6E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17" name="textruta 16">
              <a:extLst>
                <a:ext uri="{FF2B5EF4-FFF2-40B4-BE49-F238E27FC236}">
                  <a16:creationId xmlns:a16="http://schemas.microsoft.com/office/drawing/2014/main" id="{9DA655EC-FCBF-52C7-141B-A06DCA81B4FC}"/>
                </a:ext>
              </a:extLst>
            </p:cNvPr>
            <p:cNvSpPr txBox="1"/>
            <p:nvPr/>
          </p:nvSpPr>
          <p:spPr>
            <a:xfrm>
              <a:off x="5468115" y="1687289"/>
              <a:ext cx="1726435" cy="307777"/>
            </a:xfrm>
            <a:prstGeom prst="rect">
              <a:avLst/>
            </a:prstGeom>
            <a:noFill/>
          </p:spPr>
          <p:txBody>
            <a:bodyPr wrap="square" lIns="0" tIns="0" rIns="0" bIns="0" rtlCol="0">
              <a:spAutoFit/>
            </a:bodyPr>
            <a:lstStyle/>
            <a:p>
              <a:pPr algn="ctr"/>
              <a:r>
                <a:rPr lang="en-GB" sz="2000" b="1" err="1">
                  <a:solidFill>
                    <a:srgbClr val="003660"/>
                  </a:solidFill>
                </a:rPr>
                <a:t>Dygnamöte</a:t>
              </a:r>
              <a:r>
                <a:rPr lang="en-GB" sz="2000" b="1">
                  <a:solidFill>
                    <a:srgbClr val="003660"/>
                  </a:solidFill>
                </a:rPr>
                <a:t> 1</a:t>
              </a:r>
              <a:endParaRPr lang="sv-SE" sz="2000" b="1">
                <a:solidFill>
                  <a:srgbClr val="003660"/>
                </a:solidFill>
              </a:endParaRPr>
            </a:p>
          </p:txBody>
        </p:sp>
      </p:grpSp>
      <p:grpSp>
        <p:nvGrpSpPr>
          <p:cNvPr id="3" name="!!Grupp 2">
            <a:extLst>
              <a:ext uri="{FF2B5EF4-FFF2-40B4-BE49-F238E27FC236}">
                <a16:creationId xmlns:a16="http://schemas.microsoft.com/office/drawing/2014/main" id="{07D9ECE8-DC8A-3209-DA0C-830B4E320D2B}"/>
              </a:ext>
            </a:extLst>
          </p:cNvPr>
          <p:cNvGrpSpPr/>
          <p:nvPr/>
        </p:nvGrpSpPr>
        <p:grpSpPr>
          <a:xfrm>
            <a:off x="5968926" y="2082655"/>
            <a:ext cx="1726435" cy="379599"/>
            <a:chOff x="7595365" y="2082655"/>
            <a:chExt cx="1726435" cy="379599"/>
          </a:xfrm>
        </p:grpSpPr>
        <p:sp>
          <p:nvSpPr>
            <p:cNvPr id="18" name="Rektangel 17">
              <a:extLst>
                <a:ext uri="{FF2B5EF4-FFF2-40B4-BE49-F238E27FC236}">
                  <a16:creationId xmlns:a16="http://schemas.microsoft.com/office/drawing/2014/main" id="{7C2B6E47-96E0-AAB1-BB45-B1AD1D0995D4}"/>
                </a:ext>
              </a:extLst>
            </p:cNvPr>
            <p:cNvSpPr/>
            <p:nvPr/>
          </p:nvSpPr>
          <p:spPr>
            <a:xfrm>
              <a:off x="7595365" y="2082655"/>
              <a:ext cx="1726435" cy="379599"/>
            </a:xfrm>
            <a:prstGeom prst="rect">
              <a:avLst/>
            </a:prstGeom>
            <a:solidFill>
              <a:srgbClr val="E6E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19" name="textruta 18">
              <a:extLst>
                <a:ext uri="{FF2B5EF4-FFF2-40B4-BE49-F238E27FC236}">
                  <a16:creationId xmlns:a16="http://schemas.microsoft.com/office/drawing/2014/main" id="{030DE27D-E268-7EFA-9FC8-0515F8F2B6A9}"/>
                </a:ext>
              </a:extLst>
            </p:cNvPr>
            <p:cNvSpPr txBox="1"/>
            <p:nvPr/>
          </p:nvSpPr>
          <p:spPr>
            <a:xfrm>
              <a:off x="7595365" y="2118565"/>
              <a:ext cx="1726435" cy="307777"/>
            </a:xfrm>
            <a:prstGeom prst="rect">
              <a:avLst/>
            </a:prstGeom>
            <a:noFill/>
          </p:spPr>
          <p:txBody>
            <a:bodyPr wrap="square" lIns="0" tIns="0" rIns="0" bIns="0" rtlCol="0">
              <a:spAutoFit/>
            </a:bodyPr>
            <a:lstStyle/>
            <a:p>
              <a:pPr algn="ctr"/>
              <a:r>
                <a:rPr lang="en-GB" sz="2000" b="1" err="1">
                  <a:solidFill>
                    <a:srgbClr val="003660"/>
                  </a:solidFill>
                </a:rPr>
                <a:t>Dygnamöte</a:t>
              </a:r>
              <a:r>
                <a:rPr lang="en-GB" sz="2000" b="1">
                  <a:solidFill>
                    <a:srgbClr val="003660"/>
                  </a:solidFill>
                </a:rPr>
                <a:t> 2</a:t>
              </a:r>
              <a:endParaRPr lang="sv-SE" sz="2000" b="1">
                <a:solidFill>
                  <a:srgbClr val="003660"/>
                </a:solidFill>
              </a:endParaRPr>
            </a:p>
          </p:txBody>
        </p:sp>
      </p:grpSp>
      <p:grpSp>
        <p:nvGrpSpPr>
          <p:cNvPr id="36" name="!!Grupp 35">
            <a:extLst>
              <a:ext uri="{FF2B5EF4-FFF2-40B4-BE49-F238E27FC236}">
                <a16:creationId xmlns:a16="http://schemas.microsoft.com/office/drawing/2014/main" id="{8847A54D-CC8A-1DDB-FB50-2DA986E25E67}"/>
              </a:ext>
            </a:extLst>
          </p:cNvPr>
          <p:cNvGrpSpPr/>
          <p:nvPr/>
        </p:nvGrpSpPr>
        <p:grpSpPr>
          <a:xfrm>
            <a:off x="5968927" y="3247773"/>
            <a:ext cx="1726435" cy="379599"/>
            <a:chOff x="5468115" y="3247773"/>
            <a:chExt cx="1726435" cy="379599"/>
          </a:xfrm>
        </p:grpSpPr>
        <p:sp>
          <p:nvSpPr>
            <p:cNvPr id="20" name="Rektangel 19">
              <a:extLst>
                <a:ext uri="{FF2B5EF4-FFF2-40B4-BE49-F238E27FC236}">
                  <a16:creationId xmlns:a16="http://schemas.microsoft.com/office/drawing/2014/main" id="{30B87231-AAB0-BEE0-20AC-8699CBDCF636}"/>
                </a:ext>
              </a:extLst>
            </p:cNvPr>
            <p:cNvSpPr/>
            <p:nvPr/>
          </p:nvSpPr>
          <p:spPr>
            <a:xfrm>
              <a:off x="5468115" y="3247773"/>
              <a:ext cx="1726435" cy="379599"/>
            </a:xfrm>
            <a:prstGeom prst="rect">
              <a:avLst/>
            </a:prstGeom>
            <a:solidFill>
              <a:srgbClr val="E6E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21" name="textruta 20">
              <a:extLst>
                <a:ext uri="{FF2B5EF4-FFF2-40B4-BE49-F238E27FC236}">
                  <a16:creationId xmlns:a16="http://schemas.microsoft.com/office/drawing/2014/main" id="{64990CF9-6AF0-E56F-B670-1C9019A59AD8}"/>
                </a:ext>
              </a:extLst>
            </p:cNvPr>
            <p:cNvSpPr txBox="1"/>
            <p:nvPr/>
          </p:nvSpPr>
          <p:spPr>
            <a:xfrm>
              <a:off x="5468115" y="3283683"/>
              <a:ext cx="1726435" cy="307777"/>
            </a:xfrm>
            <a:prstGeom prst="rect">
              <a:avLst/>
            </a:prstGeom>
            <a:noFill/>
          </p:spPr>
          <p:txBody>
            <a:bodyPr wrap="square" lIns="0" tIns="0" rIns="0" bIns="0" rtlCol="0">
              <a:spAutoFit/>
            </a:bodyPr>
            <a:lstStyle/>
            <a:p>
              <a:pPr algn="ctr"/>
              <a:r>
                <a:rPr lang="en-GB" sz="2000" b="1" err="1">
                  <a:solidFill>
                    <a:srgbClr val="003660"/>
                  </a:solidFill>
                </a:rPr>
                <a:t>Byggamöte</a:t>
              </a:r>
              <a:r>
                <a:rPr lang="en-GB" sz="2000" b="1">
                  <a:solidFill>
                    <a:srgbClr val="003660"/>
                  </a:solidFill>
                </a:rPr>
                <a:t> 1</a:t>
              </a:r>
              <a:endParaRPr lang="sv-SE" sz="2000" b="1">
                <a:solidFill>
                  <a:srgbClr val="003660"/>
                </a:solidFill>
              </a:endParaRPr>
            </a:p>
          </p:txBody>
        </p:sp>
      </p:grpSp>
      <p:grpSp>
        <p:nvGrpSpPr>
          <p:cNvPr id="37" name="!!Grupp 36">
            <a:extLst>
              <a:ext uri="{FF2B5EF4-FFF2-40B4-BE49-F238E27FC236}">
                <a16:creationId xmlns:a16="http://schemas.microsoft.com/office/drawing/2014/main" id="{97E715BE-C9A2-E498-DFDE-9EC6956EEE11}"/>
              </a:ext>
            </a:extLst>
          </p:cNvPr>
          <p:cNvGrpSpPr/>
          <p:nvPr/>
        </p:nvGrpSpPr>
        <p:grpSpPr>
          <a:xfrm>
            <a:off x="5968927" y="3714959"/>
            <a:ext cx="1726435" cy="379599"/>
            <a:chOff x="5468115" y="3714959"/>
            <a:chExt cx="1726435" cy="379599"/>
          </a:xfrm>
        </p:grpSpPr>
        <p:sp>
          <p:nvSpPr>
            <p:cNvPr id="22" name="Rektangel 21">
              <a:extLst>
                <a:ext uri="{FF2B5EF4-FFF2-40B4-BE49-F238E27FC236}">
                  <a16:creationId xmlns:a16="http://schemas.microsoft.com/office/drawing/2014/main" id="{08D1F79F-5BD8-06AC-4569-92CEE2407053}"/>
                </a:ext>
              </a:extLst>
            </p:cNvPr>
            <p:cNvSpPr/>
            <p:nvPr/>
          </p:nvSpPr>
          <p:spPr>
            <a:xfrm>
              <a:off x="5468115" y="3714959"/>
              <a:ext cx="1726435" cy="379599"/>
            </a:xfrm>
            <a:prstGeom prst="rect">
              <a:avLst/>
            </a:prstGeom>
            <a:solidFill>
              <a:srgbClr val="E6E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23" name="textruta 22">
              <a:extLst>
                <a:ext uri="{FF2B5EF4-FFF2-40B4-BE49-F238E27FC236}">
                  <a16:creationId xmlns:a16="http://schemas.microsoft.com/office/drawing/2014/main" id="{3AAE4F79-2E59-2A32-F299-0C3F1444EAAE}"/>
                </a:ext>
              </a:extLst>
            </p:cNvPr>
            <p:cNvSpPr txBox="1"/>
            <p:nvPr/>
          </p:nvSpPr>
          <p:spPr>
            <a:xfrm>
              <a:off x="5468115" y="3750869"/>
              <a:ext cx="1726435" cy="307777"/>
            </a:xfrm>
            <a:prstGeom prst="rect">
              <a:avLst/>
            </a:prstGeom>
            <a:noFill/>
          </p:spPr>
          <p:txBody>
            <a:bodyPr wrap="square" lIns="0" tIns="0" rIns="0" bIns="0" rtlCol="0">
              <a:spAutoFit/>
            </a:bodyPr>
            <a:lstStyle/>
            <a:p>
              <a:pPr algn="ctr"/>
              <a:r>
                <a:rPr lang="en-GB" sz="2000" b="1" err="1">
                  <a:solidFill>
                    <a:srgbClr val="003660"/>
                  </a:solidFill>
                </a:rPr>
                <a:t>Byggamöte</a:t>
              </a:r>
              <a:r>
                <a:rPr lang="en-GB" sz="2000" b="1">
                  <a:solidFill>
                    <a:srgbClr val="003660"/>
                  </a:solidFill>
                </a:rPr>
                <a:t> 2</a:t>
              </a:r>
              <a:endParaRPr lang="sv-SE" sz="2000" b="1">
                <a:solidFill>
                  <a:srgbClr val="003660"/>
                </a:solidFill>
              </a:endParaRPr>
            </a:p>
          </p:txBody>
        </p:sp>
      </p:grpSp>
      <p:grpSp>
        <p:nvGrpSpPr>
          <p:cNvPr id="2" name="!!Grupp 1">
            <a:extLst>
              <a:ext uri="{FF2B5EF4-FFF2-40B4-BE49-F238E27FC236}">
                <a16:creationId xmlns:a16="http://schemas.microsoft.com/office/drawing/2014/main" id="{5F3C1C1F-E510-A190-4F46-6448AA18EF0D}"/>
              </a:ext>
            </a:extLst>
          </p:cNvPr>
          <p:cNvGrpSpPr/>
          <p:nvPr/>
        </p:nvGrpSpPr>
        <p:grpSpPr>
          <a:xfrm>
            <a:off x="5968926" y="2511260"/>
            <a:ext cx="1726435" cy="379599"/>
            <a:chOff x="7595365" y="2511260"/>
            <a:chExt cx="1726435" cy="379599"/>
          </a:xfrm>
        </p:grpSpPr>
        <p:sp>
          <p:nvSpPr>
            <p:cNvPr id="24" name="Rektangel 23">
              <a:extLst>
                <a:ext uri="{FF2B5EF4-FFF2-40B4-BE49-F238E27FC236}">
                  <a16:creationId xmlns:a16="http://schemas.microsoft.com/office/drawing/2014/main" id="{839785FA-5484-5A35-B9AB-5EF20E8C6326}"/>
                </a:ext>
              </a:extLst>
            </p:cNvPr>
            <p:cNvSpPr/>
            <p:nvPr/>
          </p:nvSpPr>
          <p:spPr>
            <a:xfrm>
              <a:off x="7595365" y="2511260"/>
              <a:ext cx="1726435" cy="379599"/>
            </a:xfrm>
            <a:prstGeom prst="rect">
              <a:avLst/>
            </a:prstGeom>
            <a:solidFill>
              <a:srgbClr val="E6E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25" name="textruta 24">
              <a:extLst>
                <a:ext uri="{FF2B5EF4-FFF2-40B4-BE49-F238E27FC236}">
                  <a16:creationId xmlns:a16="http://schemas.microsoft.com/office/drawing/2014/main" id="{315B6A4E-B614-D6CE-4AD4-A94253CB6AD0}"/>
                </a:ext>
              </a:extLst>
            </p:cNvPr>
            <p:cNvSpPr txBox="1"/>
            <p:nvPr/>
          </p:nvSpPr>
          <p:spPr>
            <a:xfrm>
              <a:off x="7595365" y="2547170"/>
              <a:ext cx="1726435" cy="307777"/>
            </a:xfrm>
            <a:prstGeom prst="rect">
              <a:avLst/>
            </a:prstGeom>
            <a:noFill/>
          </p:spPr>
          <p:txBody>
            <a:bodyPr wrap="square" lIns="0" tIns="0" rIns="0" bIns="0" rtlCol="0">
              <a:spAutoFit/>
            </a:bodyPr>
            <a:lstStyle/>
            <a:p>
              <a:pPr algn="ctr"/>
              <a:r>
                <a:rPr lang="en-GB" sz="2000" b="1" err="1">
                  <a:solidFill>
                    <a:srgbClr val="003660"/>
                  </a:solidFill>
                </a:rPr>
                <a:t>Dygnamöte</a:t>
              </a:r>
              <a:r>
                <a:rPr lang="en-GB" sz="2000" b="1">
                  <a:solidFill>
                    <a:srgbClr val="003660"/>
                  </a:solidFill>
                </a:rPr>
                <a:t> 3</a:t>
              </a:r>
              <a:endParaRPr lang="sv-SE" sz="2000" b="1">
                <a:solidFill>
                  <a:srgbClr val="003660"/>
                </a:solidFill>
              </a:endParaRPr>
            </a:p>
          </p:txBody>
        </p:sp>
      </p:grpSp>
      <p:grpSp>
        <p:nvGrpSpPr>
          <p:cNvPr id="38" name="!!Grupp 37">
            <a:extLst>
              <a:ext uri="{FF2B5EF4-FFF2-40B4-BE49-F238E27FC236}">
                <a16:creationId xmlns:a16="http://schemas.microsoft.com/office/drawing/2014/main" id="{D4AB816E-1380-9F1C-554E-5C33555973C1}"/>
              </a:ext>
            </a:extLst>
          </p:cNvPr>
          <p:cNvGrpSpPr/>
          <p:nvPr/>
        </p:nvGrpSpPr>
        <p:grpSpPr>
          <a:xfrm>
            <a:off x="5968927" y="4454444"/>
            <a:ext cx="1726435" cy="379599"/>
            <a:chOff x="5468115" y="4454444"/>
            <a:chExt cx="1726435" cy="379599"/>
          </a:xfrm>
        </p:grpSpPr>
        <p:sp>
          <p:nvSpPr>
            <p:cNvPr id="26" name="Rektangel 25">
              <a:extLst>
                <a:ext uri="{FF2B5EF4-FFF2-40B4-BE49-F238E27FC236}">
                  <a16:creationId xmlns:a16="http://schemas.microsoft.com/office/drawing/2014/main" id="{81C860D6-1265-41D7-EED9-70C25BF3473E}"/>
                </a:ext>
              </a:extLst>
            </p:cNvPr>
            <p:cNvSpPr/>
            <p:nvPr/>
          </p:nvSpPr>
          <p:spPr>
            <a:xfrm>
              <a:off x="5468115" y="4454444"/>
              <a:ext cx="1726435" cy="379599"/>
            </a:xfrm>
            <a:prstGeom prst="rect">
              <a:avLst/>
            </a:prstGeom>
            <a:solidFill>
              <a:srgbClr val="E6E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27" name="textruta 26">
              <a:extLst>
                <a:ext uri="{FF2B5EF4-FFF2-40B4-BE49-F238E27FC236}">
                  <a16:creationId xmlns:a16="http://schemas.microsoft.com/office/drawing/2014/main" id="{3EC722FB-C7DA-72E9-7659-6808EE1A63F1}"/>
                </a:ext>
              </a:extLst>
            </p:cNvPr>
            <p:cNvSpPr txBox="1"/>
            <p:nvPr/>
          </p:nvSpPr>
          <p:spPr>
            <a:xfrm>
              <a:off x="5468115" y="4490354"/>
              <a:ext cx="1726435" cy="307777"/>
            </a:xfrm>
            <a:prstGeom prst="rect">
              <a:avLst/>
            </a:prstGeom>
            <a:noFill/>
          </p:spPr>
          <p:txBody>
            <a:bodyPr wrap="square" lIns="0" tIns="0" rIns="0" bIns="0" rtlCol="0">
              <a:spAutoFit/>
            </a:bodyPr>
            <a:lstStyle/>
            <a:p>
              <a:pPr algn="ctr"/>
              <a:r>
                <a:rPr lang="en-GB" sz="2000" b="1" err="1">
                  <a:solidFill>
                    <a:srgbClr val="003660"/>
                  </a:solidFill>
                </a:rPr>
                <a:t>Kompismöte</a:t>
              </a:r>
              <a:r>
                <a:rPr lang="en-GB" sz="2000" b="1">
                  <a:solidFill>
                    <a:srgbClr val="003660"/>
                  </a:solidFill>
                </a:rPr>
                <a:t> 1</a:t>
              </a:r>
              <a:endParaRPr lang="sv-SE" sz="2000" b="1">
                <a:solidFill>
                  <a:srgbClr val="003660"/>
                </a:solidFill>
              </a:endParaRPr>
            </a:p>
          </p:txBody>
        </p:sp>
      </p:grpSp>
      <p:grpSp>
        <p:nvGrpSpPr>
          <p:cNvPr id="39" name="!!Grupp 38">
            <a:extLst>
              <a:ext uri="{FF2B5EF4-FFF2-40B4-BE49-F238E27FC236}">
                <a16:creationId xmlns:a16="http://schemas.microsoft.com/office/drawing/2014/main" id="{14743F96-1527-7F53-FB92-F6C6F7602E38}"/>
              </a:ext>
            </a:extLst>
          </p:cNvPr>
          <p:cNvGrpSpPr/>
          <p:nvPr/>
        </p:nvGrpSpPr>
        <p:grpSpPr>
          <a:xfrm>
            <a:off x="5968927" y="4921630"/>
            <a:ext cx="1726435" cy="379599"/>
            <a:chOff x="5468115" y="4921630"/>
            <a:chExt cx="1726435" cy="379599"/>
          </a:xfrm>
        </p:grpSpPr>
        <p:sp>
          <p:nvSpPr>
            <p:cNvPr id="28" name="Rektangel 27">
              <a:extLst>
                <a:ext uri="{FF2B5EF4-FFF2-40B4-BE49-F238E27FC236}">
                  <a16:creationId xmlns:a16="http://schemas.microsoft.com/office/drawing/2014/main" id="{31FF4EC6-F63F-30FD-93D9-93A1796FA3AF}"/>
                </a:ext>
              </a:extLst>
            </p:cNvPr>
            <p:cNvSpPr/>
            <p:nvPr/>
          </p:nvSpPr>
          <p:spPr>
            <a:xfrm>
              <a:off x="5468115" y="4921630"/>
              <a:ext cx="1726435" cy="379599"/>
            </a:xfrm>
            <a:prstGeom prst="rect">
              <a:avLst/>
            </a:prstGeom>
            <a:solidFill>
              <a:srgbClr val="E6E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29" name="textruta 28">
              <a:extLst>
                <a:ext uri="{FF2B5EF4-FFF2-40B4-BE49-F238E27FC236}">
                  <a16:creationId xmlns:a16="http://schemas.microsoft.com/office/drawing/2014/main" id="{55980298-D19A-3B53-21A9-8BE056CADF8F}"/>
                </a:ext>
              </a:extLst>
            </p:cNvPr>
            <p:cNvSpPr txBox="1"/>
            <p:nvPr/>
          </p:nvSpPr>
          <p:spPr>
            <a:xfrm>
              <a:off x="5468115" y="4957540"/>
              <a:ext cx="1726435" cy="307777"/>
            </a:xfrm>
            <a:prstGeom prst="rect">
              <a:avLst/>
            </a:prstGeom>
            <a:noFill/>
          </p:spPr>
          <p:txBody>
            <a:bodyPr wrap="square" lIns="0" tIns="0" rIns="0" bIns="0" rtlCol="0">
              <a:spAutoFit/>
            </a:bodyPr>
            <a:lstStyle/>
            <a:p>
              <a:pPr algn="ctr"/>
              <a:r>
                <a:rPr lang="en-GB" sz="2000" b="1" err="1">
                  <a:solidFill>
                    <a:srgbClr val="003660"/>
                  </a:solidFill>
                </a:rPr>
                <a:t>Kompismöte</a:t>
              </a:r>
              <a:r>
                <a:rPr lang="en-GB" sz="2000" b="1">
                  <a:solidFill>
                    <a:srgbClr val="003660"/>
                  </a:solidFill>
                </a:rPr>
                <a:t> 2</a:t>
              </a:r>
              <a:endParaRPr lang="sv-SE" sz="2000" b="1">
                <a:solidFill>
                  <a:srgbClr val="003660"/>
                </a:solidFill>
              </a:endParaRPr>
            </a:p>
          </p:txBody>
        </p:sp>
      </p:grpSp>
      <p:grpSp>
        <p:nvGrpSpPr>
          <p:cNvPr id="40" name="!!Grupp 39">
            <a:extLst>
              <a:ext uri="{FF2B5EF4-FFF2-40B4-BE49-F238E27FC236}">
                <a16:creationId xmlns:a16="http://schemas.microsoft.com/office/drawing/2014/main" id="{543999F6-72C9-2EB6-EB2A-FE1842DCAC36}"/>
              </a:ext>
            </a:extLst>
          </p:cNvPr>
          <p:cNvGrpSpPr/>
          <p:nvPr/>
        </p:nvGrpSpPr>
        <p:grpSpPr>
          <a:xfrm>
            <a:off x="5962577" y="5649432"/>
            <a:ext cx="1726435" cy="379599"/>
            <a:chOff x="5468115" y="5649432"/>
            <a:chExt cx="1726435" cy="379599"/>
          </a:xfrm>
        </p:grpSpPr>
        <p:sp>
          <p:nvSpPr>
            <p:cNvPr id="30" name="Rektangel 29">
              <a:extLst>
                <a:ext uri="{FF2B5EF4-FFF2-40B4-BE49-F238E27FC236}">
                  <a16:creationId xmlns:a16="http://schemas.microsoft.com/office/drawing/2014/main" id="{214BF270-4C83-62A3-0D94-4A7C96CCD741}"/>
                </a:ext>
              </a:extLst>
            </p:cNvPr>
            <p:cNvSpPr/>
            <p:nvPr/>
          </p:nvSpPr>
          <p:spPr>
            <a:xfrm>
              <a:off x="5468115" y="5649432"/>
              <a:ext cx="1726435" cy="379599"/>
            </a:xfrm>
            <a:prstGeom prst="rect">
              <a:avLst/>
            </a:prstGeom>
            <a:solidFill>
              <a:srgbClr val="E6E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31" name="textruta 30">
              <a:extLst>
                <a:ext uri="{FF2B5EF4-FFF2-40B4-BE49-F238E27FC236}">
                  <a16:creationId xmlns:a16="http://schemas.microsoft.com/office/drawing/2014/main" id="{D2069AEE-CC3D-D6AD-547A-B8AA2607FEDD}"/>
                </a:ext>
              </a:extLst>
            </p:cNvPr>
            <p:cNvSpPr txBox="1"/>
            <p:nvPr/>
          </p:nvSpPr>
          <p:spPr>
            <a:xfrm>
              <a:off x="5468115" y="5685342"/>
              <a:ext cx="1726435" cy="307777"/>
            </a:xfrm>
            <a:prstGeom prst="rect">
              <a:avLst/>
            </a:prstGeom>
            <a:noFill/>
          </p:spPr>
          <p:txBody>
            <a:bodyPr wrap="square" lIns="0" tIns="0" rIns="0" bIns="0" rtlCol="0">
              <a:spAutoFit/>
            </a:bodyPr>
            <a:lstStyle/>
            <a:p>
              <a:pPr algn="ctr"/>
              <a:r>
                <a:rPr lang="en-GB" sz="2000" b="1" err="1">
                  <a:solidFill>
                    <a:srgbClr val="003660"/>
                  </a:solidFill>
                </a:rPr>
                <a:t>Eldamöte</a:t>
              </a:r>
              <a:r>
                <a:rPr lang="en-GB" sz="2000" b="1">
                  <a:solidFill>
                    <a:srgbClr val="003660"/>
                  </a:solidFill>
                </a:rPr>
                <a:t> 1</a:t>
              </a:r>
              <a:endParaRPr lang="sv-SE" sz="2000" b="1">
                <a:solidFill>
                  <a:srgbClr val="003660"/>
                </a:solidFill>
              </a:endParaRPr>
            </a:p>
          </p:txBody>
        </p:sp>
      </p:grpSp>
      <p:grpSp>
        <p:nvGrpSpPr>
          <p:cNvPr id="41" name="!!Grupp 40">
            <a:extLst>
              <a:ext uri="{FF2B5EF4-FFF2-40B4-BE49-F238E27FC236}">
                <a16:creationId xmlns:a16="http://schemas.microsoft.com/office/drawing/2014/main" id="{3AF1298C-1ED9-2936-8204-61205FA6F69B}"/>
              </a:ext>
            </a:extLst>
          </p:cNvPr>
          <p:cNvGrpSpPr/>
          <p:nvPr/>
        </p:nvGrpSpPr>
        <p:grpSpPr>
          <a:xfrm>
            <a:off x="5968927" y="6116618"/>
            <a:ext cx="1726435" cy="379599"/>
            <a:chOff x="5468115" y="6116618"/>
            <a:chExt cx="1726435" cy="379599"/>
          </a:xfrm>
        </p:grpSpPr>
        <p:sp>
          <p:nvSpPr>
            <p:cNvPr id="32" name="Rektangel 31">
              <a:extLst>
                <a:ext uri="{FF2B5EF4-FFF2-40B4-BE49-F238E27FC236}">
                  <a16:creationId xmlns:a16="http://schemas.microsoft.com/office/drawing/2014/main" id="{EDE3A06D-DCA0-B0DD-68BB-0A68B7D7D81B}"/>
                </a:ext>
              </a:extLst>
            </p:cNvPr>
            <p:cNvSpPr/>
            <p:nvPr/>
          </p:nvSpPr>
          <p:spPr>
            <a:xfrm>
              <a:off x="5468115" y="6116618"/>
              <a:ext cx="1726435" cy="379599"/>
            </a:xfrm>
            <a:prstGeom prst="rect">
              <a:avLst/>
            </a:prstGeom>
            <a:solidFill>
              <a:srgbClr val="E6E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33" name="textruta 32">
              <a:extLst>
                <a:ext uri="{FF2B5EF4-FFF2-40B4-BE49-F238E27FC236}">
                  <a16:creationId xmlns:a16="http://schemas.microsoft.com/office/drawing/2014/main" id="{08E6368E-310C-6C9E-0D08-9F45ED1E6F15}"/>
                </a:ext>
              </a:extLst>
            </p:cNvPr>
            <p:cNvSpPr txBox="1"/>
            <p:nvPr/>
          </p:nvSpPr>
          <p:spPr>
            <a:xfrm>
              <a:off x="5468115" y="6152528"/>
              <a:ext cx="1726435" cy="307777"/>
            </a:xfrm>
            <a:prstGeom prst="rect">
              <a:avLst/>
            </a:prstGeom>
            <a:noFill/>
          </p:spPr>
          <p:txBody>
            <a:bodyPr wrap="square" lIns="0" tIns="0" rIns="0" bIns="0" rtlCol="0">
              <a:spAutoFit/>
            </a:bodyPr>
            <a:lstStyle/>
            <a:p>
              <a:pPr algn="ctr"/>
              <a:r>
                <a:rPr lang="en-GB" sz="2000" b="1" err="1">
                  <a:solidFill>
                    <a:srgbClr val="003660"/>
                  </a:solidFill>
                </a:rPr>
                <a:t>Eldamöte</a:t>
              </a:r>
              <a:r>
                <a:rPr lang="en-GB" sz="2000" b="1">
                  <a:solidFill>
                    <a:srgbClr val="003660"/>
                  </a:solidFill>
                </a:rPr>
                <a:t> 2</a:t>
              </a:r>
              <a:endParaRPr lang="sv-SE" sz="2000" b="1">
                <a:solidFill>
                  <a:srgbClr val="003660"/>
                </a:solidFill>
              </a:endParaRPr>
            </a:p>
          </p:txBody>
        </p:sp>
      </p:grpSp>
      <p:sp>
        <p:nvSpPr>
          <p:cNvPr id="42" name="textruta 41">
            <a:extLst>
              <a:ext uri="{FF2B5EF4-FFF2-40B4-BE49-F238E27FC236}">
                <a16:creationId xmlns:a16="http://schemas.microsoft.com/office/drawing/2014/main" id="{55BC43DA-6A1D-C3E5-DAA6-940F6AD6A478}"/>
              </a:ext>
            </a:extLst>
          </p:cNvPr>
          <p:cNvSpPr txBox="1"/>
          <p:nvPr/>
        </p:nvSpPr>
        <p:spPr>
          <a:xfrm>
            <a:off x="464315" y="2892260"/>
            <a:ext cx="2927350" cy="307777"/>
          </a:xfrm>
          <a:prstGeom prst="rect">
            <a:avLst/>
          </a:prstGeom>
          <a:noFill/>
        </p:spPr>
        <p:txBody>
          <a:bodyPr wrap="square" lIns="0" tIns="0" rIns="0" bIns="0" rtlCol="0">
            <a:spAutoFit/>
          </a:bodyPr>
          <a:lstStyle/>
          <a:p>
            <a:pPr algn="ctr"/>
            <a:r>
              <a:rPr lang="en-GB" sz="2000" b="1" err="1">
                <a:solidFill>
                  <a:schemeClr val="bg1"/>
                </a:solidFill>
              </a:rPr>
              <a:t>Landet</a:t>
            </a:r>
            <a:endParaRPr lang="sv-SE" sz="2000" b="1">
              <a:solidFill>
                <a:schemeClr val="bg1"/>
              </a:solidFill>
            </a:endParaRPr>
          </a:p>
        </p:txBody>
      </p:sp>
      <p:sp>
        <p:nvSpPr>
          <p:cNvPr id="43" name="Frihandsfigur: Form 42">
            <a:extLst>
              <a:ext uri="{FF2B5EF4-FFF2-40B4-BE49-F238E27FC236}">
                <a16:creationId xmlns:a16="http://schemas.microsoft.com/office/drawing/2014/main" id="{BBC486C2-9200-0EC7-131E-3B2BA192A54A}"/>
              </a:ext>
            </a:extLst>
          </p:cNvPr>
          <p:cNvSpPr/>
          <p:nvPr/>
        </p:nvSpPr>
        <p:spPr>
          <a:xfrm rot="8648243">
            <a:off x="1596793" y="1457843"/>
            <a:ext cx="2623406" cy="520429"/>
          </a:xfrm>
          <a:custGeom>
            <a:avLst/>
            <a:gdLst>
              <a:gd name="connsiteX0" fmla="*/ 3605440 w 3605440"/>
              <a:gd name="connsiteY0" fmla="*/ 647740 h 673140"/>
              <a:gd name="connsiteX1" fmla="*/ 1624240 w 3605440"/>
              <a:gd name="connsiteY1" fmla="*/ 40 h 673140"/>
              <a:gd name="connsiteX2" fmla="*/ 24040 w 3605440"/>
              <a:gd name="connsiteY2" fmla="*/ 673140 h 673140"/>
              <a:gd name="connsiteX0" fmla="*/ 3605440 w 3605440"/>
              <a:gd name="connsiteY0" fmla="*/ 648309 h 673709"/>
              <a:gd name="connsiteX1" fmla="*/ 1624240 w 3605440"/>
              <a:gd name="connsiteY1" fmla="*/ 609 h 673709"/>
              <a:gd name="connsiteX2" fmla="*/ 24040 w 3605440"/>
              <a:gd name="connsiteY2" fmla="*/ 673709 h 673709"/>
              <a:gd name="connsiteX0" fmla="*/ 3698778 w 3698778"/>
              <a:gd name="connsiteY0" fmla="*/ 927441 h 927441"/>
              <a:gd name="connsiteX1" fmla="*/ 1624240 w 3698778"/>
              <a:gd name="connsiteY1" fmla="*/ 341 h 927441"/>
              <a:gd name="connsiteX2" fmla="*/ 24040 w 3698778"/>
              <a:gd name="connsiteY2" fmla="*/ 673441 h 927441"/>
              <a:gd name="connsiteX0" fmla="*/ 3698778 w 3698778"/>
              <a:gd name="connsiteY0" fmla="*/ 927572 h 927572"/>
              <a:gd name="connsiteX1" fmla="*/ 1624240 w 3698778"/>
              <a:gd name="connsiteY1" fmla="*/ 472 h 927572"/>
              <a:gd name="connsiteX2" fmla="*/ 24040 w 3698778"/>
              <a:gd name="connsiteY2" fmla="*/ 673572 h 927572"/>
              <a:gd name="connsiteX0" fmla="*/ 3699050 w 3699050"/>
              <a:gd name="connsiteY0" fmla="*/ 329775 h 329775"/>
              <a:gd name="connsiteX1" fmla="*/ 1608955 w 3699050"/>
              <a:gd name="connsiteY1" fmla="*/ 164675 h 329775"/>
              <a:gd name="connsiteX2" fmla="*/ 24312 w 3699050"/>
              <a:gd name="connsiteY2" fmla="*/ 75775 h 329775"/>
              <a:gd name="connsiteX0" fmla="*/ 4181298 w 4181298"/>
              <a:gd name="connsiteY0" fmla="*/ 127777 h 788220"/>
              <a:gd name="connsiteX1" fmla="*/ 1608955 w 4181298"/>
              <a:gd name="connsiteY1" fmla="*/ 788177 h 788220"/>
              <a:gd name="connsiteX2" fmla="*/ 24312 w 4181298"/>
              <a:gd name="connsiteY2" fmla="*/ 699277 h 788220"/>
              <a:gd name="connsiteX0" fmla="*/ 4181298 w 4181298"/>
              <a:gd name="connsiteY0" fmla="*/ 0 h 660443"/>
              <a:gd name="connsiteX1" fmla="*/ 1608955 w 4181298"/>
              <a:gd name="connsiteY1" fmla="*/ 660400 h 660443"/>
              <a:gd name="connsiteX2" fmla="*/ 24312 w 4181298"/>
              <a:gd name="connsiteY2" fmla="*/ 571500 h 660443"/>
              <a:gd name="connsiteX0" fmla="*/ 3450148 w 3450148"/>
              <a:gd name="connsiteY0" fmla="*/ 0 h 1041443"/>
              <a:gd name="connsiteX1" fmla="*/ 1608955 w 3450148"/>
              <a:gd name="connsiteY1" fmla="*/ 1041400 h 1041443"/>
              <a:gd name="connsiteX2" fmla="*/ 24312 w 3450148"/>
              <a:gd name="connsiteY2" fmla="*/ 952500 h 1041443"/>
              <a:gd name="connsiteX0" fmla="*/ 3603235 w 3603235"/>
              <a:gd name="connsiteY0" fmla="*/ 0 h 1041415"/>
              <a:gd name="connsiteX1" fmla="*/ 1762042 w 3603235"/>
              <a:gd name="connsiteY1" fmla="*/ 1041400 h 1041415"/>
              <a:gd name="connsiteX2" fmla="*/ 21835 w 3603235"/>
              <a:gd name="connsiteY2" fmla="*/ 393700 h 1041415"/>
              <a:gd name="connsiteX0" fmla="*/ 3581400 w 3581400"/>
              <a:gd name="connsiteY0" fmla="*/ 0 h 1041522"/>
              <a:gd name="connsiteX1" fmla="*/ 1740207 w 3581400"/>
              <a:gd name="connsiteY1" fmla="*/ 1041400 h 1041522"/>
              <a:gd name="connsiteX2" fmla="*/ 0 w 3581400"/>
              <a:gd name="connsiteY2" fmla="*/ 393700 h 1041522"/>
              <a:gd name="connsiteX0" fmla="*/ 3581400 w 3581400"/>
              <a:gd name="connsiteY0" fmla="*/ 0 h 1117672"/>
              <a:gd name="connsiteX1" fmla="*/ 1740207 w 3581400"/>
              <a:gd name="connsiteY1" fmla="*/ 1117600 h 1117672"/>
              <a:gd name="connsiteX2" fmla="*/ 0 w 3581400"/>
              <a:gd name="connsiteY2" fmla="*/ 393700 h 1117672"/>
              <a:gd name="connsiteX0" fmla="*/ 3565844 w 3565844"/>
              <a:gd name="connsiteY0" fmla="*/ 0 h 1117638"/>
              <a:gd name="connsiteX1" fmla="*/ 1724651 w 3565844"/>
              <a:gd name="connsiteY1" fmla="*/ 1117600 h 1117638"/>
              <a:gd name="connsiteX2" fmla="*/ 0 w 3565844"/>
              <a:gd name="connsiteY2" fmla="*/ 228600 h 1117638"/>
              <a:gd name="connsiteX0" fmla="*/ 3332498 w 3332498"/>
              <a:gd name="connsiteY0" fmla="*/ 0 h 1117655"/>
              <a:gd name="connsiteX1" fmla="*/ 1491305 w 3332498"/>
              <a:gd name="connsiteY1" fmla="*/ 1117600 h 1117655"/>
              <a:gd name="connsiteX2" fmla="*/ 0 w 3332498"/>
              <a:gd name="connsiteY2" fmla="*/ 334639 h 1117655"/>
              <a:gd name="connsiteX0" fmla="*/ 3332498 w 3332498"/>
              <a:gd name="connsiteY0" fmla="*/ 0 h 1117677"/>
              <a:gd name="connsiteX1" fmla="*/ 1491305 w 3332498"/>
              <a:gd name="connsiteY1" fmla="*/ 1117600 h 1117677"/>
              <a:gd name="connsiteX2" fmla="*/ 0 w 3332498"/>
              <a:gd name="connsiteY2" fmla="*/ 334639 h 1117677"/>
            </a:gdLst>
            <a:ahLst/>
            <a:cxnLst>
              <a:cxn ang="0">
                <a:pos x="connsiteX0" y="connsiteY0"/>
              </a:cxn>
              <a:cxn ang="0">
                <a:pos x="connsiteX1" y="connsiteY1"/>
              </a:cxn>
              <a:cxn ang="0">
                <a:pos x="connsiteX2" y="connsiteY2"/>
              </a:cxn>
            </a:cxnLst>
            <a:rect l="l" t="t" r="r" b="b"/>
            <a:pathLst>
              <a:path w="3332498" h="1117677">
                <a:moveTo>
                  <a:pt x="3332498" y="0"/>
                </a:moveTo>
                <a:cubicBezTo>
                  <a:pt x="2718130" y="499533"/>
                  <a:pt x="2431105" y="1100667"/>
                  <a:pt x="1491305" y="1117600"/>
                </a:cubicBezTo>
                <a:cubicBezTo>
                  <a:pt x="894405" y="1121833"/>
                  <a:pt x="537156" y="953548"/>
                  <a:pt x="0" y="334639"/>
                </a:cubicBezTo>
              </a:path>
            </a:pathLst>
          </a:custGeom>
          <a:noFill/>
          <a:ln w="76200">
            <a:solidFill>
              <a:srgbClr val="003660"/>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4" name="Frihandsfigur: Form 43">
            <a:extLst>
              <a:ext uri="{FF2B5EF4-FFF2-40B4-BE49-F238E27FC236}">
                <a16:creationId xmlns:a16="http://schemas.microsoft.com/office/drawing/2014/main" id="{F0D32BA5-6A0A-CC5F-4AE0-87ADD36FEDDC}"/>
              </a:ext>
            </a:extLst>
          </p:cNvPr>
          <p:cNvSpPr/>
          <p:nvPr/>
        </p:nvSpPr>
        <p:spPr>
          <a:xfrm rot="9602698">
            <a:off x="2956366" y="2287252"/>
            <a:ext cx="1206390" cy="277458"/>
          </a:xfrm>
          <a:custGeom>
            <a:avLst/>
            <a:gdLst>
              <a:gd name="connsiteX0" fmla="*/ 3605440 w 3605440"/>
              <a:gd name="connsiteY0" fmla="*/ 647740 h 673140"/>
              <a:gd name="connsiteX1" fmla="*/ 1624240 w 3605440"/>
              <a:gd name="connsiteY1" fmla="*/ 40 h 673140"/>
              <a:gd name="connsiteX2" fmla="*/ 24040 w 3605440"/>
              <a:gd name="connsiteY2" fmla="*/ 673140 h 673140"/>
              <a:gd name="connsiteX0" fmla="*/ 3605440 w 3605440"/>
              <a:gd name="connsiteY0" fmla="*/ 648309 h 673709"/>
              <a:gd name="connsiteX1" fmla="*/ 1624240 w 3605440"/>
              <a:gd name="connsiteY1" fmla="*/ 609 h 673709"/>
              <a:gd name="connsiteX2" fmla="*/ 24040 w 3605440"/>
              <a:gd name="connsiteY2" fmla="*/ 673709 h 673709"/>
              <a:gd name="connsiteX0" fmla="*/ 3698778 w 3698778"/>
              <a:gd name="connsiteY0" fmla="*/ 927441 h 927441"/>
              <a:gd name="connsiteX1" fmla="*/ 1624240 w 3698778"/>
              <a:gd name="connsiteY1" fmla="*/ 341 h 927441"/>
              <a:gd name="connsiteX2" fmla="*/ 24040 w 3698778"/>
              <a:gd name="connsiteY2" fmla="*/ 673441 h 927441"/>
              <a:gd name="connsiteX0" fmla="*/ 3698778 w 3698778"/>
              <a:gd name="connsiteY0" fmla="*/ 927572 h 927572"/>
              <a:gd name="connsiteX1" fmla="*/ 1624240 w 3698778"/>
              <a:gd name="connsiteY1" fmla="*/ 472 h 927572"/>
              <a:gd name="connsiteX2" fmla="*/ 24040 w 3698778"/>
              <a:gd name="connsiteY2" fmla="*/ 673572 h 927572"/>
              <a:gd name="connsiteX0" fmla="*/ 3699050 w 3699050"/>
              <a:gd name="connsiteY0" fmla="*/ 329775 h 329775"/>
              <a:gd name="connsiteX1" fmla="*/ 1608955 w 3699050"/>
              <a:gd name="connsiteY1" fmla="*/ 164675 h 329775"/>
              <a:gd name="connsiteX2" fmla="*/ 24312 w 3699050"/>
              <a:gd name="connsiteY2" fmla="*/ 75775 h 329775"/>
              <a:gd name="connsiteX0" fmla="*/ 4181298 w 4181298"/>
              <a:gd name="connsiteY0" fmla="*/ 127777 h 788220"/>
              <a:gd name="connsiteX1" fmla="*/ 1608955 w 4181298"/>
              <a:gd name="connsiteY1" fmla="*/ 788177 h 788220"/>
              <a:gd name="connsiteX2" fmla="*/ 24312 w 4181298"/>
              <a:gd name="connsiteY2" fmla="*/ 699277 h 788220"/>
              <a:gd name="connsiteX0" fmla="*/ 4181298 w 4181298"/>
              <a:gd name="connsiteY0" fmla="*/ 0 h 660443"/>
              <a:gd name="connsiteX1" fmla="*/ 1608955 w 4181298"/>
              <a:gd name="connsiteY1" fmla="*/ 660400 h 660443"/>
              <a:gd name="connsiteX2" fmla="*/ 24312 w 4181298"/>
              <a:gd name="connsiteY2" fmla="*/ 571500 h 660443"/>
              <a:gd name="connsiteX0" fmla="*/ 3450148 w 3450148"/>
              <a:gd name="connsiteY0" fmla="*/ 0 h 1041443"/>
              <a:gd name="connsiteX1" fmla="*/ 1608955 w 3450148"/>
              <a:gd name="connsiteY1" fmla="*/ 1041400 h 1041443"/>
              <a:gd name="connsiteX2" fmla="*/ 24312 w 3450148"/>
              <a:gd name="connsiteY2" fmla="*/ 952500 h 1041443"/>
              <a:gd name="connsiteX0" fmla="*/ 3603235 w 3603235"/>
              <a:gd name="connsiteY0" fmla="*/ 0 h 1041415"/>
              <a:gd name="connsiteX1" fmla="*/ 1762042 w 3603235"/>
              <a:gd name="connsiteY1" fmla="*/ 1041400 h 1041415"/>
              <a:gd name="connsiteX2" fmla="*/ 21835 w 3603235"/>
              <a:gd name="connsiteY2" fmla="*/ 393700 h 1041415"/>
              <a:gd name="connsiteX0" fmla="*/ 3581400 w 3581400"/>
              <a:gd name="connsiteY0" fmla="*/ 0 h 1041522"/>
              <a:gd name="connsiteX1" fmla="*/ 1740207 w 3581400"/>
              <a:gd name="connsiteY1" fmla="*/ 1041400 h 1041522"/>
              <a:gd name="connsiteX2" fmla="*/ 0 w 3581400"/>
              <a:gd name="connsiteY2" fmla="*/ 393700 h 1041522"/>
              <a:gd name="connsiteX0" fmla="*/ 3581400 w 3581400"/>
              <a:gd name="connsiteY0" fmla="*/ 0 h 1117672"/>
              <a:gd name="connsiteX1" fmla="*/ 1740207 w 3581400"/>
              <a:gd name="connsiteY1" fmla="*/ 1117600 h 1117672"/>
              <a:gd name="connsiteX2" fmla="*/ 0 w 3581400"/>
              <a:gd name="connsiteY2" fmla="*/ 393700 h 1117672"/>
              <a:gd name="connsiteX0" fmla="*/ 3565844 w 3565844"/>
              <a:gd name="connsiteY0" fmla="*/ 0 h 1117638"/>
              <a:gd name="connsiteX1" fmla="*/ 1724651 w 3565844"/>
              <a:gd name="connsiteY1" fmla="*/ 1117600 h 1117638"/>
              <a:gd name="connsiteX2" fmla="*/ 0 w 3565844"/>
              <a:gd name="connsiteY2" fmla="*/ 228600 h 1117638"/>
              <a:gd name="connsiteX0" fmla="*/ 3332498 w 3332498"/>
              <a:gd name="connsiteY0" fmla="*/ 0 h 1117655"/>
              <a:gd name="connsiteX1" fmla="*/ 1491305 w 3332498"/>
              <a:gd name="connsiteY1" fmla="*/ 1117600 h 1117655"/>
              <a:gd name="connsiteX2" fmla="*/ 0 w 3332498"/>
              <a:gd name="connsiteY2" fmla="*/ 334639 h 1117655"/>
              <a:gd name="connsiteX0" fmla="*/ 3332498 w 3332498"/>
              <a:gd name="connsiteY0" fmla="*/ 0 h 1117677"/>
              <a:gd name="connsiteX1" fmla="*/ 1491305 w 3332498"/>
              <a:gd name="connsiteY1" fmla="*/ 1117600 h 1117677"/>
              <a:gd name="connsiteX2" fmla="*/ 0 w 3332498"/>
              <a:gd name="connsiteY2" fmla="*/ 334639 h 1117677"/>
            </a:gdLst>
            <a:ahLst/>
            <a:cxnLst>
              <a:cxn ang="0">
                <a:pos x="connsiteX0" y="connsiteY0"/>
              </a:cxn>
              <a:cxn ang="0">
                <a:pos x="connsiteX1" y="connsiteY1"/>
              </a:cxn>
              <a:cxn ang="0">
                <a:pos x="connsiteX2" y="connsiteY2"/>
              </a:cxn>
            </a:cxnLst>
            <a:rect l="l" t="t" r="r" b="b"/>
            <a:pathLst>
              <a:path w="3332498" h="1117677">
                <a:moveTo>
                  <a:pt x="3332498" y="0"/>
                </a:moveTo>
                <a:cubicBezTo>
                  <a:pt x="2718130" y="499533"/>
                  <a:pt x="2431105" y="1100667"/>
                  <a:pt x="1491305" y="1117600"/>
                </a:cubicBezTo>
                <a:cubicBezTo>
                  <a:pt x="894405" y="1121833"/>
                  <a:pt x="537156" y="953548"/>
                  <a:pt x="0" y="334639"/>
                </a:cubicBezTo>
              </a:path>
            </a:pathLst>
          </a:custGeom>
          <a:noFill/>
          <a:ln w="76200">
            <a:solidFill>
              <a:srgbClr val="003660"/>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5" name="Frihandsfigur: Form 44">
            <a:extLst>
              <a:ext uri="{FF2B5EF4-FFF2-40B4-BE49-F238E27FC236}">
                <a16:creationId xmlns:a16="http://schemas.microsoft.com/office/drawing/2014/main" id="{D6C137F7-DF44-F730-8F32-9313B840B46C}"/>
              </a:ext>
            </a:extLst>
          </p:cNvPr>
          <p:cNvSpPr/>
          <p:nvPr/>
        </p:nvSpPr>
        <p:spPr>
          <a:xfrm rot="12133988" flipV="1">
            <a:off x="2931889" y="4706995"/>
            <a:ext cx="1206390" cy="664826"/>
          </a:xfrm>
          <a:custGeom>
            <a:avLst/>
            <a:gdLst>
              <a:gd name="connsiteX0" fmla="*/ 3605440 w 3605440"/>
              <a:gd name="connsiteY0" fmla="*/ 647740 h 673140"/>
              <a:gd name="connsiteX1" fmla="*/ 1624240 w 3605440"/>
              <a:gd name="connsiteY1" fmla="*/ 40 h 673140"/>
              <a:gd name="connsiteX2" fmla="*/ 24040 w 3605440"/>
              <a:gd name="connsiteY2" fmla="*/ 673140 h 673140"/>
              <a:gd name="connsiteX0" fmla="*/ 3605440 w 3605440"/>
              <a:gd name="connsiteY0" fmla="*/ 648309 h 673709"/>
              <a:gd name="connsiteX1" fmla="*/ 1624240 w 3605440"/>
              <a:gd name="connsiteY1" fmla="*/ 609 h 673709"/>
              <a:gd name="connsiteX2" fmla="*/ 24040 w 3605440"/>
              <a:gd name="connsiteY2" fmla="*/ 673709 h 673709"/>
              <a:gd name="connsiteX0" fmla="*/ 3698778 w 3698778"/>
              <a:gd name="connsiteY0" fmla="*/ 927441 h 927441"/>
              <a:gd name="connsiteX1" fmla="*/ 1624240 w 3698778"/>
              <a:gd name="connsiteY1" fmla="*/ 341 h 927441"/>
              <a:gd name="connsiteX2" fmla="*/ 24040 w 3698778"/>
              <a:gd name="connsiteY2" fmla="*/ 673441 h 927441"/>
              <a:gd name="connsiteX0" fmla="*/ 3698778 w 3698778"/>
              <a:gd name="connsiteY0" fmla="*/ 927572 h 927572"/>
              <a:gd name="connsiteX1" fmla="*/ 1624240 w 3698778"/>
              <a:gd name="connsiteY1" fmla="*/ 472 h 927572"/>
              <a:gd name="connsiteX2" fmla="*/ 24040 w 3698778"/>
              <a:gd name="connsiteY2" fmla="*/ 673572 h 927572"/>
              <a:gd name="connsiteX0" fmla="*/ 3699050 w 3699050"/>
              <a:gd name="connsiteY0" fmla="*/ 329775 h 329775"/>
              <a:gd name="connsiteX1" fmla="*/ 1608955 w 3699050"/>
              <a:gd name="connsiteY1" fmla="*/ 164675 h 329775"/>
              <a:gd name="connsiteX2" fmla="*/ 24312 w 3699050"/>
              <a:gd name="connsiteY2" fmla="*/ 75775 h 329775"/>
              <a:gd name="connsiteX0" fmla="*/ 4181298 w 4181298"/>
              <a:gd name="connsiteY0" fmla="*/ 127777 h 788220"/>
              <a:gd name="connsiteX1" fmla="*/ 1608955 w 4181298"/>
              <a:gd name="connsiteY1" fmla="*/ 788177 h 788220"/>
              <a:gd name="connsiteX2" fmla="*/ 24312 w 4181298"/>
              <a:gd name="connsiteY2" fmla="*/ 699277 h 788220"/>
              <a:gd name="connsiteX0" fmla="*/ 4181298 w 4181298"/>
              <a:gd name="connsiteY0" fmla="*/ 0 h 660443"/>
              <a:gd name="connsiteX1" fmla="*/ 1608955 w 4181298"/>
              <a:gd name="connsiteY1" fmla="*/ 660400 h 660443"/>
              <a:gd name="connsiteX2" fmla="*/ 24312 w 4181298"/>
              <a:gd name="connsiteY2" fmla="*/ 571500 h 660443"/>
              <a:gd name="connsiteX0" fmla="*/ 3450148 w 3450148"/>
              <a:gd name="connsiteY0" fmla="*/ 0 h 1041443"/>
              <a:gd name="connsiteX1" fmla="*/ 1608955 w 3450148"/>
              <a:gd name="connsiteY1" fmla="*/ 1041400 h 1041443"/>
              <a:gd name="connsiteX2" fmla="*/ 24312 w 3450148"/>
              <a:gd name="connsiteY2" fmla="*/ 952500 h 1041443"/>
              <a:gd name="connsiteX0" fmla="*/ 3603235 w 3603235"/>
              <a:gd name="connsiteY0" fmla="*/ 0 h 1041415"/>
              <a:gd name="connsiteX1" fmla="*/ 1762042 w 3603235"/>
              <a:gd name="connsiteY1" fmla="*/ 1041400 h 1041415"/>
              <a:gd name="connsiteX2" fmla="*/ 21835 w 3603235"/>
              <a:gd name="connsiteY2" fmla="*/ 393700 h 1041415"/>
              <a:gd name="connsiteX0" fmla="*/ 3581400 w 3581400"/>
              <a:gd name="connsiteY0" fmla="*/ 0 h 1041522"/>
              <a:gd name="connsiteX1" fmla="*/ 1740207 w 3581400"/>
              <a:gd name="connsiteY1" fmla="*/ 1041400 h 1041522"/>
              <a:gd name="connsiteX2" fmla="*/ 0 w 3581400"/>
              <a:gd name="connsiteY2" fmla="*/ 393700 h 1041522"/>
              <a:gd name="connsiteX0" fmla="*/ 3581400 w 3581400"/>
              <a:gd name="connsiteY0" fmla="*/ 0 h 1117672"/>
              <a:gd name="connsiteX1" fmla="*/ 1740207 w 3581400"/>
              <a:gd name="connsiteY1" fmla="*/ 1117600 h 1117672"/>
              <a:gd name="connsiteX2" fmla="*/ 0 w 3581400"/>
              <a:gd name="connsiteY2" fmla="*/ 393700 h 1117672"/>
              <a:gd name="connsiteX0" fmla="*/ 3565844 w 3565844"/>
              <a:gd name="connsiteY0" fmla="*/ 0 h 1117638"/>
              <a:gd name="connsiteX1" fmla="*/ 1724651 w 3565844"/>
              <a:gd name="connsiteY1" fmla="*/ 1117600 h 1117638"/>
              <a:gd name="connsiteX2" fmla="*/ 0 w 3565844"/>
              <a:gd name="connsiteY2" fmla="*/ 228600 h 1117638"/>
              <a:gd name="connsiteX0" fmla="*/ 3332498 w 3332498"/>
              <a:gd name="connsiteY0" fmla="*/ 0 h 1117655"/>
              <a:gd name="connsiteX1" fmla="*/ 1491305 w 3332498"/>
              <a:gd name="connsiteY1" fmla="*/ 1117600 h 1117655"/>
              <a:gd name="connsiteX2" fmla="*/ 0 w 3332498"/>
              <a:gd name="connsiteY2" fmla="*/ 334639 h 1117655"/>
              <a:gd name="connsiteX0" fmla="*/ 3332498 w 3332498"/>
              <a:gd name="connsiteY0" fmla="*/ 0 h 1117677"/>
              <a:gd name="connsiteX1" fmla="*/ 1491305 w 3332498"/>
              <a:gd name="connsiteY1" fmla="*/ 1117600 h 1117677"/>
              <a:gd name="connsiteX2" fmla="*/ 0 w 3332498"/>
              <a:gd name="connsiteY2" fmla="*/ 334639 h 1117677"/>
            </a:gdLst>
            <a:ahLst/>
            <a:cxnLst>
              <a:cxn ang="0">
                <a:pos x="connsiteX0" y="connsiteY0"/>
              </a:cxn>
              <a:cxn ang="0">
                <a:pos x="connsiteX1" y="connsiteY1"/>
              </a:cxn>
              <a:cxn ang="0">
                <a:pos x="connsiteX2" y="connsiteY2"/>
              </a:cxn>
            </a:cxnLst>
            <a:rect l="l" t="t" r="r" b="b"/>
            <a:pathLst>
              <a:path w="3332498" h="1117677">
                <a:moveTo>
                  <a:pt x="3332498" y="0"/>
                </a:moveTo>
                <a:cubicBezTo>
                  <a:pt x="2718130" y="499533"/>
                  <a:pt x="2431105" y="1100667"/>
                  <a:pt x="1491305" y="1117600"/>
                </a:cubicBezTo>
                <a:cubicBezTo>
                  <a:pt x="894405" y="1121833"/>
                  <a:pt x="537156" y="953548"/>
                  <a:pt x="0" y="334639"/>
                </a:cubicBezTo>
              </a:path>
            </a:pathLst>
          </a:custGeom>
          <a:noFill/>
          <a:ln w="76200">
            <a:solidFill>
              <a:srgbClr val="003660"/>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6" name="Frihandsfigur: Form 45">
            <a:extLst>
              <a:ext uri="{FF2B5EF4-FFF2-40B4-BE49-F238E27FC236}">
                <a16:creationId xmlns:a16="http://schemas.microsoft.com/office/drawing/2014/main" id="{9EE3D590-255A-5012-92D3-2DB61A2D57B8}"/>
              </a:ext>
            </a:extLst>
          </p:cNvPr>
          <p:cNvSpPr/>
          <p:nvPr/>
        </p:nvSpPr>
        <p:spPr>
          <a:xfrm rot="12966967" flipV="1">
            <a:off x="1686928" y="5176840"/>
            <a:ext cx="2554911" cy="828377"/>
          </a:xfrm>
          <a:custGeom>
            <a:avLst/>
            <a:gdLst>
              <a:gd name="connsiteX0" fmla="*/ 3605440 w 3605440"/>
              <a:gd name="connsiteY0" fmla="*/ 647740 h 673140"/>
              <a:gd name="connsiteX1" fmla="*/ 1624240 w 3605440"/>
              <a:gd name="connsiteY1" fmla="*/ 40 h 673140"/>
              <a:gd name="connsiteX2" fmla="*/ 24040 w 3605440"/>
              <a:gd name="connsiteY2" fmla="*/ 673140 h 673140"/>
              <a:gd name="connsiteX0" fmla="*/ 3605440 w 3605440"/>
              <a:gd name="connsiteY0" fmla="*/ 648309 h 673709"/>
              <a:gd name="connsiteX1" fmla="*/ 1624240 w 3605440"/>
              <a:gd name="connsiteY1" fmla="*/ 609 h 673709"/>
              <a:gd name="connsiteX2" fmla="*/ 24040 w 3605440"/>
              <a:gd name="connsiteY2" fmla="*/ 673709 h 673709"/>
              <a:gd name="connsiteX0" fmla="*/ 3698778 w 3698778"/>
              <a:gd name="connsiteY0" fmla="*/ 927441 h 927441"/>
              <a:gd name="connsiteX1" fmla="*/ 1624240 w 3698778"/>
              <a:gd name="connsiteY1" fmla="*/ 341 h 927441"/>
              <a:gd name="connsiteX2" fmla="*/ 24040 w 3698778"/>
              <a:gd name="connsiteY2" fmla="*/ 673441 h 927441"/>
              <a:gd name="connsiteX0" fmla="*/ 3698778 w 3698778"/>
              <a:gd name="connsiteY0" fmla="*/ 927572 h 927572"/>
              <a:gd name="connsiteX1" fmla="*/ 1624240 w 3698778"/>
              <a:gd name="connsiteY1" fmla="*/ 472 h 927572"/>
              <a:gd name="connsiteX2" fmla="*/ 24040 w 3698778"/>
              <a:gd name="connsiteY2" fmla="*/ 673572 h 927572"/>
              <a:gd name="connsiteX0" fmla="*/ 3699050 w 3699050"/>
              <a:gd name="connsiteY0" fmla="*/ 329775 h 329775"/>
              <a:gd name="connsiteX1" fmla="*/ 1608955 w 3699050"/>
              <a:gd name="connsiteY1" fmla="*/ 164675 h 329775"/>
              <a:gd name="connsiteX2" fmla="*/ 24312 w 3699050"/>
              <a:gd name="connsiteY2" fmla="*/ 75775 h 329775"/>
              <a:gd name="connsiteX0" fmla="*/ 4181298 w 4181298"/>
              <a:gd name="connsiteY0" fmla="*/ 127777 h 788220"/>
              <a:gd name="connsiteX1" fmla="*/ 1608955 w 4181298"/>
              <a:gd name="connsiteY1" fmla="*/ 788177 h 788220"/>
              <a:gd name="connsiteX2" fmla="*/ 24312 w 4181298"/>
              <a:gd name="connsiteY2" fmla="*/ 699277 h 788220"/>
              <a:gd name="connsiteX0" fmla="*/ 4181298 w 4181298"/>
              <a:gd name="connsiteY0" fmla="*/ 0 h 660443"/>
              <a:gd name="connsiteX1" fmla="*/ 1608955 w 4181298"/>
              <a:gd name="connsiteY1" fmla="*/ 660400 h 660443"/>
              <a:gd name="connsiteX2" fmla="*/ 24312 w 4181298"/>
              <a:gd name="connsiteY2" fmla="*/ 571500 h 660443"/>
              <a:gd name="connsiteX0" fmla="*/ 3450148 w 3450148"/>
              <a:gd name="connsiteY0" fmla="*/ 0 h 1041443"/>
              <a:gd name="connsiteX1" fmla="*/ 1608955 w 3450148"/>
              <a:gd name="connsiteY1" fmla="*/ 1041400 h 1041443"/>
              <a:gd name="connsiteX2" fmla="*/ 24312 w 3450148"/>
              <a:gd name="connsiteY2" fmla="*/ 952500 h 1041443"/>
              <a:gd name="connsiteX0" fmla="*/ 3603235 w 3603235"/>
              <a:gd name="connsiteY0" fmla="*/ 0 h 1041415"/>
              <a:gd name="connsiteX1" fmla="*/ 1762042 w 3603235"/>
              <a:gd name="connsiteY1" fmla="*/ 1041400 h 1041415"/>
              <a:gd name="connsiteX2" fmla="*/ 21835 w 3603235"/>
              <a:gd name="connsiteY2" fmla="*/ 393700 h 1041415"/>
              <a:gd name="connsiteX0" fmla="*/ 3581400 w 3581400"/>
              <a:gd name="connsiteY0" fmla="*/ 0 h 1041522"/>
              <a:gd name="connsiteX1" fmla="*/ 1740207 w 3581400"/>
              <a:gd name="connsiteY1" fmla="*/ 1041400 h 1041522"/>
              <a:gd name="connsiteX2" fmla="*/ 0 w 3581400"/>
              <a:gd name="connsiteY2" fmla="*/ 393700 h 1041522"/>
              <a:gd name="connsiteX0" fmla="*/ 3581400 w 3581400"/>
              <a:gd name="connsiteY0" fmla="*/ 0 h 1117672"/>
              <a:gd name="connsiteX1" fmla="*/ 1740207 w 3581400"/>
              <a:gd name="connsiteY1" fmla="*/ 1117600 h 1117672"/>
              <a:gd name="connsiteX2" fmla="*/ 0 w 3581400"/>
              <a:gd name="connsiteY2" fmla="*/ 393700 h 1117672"/>
              <a:gd name="connsiteX0" fmla="*/ 3565844 w 3565844"/>
              <a:gd name="connsiteY0" fmla="*/ 0 h 1117638"/>
              <a:gd name="connsiteX1" fmla="*/ 1724651 w 3565844"/>
              <a:gd name="connsiteY1" fmla="*/ 1117600 h 1117638"/>
              <a:gd name="connsiteX2" fmla="*/ 0 w 3565844"/>
              <a:gd name="connsiteY2" fmla="*/ 228600 h 1117638"/>
              <a:gd name="connsiteX0" fmla="*/ 3332498 w 3332498"/>
              <a:gd name="connsiteY0" fmla="*/ 0 h 1117655"/>
              <a:gd name="connsiteX1" fmla="*/ 1491305 w 3332498"/>
              <a:gd name="connsiteY1" fmla="*/ 1117600 h 1117655"/>
              <a:gd name="connsiteX2" fmla="*/ 0 w 3332498"/>
              <a:gd name="connsiteY2" fmla="*/ 334639 h 1117655"/>
              <a:gd name="connsiteX0" fmla="*/ 3332498 w 3332498"/>
              <a:gd name="connsiteY0" fmla="*/ 0 h 1117677"/>
              <a:gd name="connsiteX1" fmla="*/ 1491305 w 3332498"/>
              <a:gd name="connsiteY1" fmla="*/ 1117600 h 1117677"/>
              <a:gd name="connsiteX2" fmla="*/ 0 w 3332498"/>
              <a:gd name="connsiteY2" fmla="*/ 334639 h 1117677"/>
            </a:gdLst>
            <a:ahLst/>
            <a:cxnLst>
              <a:cxn ang="0">
                <a:pos x="connsiteX0" y="connsiteY0"/>
              </a:cxn>
              <a:cxn ang="0">
                <a:pos x="connsiteX1" y="connsiteY1"/>
              </a:cxn>
              <a:cxn ang="0">
                <a:pos x="connsiteX2" y="connsiteY2"/>
              </a:cxn>
            </a:cxnLst>
            <a:rect l="l" t="t" r="r" b="b"/>
            <a:pathLst>
              <a:path w="3332498" h="1117677">
                <a:moveTo>
                  <a:pt x="3332498" y="0"/>
                </a:moveTo>
                <a:cubicBezTo>
                  <a:pt x="2718130" y="499533"/>
                  <a:pt x="2431105" y="1100667"/>
                  <a:pt x="1491305" y="1117600"/>
                </a:cubicBezTo>
                <a:cubicBezTo>
                  <a:pt x="894405" y="1121833"/>
                  <a:pt x="537156" y="953548"/>
                  <a:pt x="0" y="334639"/>
                </a:cubicBezTo>
              </a:path>
            </a:pathLst>
          </a:custGeom>
          <a:noFill/>
          <a:ln w="76200">
            <a:solidFill>
              <a:srgbClr val="003660"/>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7" name="Frihandsfigur: Form 46">
            <a:extLst>
              <a:ext uri="{FF2B5EF4-FFF2-40B4-BE49-F238E27FC236}">
                <a16:creationId xmlns:a16="http://schemas.microsoft.com/office/drawing/2014/main" id="{FC2CD981-882E-F1A5-35DB-01C0FC9CECE0}"/>
              </a:ext>
            </a:extLst>
          </p:cNvPr>
          <p:cNvSpPr/>
          <p:nvPr/>
        </p:nvSpPr>
        <p:spPr>
          <a:xfrm rot="11954165">
            <a:off x="3554060" y="2905814"/>
            <a:ext cx="827381" cy="307596"/>
          </a:xfrm>
          <a:custGeom>
            <a:avLst/>
            <a:gdLst>
              <a:gd name="connsiteX0" fmla="*/ 3605440 w 3605440"/>
              <a:gd name="connsiteY0" fmla="*/ 647740 h 673140"/>
              <a:gd name="connsiteX1" fmla="*/ 1624240 w 3605440"/>
              <a:gd name="connsiteY1" fmla="*/ 40 h 673140"/>
              <a:gd name="connsiteX2" fmla="*/ 24040 w 3605440"/>
              <a:gd name="connsiteY2" fmla="*/ 673140 h 673140"/>
              <a:gd name="connsiteX0" fmla="*/ 3605440 w 3605440"/>
              <a:gd name="connsiteY0" fmla="*/ 648309 h 673709"/>
              <a:gd name="connsiteX1" fmla="*/ 1624240 w 3605440"/>
              <a:gd name="connsiteY1" fmla="*/ 609 h 673709"/>
              <a:gd name="connsiteX2" fmla="*/ 24040 w 3605440"/>
              <a:gd name="connsiteY2" fmla="*/ 673709 h 673709"/>
              <a:gd name="connsiteX0" fmla="*/ 3698778 w 3698778"/>
              <a:gd name="connsiteY0" fmla="*/ 927441 h 927441"/>
              <a:gd name="connsiteX1" fmla="*/ 1624240 w 3698778"/>
              <a:gd name="connsiteY1" fmla="*/ 341 h 927441"/>
              <a:gd name="connsiteX2" fmla="*/ 24040 w 3698778"/>
              <a:gd name="connsiteY2" fmla="*/ 673441 h 927441"/>
              <a:gd name="connsiteX0" fmla="*/ 3698778 w 3698778"/>
              <a:gd name="connsiteY0" fmla="*/ 927572 h 927572"/>
              <a:gd name="connsiteX1" fmla="*/ 1624240 w 3698778"/>
              <a:gd name="connsiteY1" fmla="*/ 472 h 927572"/>
              <a:gd name="connsiteX2" fmla="*/ 24040 w 3698778"/>
              <a:gd name="connsiteY2" fmla="*/ 673572 h 927572"/>
              <a:gd name="connsiteX0" fmla="*/ 3699050 w 3699050"/>
              <a:gd name="connsiteY0" fmla="*/ 329775 h 329775"/>
              <a:gd name="connsiteX1" fmla="*/ 1608955 w 3699050"/>
              <a:gd name="connsiteY1" fmla="*/ 164675 h 329775"/>
              <a:gd name="connsiteX2" fmla="*/ 24312 w 3699050"/>
              <a:gd name="connsiteY2" fmla="*/ 75775 h 329775"/>
              <a:gd name="connsiteX0" fmla="*/ 4181298 w 4181298"/>
              <a:gd name="connsiteY0" fmla="*/ 127777 h 788220"/>
              <a:gd name="connsiteX1" fmla="*/ 1608955 w 4181298"/>
              <a:gd name="connsiteY1" fmla="*/ 788177 h 788220"/>
              <a:gd name="connsiteX2" fmla="*/ 24312 w 4181298"/>
              <a:gd name="connsiteY2" fmla="*/ 699277 h 788220"/>
              <a:gd name="connsiteX0" fmla="*/ 4181298 w 4181298"/>
              <a:gd name="connsiteY0" fmla="*/ 0 h 660443"/>
              <a:gd name="connsiteX1" fmla="*/ 1608955 w 4181298"/>
              <a:gd name="connsiteY1" fmla="*/ 660400 h 660443"/>
              <a:gd name="connsiteX2" fmla="*/ 24312 w 4181298"/>
              <a:gd name="connsiteY2" fmla="*/ 571500 h 660443"/>
              <a:gd name="connsiteX0" fmla="*/ 3450148 w 3450148"/>
              <a:gd name="connsiteY0" fmla="*/ 0 h 1041443"/>
              <a:gd name="connsiteX1" fmla="*/ 1608955 w 3450148"/>
              <a:gd name="connsiteY1" fmla="*/ 1041400 h 1041443"/>
              <a:gd name="connsiteX2" fmla="*/ 24312 w 3450148"/>
              <a:gd name="connsiteY2" fmla="*/ 952500 h 1041443"/>
              <a:gd name="connsiteX0" fmla="*/ 3603235 w 3603235"/>
              <a:gd name="connsiteY0" fmla="*/ 0 h 1041415"/>
              <a:gd name="connsiteX1" fmla="*/ 1762042 w 3603235"/>
              <a:gd name="connsiteY1" fmla="*/ 1041400 h 1041415"/>
              <a:gd name="connsiteX2" fmla="*/ 21835 w 3603235"/>
              <a:gd name="connsiteY2" fmla="*/ 393700 h 1041415"/>
              <a:gd name="connsiteX0" fmla="*/ 3581400 w 3581400"/>
              <a:gd name="connsiteY0" fmla="*/ 0 h 1041522"/>
              <a:gd name="connsiteX1" fmla="*/ 1740207 w 3581400"/>
              <a:gd name="connsiteY1" fmla="*/ 1041400 h 1041522"/>
              <a:gd name="connsiteX2" fmla="*/ 0 w 3581400"/>
              <a:gd name="connsiteY2" fmla="*/ 393700 h 1041522"/>
              <a:gd name="connsiteX0" fmla="*/ 3581400 w 3581400"/>
              <a:gd name="connsiteY0" fmla="*/ 0 h 1117672"/>
              <a:gd name="connsiteX1" fmla="*/ 1740207 w 3581400"/>
              <a:gd name="connsiteY1" fmla="*/ 1117600 h 1117672"/>
              <a:gd name="connsiteX2" fmla="*/ 0 w 3581400"/>
              <a:gd name="connsiteY2" fmla="*/ 393700 h 1117672"/>
              <a:gd name="connsiteX0" fmla="*/ 3565844 w 3565844"/>
              <a:gd name="connsiteY0" fmla="*/ 0 h 1117638"/>
              <a:gd name="connsiteX1" fmla="*/ 1724651 w 3565844"/>
              <a:gd name="connsiteY1" fmla="*/ 1117600 h 1117638"/>
              <a:gd name="connsiteX2" fmla="*/ 0 w 3565844"/>
              <a:gd name="connsiteY2" fmla="*/ 228600 h 1117638"/>
              <a:gd name="connsiteX0" fmla="*/ 3332498 w 3332498"/>
              <a:gd name="connsiteY0" fmla="*/ 0 h 1117655"/>
              <a:gd name="connsiteX1" fmla="*/ 1491305 w 3332498"/>
              <a:gd name="connsiteY1" fmla="*/ 1117600 h 1117655"/>
              <a:gd name="connsiteX2" fmla="*/ 0 w 3332498"/>
              <a:gd name="connsiteY2" fmla="*/ 334639 h 1117655"/>
              <a:gd name="connsiteX0" fmla="*/ 3332498 w 3332498"/>
              <a:gd name="connsiteY0" fmla="*/ 0 h 1117677"/>
              <a:gd name="connsiteX1" fmla="*/ 1491305 w 3332498"/>
              <a:gd name="connsiteY1" fmla="*/ 1117600 h 1117677"/>
              <a:gd name="connsiteX2" fmla="*/ 0 w 3332498"/>
              <a:gd name="connsiteY2" fmla="*/ 334639 h 1117677"/>
            </a:gdLst>
            <a:ahLst/>
            <a:cxnLst>
              <a:cxn ang="0">
                <a:pos x="connsiteX0" y="connsiteY0"/>
              </a:cxn>
              <a:cxn ang="0">
                <a:pos x="connsiteX1" y="connsiteY1"/>
              </a:cxn>
              <a:cxn ang="0">
                <a:pos x="connsiteX2" y="connsiteY2"/>
              </a:cxn>
            </a:cxnLst>
            <a:rect l="l" t="t" r="r" b="b"/>
            <a:pathLst>
              <a:path w="3332498" h="1117677">
                <a:moveTo>
                  <a:pt x="3332498" y="0"/>
                </a:moveTo>
                <a:cubicBezTo>
                  <a:pt x="2718130" y="499533"/>
                  <a:pt x="2431105" y="1100667"/>
                  <a:pt x="1491305" y="1117600"/>
                </a:cubicBezTo>
                <a:cubicBezTo>
                  <a:pt x="894405" y="1121833"/>
                  <a:pt x="537156" y="953548"/>
                  <a:pt x="0" y="334639"/>
                </a:cubicBezTo>
              </a:path>
            </a:pathLst>
          </a:custGeom>
          <a:noFill/>
          <a:ln w="76200">
            <a:solidFill>
              <a:srgbClr val="003660"/>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8" name="Rektangel 47">
            <a:extLst>
              <a:ext uri="{FF2B5EF4-FFF2-40B4-BE49-F238E27FC236}">
                <a16:creationId xmlns:a16="http://schemas.microsoft.com/office/drawing/2014/main" id="{C772278B-2994-F11C-664E-E9D5B4A6625C}"/>
              </a:ext>
            </a:extLst>
          </p:cNvPr>
          <p:cNvSpPr/>
          <p:nvPr/>
        </p:nvSpPr>
        <p:spPr>
          <a:xfrm>
            <a:off x="5561762" y="850900"/>
            <a:ext cx="2197100" cy="48818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49" name="Rektangel 48">
            <a:extLst>
              <a:ext uri="{FF2B5EF4-FFF2-40B4-BE49-F238E27FC236}">
                <a16:creationId xmlns:a16="http://schemas.microsoft.com/office/drawing/2014/main" id="{58E0AABD-22CF-548B-E37D-AF8FBDB8CE5E}"/>
              </a:ext>
            </a:extLst>
          </p:cNvPr>
          <p:cNvSpPr/>
          <p:nvPr/>
        </p:nvSpPr>
        <p:spPr>
          <a:xfrm>
            <a:off x="5561762" y="1563469"/>
            <a:ext cx="2197100" cy="48818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50" name="Rektangel 49">
            <a:extLst>
              <a:ext uri="{FF2B5EF4-FFF2-40B4-BE49-F238E27FC236}">
                <a16:creationId xmlns:a16="http://schemas.microsoft.com/office/drawing/2014/main" id="{17C21222-8998-B8D2-D6CB-CE8AFCA8EE2D}"/>
              </a:ext>
            </a:extLst>
          </p:cNvPr>
          <p:cNvSpPr/>
          <p:nvPr/>
        </p:nvSpPr>
        <p:spPr>
          <a:xfrm>
            <a:off x="5561762" y="3696326"/>
            <a:ext cx="2197100" cy="48818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51" name="Rektangel 50">
            <a:extLst>
              <a:ext uri="{FF2B5EF4-FFF2-40B4-BE49-F238E27FC236}">
                <a16:creationId xmlns:a16="http://schemas.microsoft.com/office/drawing/2014/main" id="{CCBC4298-DC15-6323-E736-CF7A874C87AB}"/>
              </a:ext>
            </a:extLst>
          </p:cNvPr>
          <p:cNvSpPr/>
          <p:nvPr/>
        </p:nvSpPr>
        <p:spPr>
          <a:xfrm>
            <a:off x="5711971" y="4395601"/>
            <a:ext cx="2197100" cy="48818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52" name="Frihandsfigur: Form 51">
            <a:extLst>
              <a:ext uri="{FF2B5EF4-FFF2-40B4-BE49-F238E27FC236}">
                <a16:creationId xmlns:a16="http://schemas.microsoft.com/office/drawing/2014/main" id="{0E79147C-24CE-FF4A-3C25-4495BA954499}"/>
              </a:ext>
            </a:extLst>
          </p:cNvPr>
          <p:cNvSpPr/>
          <p:nvPr/>
        </p:nvSpPr>
        <p:spPr>
          <a:xfrm rot="9602698" flipV="1">
            <a:off x="5329302" y="787470"/>
            <a:ext cx="583240" cy="45719"/>
          </a:xfrm>
          <a:custGeom>
            <a:avLst/>
            <a:gdLst>
              <a:gd name="connsiteX0" fmla="*/ 3605440 w 3605440"/>
              <a:gd name="connsiteY0" fmla="*/ 647740 h 673140"/>
              <a:gd name="connsiteX1" fmla="*/ 1624240 w 3605440"/>
              <a:gd name="connsiteY1" fmla="*/ 40 h 673140"/>
              <a:gd name="connsiteX2" fmla="*/ 24040 w 3605440"/>
              <a:gd name="connsiteY2" fmla="*/ 673140 h 673140"/>
              <a:gd name="connsiteX0" fmla="*/ 3605440 w 3605440"/>
              <a:gd name="connsiteY0" fmla="*/ 648309 h 673709"/>
              <a:gd name="connsiteX1" fmla="*/ 1624240 w 3605440"/>
              <a:gd name="connsiteY1" fmla="*/ 609 h 673709"/>
              <a:gd name="connsiteX2" fmla="*/ 24040 w 3605440"/>
              <a:gd name="connsiteY2" fmla="*/ 673709 h 673709"/>
              <a:gd name="connsiteX0" fmla="*/ 3698778 w 3698778"/>
              <a:gd name="connsiteY0" fmla="*/ 927441 h 927441"/>
              <a:gd name="connsiteX1" fmla="*/ 1624240 w 3698778"/>
              <a:gd name="connsiteY1" fmla="*/ 341 h 927441"/>
              <a:gd name="connsiteX2" fmla="*/ 24040 w 3698778"/>
              <a:gd name="connsiteY2" fmla="*/ 673441 h 927441"/>
              <a:gd name="connsiteX0" fmla="*/ 3698778 w 3698778"/>
              <a:gd name="connsiteY0" fmla="*/ 927572 h 927572"/>
              <a:gd name="connsiteX1" fmla="*/ 1624240 w 3698778"/>
              <a:gd name="connsiteY1" fmla="*/ 472 h 927572"/>
              <a:gd name="connsiteX2" fmla="*/ 24040 w 3698778"/>
              <a:gd name="connsiteY2" fmla="*/ 673572 h 927572"/>
              <a:gd name="connsiteX0" fmla="*/ 3699050 w 3699050"/>
              <a:gd name="connsiteY0" fmla="*/ 329775 h 329775"/>
              <a:gd name="connsiteX1" fmla="*/ 1608955 w 3699050"/>
              <a:gd name="connsiteY1" fmla="*/ 164675 h 329775"/>
              <a:gd name="connsiteX2" fmla="*/ 24312 w 3699050"/>
              <a:gd name="connsiteY2" fmla="*/ 75775 h 329775"/>
              <a:gd name="connsiteX0" fmla="*/ 4181298 w 4181298"/>
              <a:gd name="connsiteY0" fmla="*/ 127777 h 788220"/>
              <a:gd name="connsiteX1" fmla="*/ 1608955 w 4181298"/>
              <a:gd name="connsiteY1" fmla="*/ 788177 h 788220"/>
              <a:gd name="connsiteX2" fmla="*/ 24312 w 4181298"/>
              <a:gd name="connsiteY2" fmla="*/ 699277 h 788220"/>
              <a:gd name="connsiteX0" fmla="*/ 4181298 w 4181298"/>
              <a:gd name="connsiteY0" fmla="*/ 0 h 660443"/>
              <a:gd name="connsiteX1" fmla="*/ 1608955 w 4181298"/>
              <a:gd name="connsiteY1" fmla="*/ 660400 h 660443"/>
              <a:gd name="connsiteX2" fmla="*/ 24312 w 4181298"/>
              <a:gd name="connsiteY2" fmla="*/ 571500 h 660443"/>
              <a:gd name="connsiteX0" fmla="*/ 3450148 w 3450148"/>
              <a:gd name="connsiteY0" fmla="*/ 0 h 1041443"/>
              <a:gd name="connsiteX1" fmla="*/ 1608955 w 3450148"/>
              <a:gd name="connsiteY1" fmla="*/ 1041400 h 1041443"/>
              <a:gd name="connsiteX2" fmla="*/ 24312 w 3450148"/>
              <a:gd name="connsiteY2" fmla="*/ 952500 h 1041443"/>
              <a:gd name="connsiteX0" fmla="*/ 3603235 w 3603235"/>
              <a:gd name="connsiteY0" fmla="*/ 0 h 1041415"/>
              <a:gd name="connsiteX1" fmla="*/ 1762042 w 3603235"/>
              <a:gd name="connsiteY1" fmla="*/ 1041400 h 1041415"/>
              <a:gd name="connsiteX2" fmla="*/ 21835 w 3603235"/>
              <a:gd name="connsiteY2" fmla="*/ 393700 h 1041415"/>
              <a:gd name="connsiteX0" fmla="*/ 3581400 w 3581400"/>
              <a:gd name="connsiteY0" fmla="*/ 0 h 1041522"/>
              <a:gd name="connsiteX1" fmla="*/ 1740207 w 3581400"/>
              <a:gd name="connsiteY1" fmla="*/ 1041400 h 1041522"/>
              <a:gd name="connsiteX2" fmla="*/ 0 w 3581400"/>
              <a:gd name="connsiteY2" fmla="*/ 393700 h 1041522"/>
              <a:gd name="connsiteX0" fmla="*/ 3581400 w 3581400"/>
              <a:gd name="connsiteY0" fmla="*/ 0 h 1117672"/>
              <a:gd name="connsiteX1" fmla="*/ 1740207 w 3581400"/>
              <a:gd name="connsiteY1" fmla="*/ 1117600 h 1117672"/>
              <a:gd name="connsiteX2" fmla="*/ 0 w 3581400"/>
              <a:gd name="connsiteY2" fmla="*/ 393700 h 1117672"/>
              <a:gd name="connsiteX0" fmla="*/ 3565844 w 3565844"/>
              <a:gd name="connsiteY0" fmla="*/ 0 h 1117638"/>
              <a:gd name="connsiteX1" fmla="*/ 1724651 w 3565844"/>
              <a:gd name="connsiteY1" fmla="*/ 1117600 h 1117638"/>
              <a:gd name="connsiteX2" fmla="*/ 0 w 3565844"/>
              <a:gd name="connsiteY2" fmla="*/ 228600 h 1117638"/>
              <a:gd name="connsiteX0" fmla="*/ 3332498 w 3332498"/>
              <a:gd name="connsiteY0" fmla="*/ 0 h 1117655"/>
              <a:gd name="connsiteX1" fmla="*/ 1491305 w 3332498"/>
              <a:gd name="connsiteY1" fmla="*/ 1117600 h 1117655"/>
              <a:gd name="connsiteX2" fmla="*/ 0 w 3332498"/>
              <a:gd name="connsiteY2" fmla="*/ 334639 h 1117655"/>
              <a:gd name="connsiteX0" fmla="*/ 3332498 w 3332498"/>
              <a:gd name="connsiteY0" fmla="*/ 0 h 1117677"/>
              <a:gd name="connsiteX1" fmla="*/ 1491305 w 3332498"/>
              <a:gd name="connsiteY1" fmla="*/ 1117600 h 1117677"/>
              <a:gd name="connsiteX2" fmla="*/ 0 w 3332498"/>
              <a:gd name="connsiteY2" fmla="*/ 334639 h 1117677"/>
            </a:gdLst>
            <a:ahLst/>
            <a:cxnLst>
              <a:cxn ang="0">
                <a:pos x="connsiteX0" y="connsiteY0"/>
              </a:cxn>
              <a:cxn ang="0">
                <a:pos x="connsiteX1" y="connsiteY1"/>
              </a:cxn>
              <a:cxn ang="0">
                <a:pos x="connsiteX2" y="connsiteY2"/>
              </a:cxn>
            </a:cxnLst>
            <a:rect l="l" t="t" r="r" b="b"/>
            <a:pathLst>
              <a:path w="3332498" h="1117677">
                <a:moveTo>
                  <a:pt x="3332498" y="0"/>
                </a:moveTo>
                <a:cubicBezTo>
                  <a:pt x="2718130" y="499533"/>
                  <a:pt x="2431105" y="1100667"/>
                  <a:pt x="1491305" y="1117600"/>
                </a:cubicBezTo>
                <a:cubicBezTo>
                  <a:pt x="894405" y="1121833"/>
                  <a:pt x="537156" y="953548"/>
                  <a:pt x="0" y="334639"/>
                </a:cubicBezTo>
              </a:path>
            </a:pathLst>
          </a:custGeom>
          <a:noFill/>
          <a:ln w="76200">
            <a:solidFill>
              <a:srgbClr val="003660"/>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3" name="Frihandsfigur: Form 52">
            <a:extLst>
              <a:ext uri="{FF2B5EF4-FFF2-40B4-BE49-F238E27FC236}">
                <a16:creationId xmlns:a16="http://schemas.microsoft.com/office/drawing/2014/main" id="{C014D4E6-8990-BC47-3B88-4D631C5FA4EC}"/>
              </a:ext>
            </a:extLst>
          </p:cNvPr>
          <p:cNvSpPr/>
          <p:nvPr/>
        </p:nvSpPr>
        <p:spPr>
          <a:xfrm rot="11769590">
            <a:off x="5312372" y="2092140"/>
            <a:ext cx="583240" cy="110334"/>
          </a:xfrm>
          <a:custGeom>
            <a:avLst/>
            <a:gdLst>
              <a:gd name="connsiteX0" fmla="*/ 3605440 w 3605440"/>
              <a:gd name="connsiteY0" fmla="*/ 647740 h 673140"/>
              <a:gd name="connsiteX1" fmla="*/ 1624240 w 3605440"/>
              <a:gd name="connsiteY1" fmla="*/ 40 h 673140"/>
              <a:gd name="connsiteX2" fmla="*/ 24040 w 3605440"/>
              <a:gd name="connsiteY2" fmla="*/ 673140 h 673140"/>
              <a:gd name="connsiteX0" fmla="*/ 3605440 w 3605440"/>
              <a:gd name="connsiteY0" fmla="*/ 648309 h 673709"/>
              <a:gd name="connsiteX1" fmla="*/ 1624240 w 3605440"/>
              <a:gd name="connsiteY1" fmla="*/ 609 h 673709"/>
              <a:gd name="connsiteX2" fmla="*/ 24040 w 3605440"/>
              <a:gd name="connsiteY2" fmla="*/ 673709 h 673709"/>
              <a:gd name="connsiteX0" fmla="*/ 3698778 w 3698778"/>
              <a:gd name="connsiteY0" fmla="*/ 927441 h 927441"/>
              <a:gd name="connsiteX1" fmla="*/ 1624240 w 3698778"/>
              <a:gd name="connsiteY1" fmla="*/ 341 h 927441"/>
              <a:gd name="connsiteX2" fmla="*/ 24040 w 3698778"/>
              <a:gd name="connsiteY2" fmla="*/ 673441 h 927441"/>
              <a:gd name="connsiteX0" fmla="*/ 3698778 w 3698778"/>
              <a:gd name="connsiteY0" fmla="*/ 927572 h 927572"/>
              <a:gd name="connsiteX1" fmla="*/ 1624240 w 3698778"/>
              <a:gd name="connsiteY1" fmla="*/ 472 h 927572"/>
              <a:gd name="connsiteX2" fmla="*/ 24040 w 3698778"/>
              <a:gd name="connsiteY2" fmla="*/ 673572 h 927572"/>
              <a:gd name="connsiteX0" fmla="*/ 3699050 w 3699050"/>
              <a:gd name="connsiteY0" fmla="*/ 329775 h 329775"/>
              <a:gd name="connsiteX1" fmla="*/ 1608955 w 3699050"/>
              <a:gd name="connsiteY1" fmla="*/ 164675 h 329775"/>
              <a:gd name="connsiteX2" fmla="*/ 24312 w 3699050"/>
              <a:gd name="connsiteY2" fmla="*/ 75775 h 329775"/>
              <a:gd name="connsiteX0" fmla="*/ 4181298 w 4181298"/>
              <a:gd name="connsiteY0" fmla="*/ 127777 h 788220"/>
              <a:gd name="connsiteX1" fmla="*/ 1608955 w 4181298"/>
              <a:gd name="connsiteY1" fmla="*/ 788177 h 788220"/>
              <a:gd name="connsiteX2" fmla="*/ 24312 w 4181298"/>
              <a:gd name="connsiteY2" fmla="*/ 699277 h 788220"/>
              <a:gd name="connsiteX0" fmla="*/ 4181298 w 4181298"/>
              <a:gd name="connsiteY0" fmla="*/ 0 h 660443"/>
              <a:gd name="connsiteX1" fmla="*/ 1608955 w 4181298"/>
              <a:gd name="connsiteY1" fmla="*/ 660400 h 660443"/>
              <a:gd name="connsiteX2" fmla="*/ 24312 w 4181298"/>
              <a:gd name="connsiteY2" fmla="*/ 571500 h 660443"/>
              <a:gd name="connsiteX0" fmla="*/ 3450148 w 3450148"/>
              <a:gd name="connsiteY0" fmla="*/ 0 h 1041443"/>
              <a:gd name="connsiteX1" fmla="*/ 1608955 w 3450148"/>
              <a:gd name="connsiteY1" fmla="*/ 1041400 h 1041443"/>
              <a:gd name="connsiteX2" fmla="*/ 24312 w 3450148"/>
              <a:gd name="connsiteY2" fmla="*/ 952500 h 1041443"/>
              <a:gd name="connsiteX0" fmla="*/ 3603235 w 3603235"/>
              <a:gd name="connsiteY0" fmla="*/ 0 h 1041415"/>
              <a:gd name="connsiteX1" fmla="*/ 1762042 w 3603235"/>
              <a:gd name="connsiteY1" fmla="*/ 1041400 h 1041415"/>
              <a:gd name="connsiteX2" fmla="*/ 21835 w 3603235"/>
              <a:gd name="connsiteY2" fmla="*/ 393700 h 1041415"/>
              <a:gd name="connsiteX0" fmla="*/ 3581400 w 3581400"/>
              <a:gd name="connsiteY0" fmla="*/ 0 h 1041522"/>
              <a:gd name="connsiteX1" fmla="*/ 1740207 w 3581400"/>
              <a:gd name="connsiteY1" fmla="*/ 1041400 h 1041522"/>
              <a:gd name="connsiteX2" fmla="*/ 0 w 3581400"/>
              <a:gd name="connsiteY2" fmla="*/ 393700 h 1041522"/>
              <a:gd name="connsiteX0" fmla="*/ 3581400 w 3581400"/>
              <a:gd name="connsiteY0" fmla="*/ 0 h 1117672"/>
              <a:gd name="connsiteX1" fmla="*/ 1740207 w 3581400"/>
              <a:gd name="connsiteY1" fmla="*/ 1117600 h 1117672"/>
              <a:gd name="connsiteX2" fmla="*/ 0 w 3581400"/>
              <a:gd name="connsiteY2" fmla="*/ 393700 h 1117672"/>
              <a:gd name="connsiteX0" fmla="*/ 3565844 w 3565844"/>
              <a:gd name="connsiteY0" fmla="*/ 0 h 1117638"/>
              <a:gd name="connsiteX1" fmla="*/ 1724651 w 3565844"/>
              <a:gd name="connsiteY1" fmla="*/ 1117600 h 1117638"/>
              <a:gd name="connsiteX2" fmla="*/ 0 w 3565844"/>
              <a:gd name="connsiteY2" fmla="*/ 228600 h 1117638"/>
              <a:gd name="connsiteX0" fmla="*/ 3332498 w 3332498"/>
              <a:gd name="connsiteY0" fmla="*/ 0 h 1117655"/>
              <a:gd name="connsiteX1" fmla="*/ 1491305 w 3332498"/>
              <a:gd name="connsiteY1" fmla="*/ 1117600 h 1117655"/>
              <a:gd name="connsiteX2" fmla="*/ 0 w 3332498"/>
              <a:gd name="connsiteY2" fmla="*/ 334639 h 1117655"/>
              <a:gd name="connsiteX0" fmla="*/ 3332498 w 3332498"/>
              <a:gd name="connsiteY0" fmla="*/ 0 h 1117677"/>
              <a:gd name="connsiteX1" fmla="*/ 1491305 w 3332498"/>
              <a:gd name="connsiteY1" fmla="*/ 1117600 h 1117677"/>
              <a:gd name="connsiteX2" fmla="*/ 0 w 3332498"/>
              <a:gd name="connsiteY2" fmla="*/ 334639 h 1117677"/>
            </a:gdLst>
            <a:ahLst/>
            <a:cxnLst>
              <a:cxn ang="0">
                <a:pos x="connsiteX0" y="connsiteY0"/>
              </a:cxn>
              <a:cxn ang="0">
                <a:pos x="connsiteX1" y="connsiteY1"/>
              </a:cxn>
              <a:cxn ang="0">
                <a:pos x="connsiteX2" y="connsiteY2"/>
              </a:cxn>
            </a:cxnLst>
            <a:rect l="l" t="t" r="r" b="b"/>
            <a:pathLst>
              <a:path w="3332498" h="1117677">
                <a:moveTo>
                  <a:pt x="3332498" y="0"/>
                </a:moveTo>
                <a:cubicBezTo>
                  <a:pt x="2718130" y="499533"/>
                  <a:pt x="2431105" y="1100667"/>
                  <a:pt x="1491305" y="1117600"/>
                </a:cubicBezTo>
                <a:cubicBezTo>
                  <a:pt x="894405" y="1121833"/>
                  <a:pt x="537156" y="953548"/>
                  <a:pt x="0" y="334639"/>
                </a:cubicBezTo>
              </a:path>
            </a:pathLst>
          </a:custGeom>
          <a:noFill/>
          <a:ln w="76200">
            <a:solidFill>
              <a:srgbClr val="003660"/>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4" name="Frihandsfigur: Form 53">
            <a:extLst>
              <a:ext uri="{FF2B5EF4-FFF2-40B4-BE49-F238E27FC236}">
                <a16:creationId xmlns:a16="http://schemas.microsoft.com/office/drawing/2014/main" id="{6FD47D28-5DAF-0E1C-2D76-CC3E194EAB81}"/>
              </a:ext>
            </a:extLst>
          </p:cNvPr>
          <p:cNvSpPr/>
          <p:nvPr/>
        </p:nvSpPr>
        <p:spPr>
          <a:xfrm rot="11769590" flipV="1">
            <a:off x="5298077" y="2649286"/>
            <a:ext cx="583240" cy="93070"/>
          </a:xfrm>
          <a:custGeom>
            <a:avLst/>
            <a:gdLst>
              <a:gd name="connsiteX0" fmla="*/ 3605440 w 3605440"/>
              <a:gd name="connsiteY0" fmla="*/ 647740 h 673140"/>
              <a:gd name="connsiteX1" fmla="*/ 1624240 w 3605440"/>
              <a:gd name="connsiteY1" fmla="*/ 40 h 673140"/>
              <a:gd name="connsiteX2" fmla="*/ 24040 w 3605440"/>
              <a:gd name="connsiteY2" fmla="*/ 673140 h 673140"/>
              <a:gd name="connsiteX0" fmla="*/ 3605440 w 3605440"/>
              <a:gd name="connsiteY0" fmla="*/ 648309 h 673709"/>
              <a:gd name="connsiteX1" fmla="*/ 1624240 w 3605440"/>
              <a:gd name="connsiteY1" fmla="*/ 609 h 673709"/>
              <a:gd name="connsiteX2" fmla="*/ 24040 w 3605440"/>
              <a:gd name="connsiteY2" fmla="*/ 673709 h 673709"/>
              <a:gd name="connsiteX0" fmla="*/ 3698778 w 3698778"/>
              <a:gd name="connsiteY0" fmla="*/ 927441 h 927441"/>
              <a:gd name="connsiteX1" fmla="*/ 1624240 w 3698778"/>
              <a:gd name="connsiteY1" fmla="*/ 341 h 927441"/>
              <a:gd name="connsiteX2" fmla="*/ 24040 w 3698778"/>
              <a:gd name="connsiteY2" fmla="*/ 673441 h 927441"/>
              <a:gd name="connsiteX0" fmla="*/ 3698778 w 3698778"/>
              <a:gd name="connsiteY0" fmla="*/ 927572 h 927572"/>
              <a:gd name="connsiteX1" fmla="*/ 1624240 w 3698778"/>
              <a:gd name="connsiteY1" fmla="*/ 472 h 927572"/>
              <a:gd name="connsiteX2" fmla="*/ 24040 w 3698778"/>
              <a:gd name="connsiteY2" fmla="*/ 673572 h 927572"/>
              <a:gd name="connsiteX0" fmla="*/ 3699050 w 3699050"/>
              <a:gd name="connsiteY0" fmla="*/ 329775 h 329775"/>
              <a:gd name="connsiteX1" fmla="*/ 1608955 w 3699050"/>
              <a:gd name="connsiteY1" fmla="*/ 164675 h 329775"/>
              <a:gd name="connsiteX2" fmla="*/ 24312 w 3699050"/>
              <a:gd name="connsiteY2" fmla="*/ 75775 h 329775"/>
              <a:gd name="connsiteX0" fmla="*/ 4181298 w 4181298"/>
              <a:gd name="connsiteY0" fmla="*/ 127777 h 788220"/>
              <a:gd name="connsiteX1" fmla="*/ 1608955 w 4181298"/>
              <a:gd name="connsiteY1" fmla="*/ 788177 h 788220"/>
              <a:gd name="connsiteX2" fmla="*/ 24312 w 4181298"/>
              <a:gd name="connsiteY2" fmla="*/ 699277 h 788220"/>
              <a:gd name="connsiteX0" fmla="*/ 4181298 w 4181298"/>
              <a:gd name="connsiteY0" fmla="*/ 0 h 660443"/>
              <a:gd name="connsiteX1" fmla="*/ 1608955 w 4181298"/>
              <a:gd name="connsiteY1" fmla="*/ 660400 h 660443"/>
              <a:gd name="connsiteX2" fmla="*/ 24312 w 4181298"/>
              <a:gd name="connsiteY2" fmla="*/ 571500 h 660443"/>
              <a:gd name="connsiteX0" fmla="*/ 3450148 w 3450148"/>
              <a:gd name="connsiteY0" fmla="*/ 0 h 1041443"/>
              <a:gd name="connsiteX1" fmla="*/ 1608955 w 3450148"/>
              <a:gd name="connsiteY1" fmla="*/ 1041400 h 1041443"/>
              <a:gd name="connsiteX2" fmla="*/ 24312 w 3450148"/>
              <a:gd name="connsiteY2" fmla="*/ 952500 h 1041443"/>
              <a:gd name="connsiteX0" fmla="*/ 3603235 w 3603235"/>
              <a:gd name="connsiteY0" fmla="*/ 0 h 1041415"/>
              <a:gd name="connsiteX1" fmla="*/ 1762042 w 3603235"/>
              <a:gd name="connsiteY1" fmla="*/ 1041400 h 1041415"/>
              <a:gd name="connsiteX2" fmla="*/ 21835 w 3603235"/>
              <a:gd name="connsiteY2" fmla="*/ 393700 h 1041415"/>
              <a:gd name="connsiteX0" fmla="*/ 3581400 w 3581400"/>
              <a:gd name="connsiteY0" fmla="*/ 0 h 1041522"/>
              <a:gd name="connsiteX1" fmla="*/ 1740207 w 3581400"/>
              <a:gd name="connsiteY1" fmla="*/ 1041400 h 1041522"/>
              <a:gd name="connsiteX2" fmla="*/ 0 w 3581400"/>
              <a:gd name="connsiteY2" fmla="*/ 393700 h 1041522"/>
              <a:gd name="connsiteX0" fmla="*/ 3581400 w 3581400"/>
              <a:gd name="connsiteY0" fmla="*/ 0 h 1117672"/>
              <a:gd name="connsiteX1" fmla="*/ 1740207 w 3581400"/>
              <a:gd name="connsiteY1" fmla="*/ 1117600 h 1117672"/>
              <a:gd name="connsiteX2" fmla="*/ 0 w 3581400"/>
              <a:gd name="connsiteY2" fmla="*/ 393700 h 1117672"/>
              <a:gd name="connsiteX0" fmla="*/ 3565844 w 3565844"/>
              <a:gd name="connsiteY0" fmla="*/ 0 h 1117638"/>
              <a:gd name="connsiteX1" fmla="*/ 1724651 w 3565844"/>
              <a:gd name="connsiteY1" fmla="*/ 1117600 h 1117638"/>
              <a:gd name="connsiteX2" fmla="*/ 0 w 3565844"/>
              <a:gd name="connsiteY2" fmla="*/ 228600 h 1117638"/>
              <a:gd name="connsiteX0" fmla="*/ 3332498 w 3332498"/>
              <a:gd name="connsiteY0" fmla="*/ 0 h 1117655"/>
              <a:gd name="connsiteX1" fmla="*/ 1491305 w 3332498"/>
              <a:gd name="connsiteY1" fmla="*/ 1117600 h 1117655"/>
              <a:gd name="connsiteX2" fmla="*/ 0 w 3332498"/>
              <a:gd name="connsiteY2" fmla="*/ 334639 h 1117655"/>
              <a:gd name="connsiteX0" fmla="*/ 3332498 w 3332498"/>
              <a:gd name="connsiteY0" fmla="*/ 0 h 1117677"/>
              <a:gd name="connsiteX1" fmla="*/ 1491305 w 3332498"/>
              <a:gd name="connsiteY1" fmla="*/ 1117600 h 1117677"/>
              <a:gd name="connsiteX2" fmla="*/ 0 w 3332498"/>
              <a:gd name="connsiteY2" fmla="*/ 334639 h 1117677"/>
            </a:gdLst>
            <a:ahLst/>
            <a:cxnLst>
              <a:cxn ang="0">
                <a:pos x="connsiteX0" y="connsiteY0"/>
              </a:cxn>
              <a:cxn ang="0">
                <a:pos x="connsiteX1" y="connsiteY1"/>
              </a:cxn>
              <a:cxn ang="0">
                <a:pos x="connsiteX2" y="connsiteY2"/>
              </a:cxn>
            </a:cxnLst>
            <a:rect l="l" t="t" r="r" b="b"/>
            <a:pathLst>
              <a:path w="3332498" h="1117677">
                <a:moveTo>
                  <a:pt x="3332498" y="0"/>
                </a:moveTo>
                <a:cubicBezTo>
                  <a:pt x="2718130" y="499533"/>
                  <a:pt x="2431105" y="1100667"/>
                  <a:pt x="1491305" y="1117600"/>
                </a:cubicBezTo>
                <a:cubicBezTo>
                  <a:pt x="894405" y="1121833"/>
                  <a:pt x="537156" y="953548"/>
                  <a:pt x="0" y="334639"/>
                </a:cubicBezTo>
              </a:path>
            </a:pathLst>
          </a:custGeom>
          <a:noFill/>
          <a:ln w="76200">
            <a:solidFill>
              <a:srgbClr val="003660"/>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5" name="Frihandsfigur: Form 54">
            <a:extLst>
              <a:ext uri="{FF2B5EF4-FFF2-40B4-BE49-F238E27FC236}">
                <a16:creationId xmlns:a16="http://schemas.microsoft.com/office/drawing/2014/main" id="{73A33479-941D-72A3-08DE-B030FC1367AD}"/>
              </a:ext>
            </a:extLst>
          </p:cNvPr>
          <p:cNvSpPr/>
          <p:nvPr/>
        </p:nvSpPr>
        <p:spPr>
          <a:xfrm rot="11199153">
            <a:off x="5179784" y="3267969"/>
            <a:ext cx="755679" cy="130850"/>
          </a:xfrm>
          <a:custGeom>
            <a:avLst/>
            <a:gdLst>
              <a:gd name="connsiteX0" fmla="*/ 3605440 w 3605440"/>
              <a:gd name="connsiteY0" fmla="*/ 647740 h 673140"/>
              <a:gd name="connsiteX1" fmla="*/ 1624240 w 3605440"/>
              <a:gd name="connsiteY1" fmla="*/ 40 h 673140"/>
              <a:gd name="connsiteX2" fmla="*/ 24040 w 3605440"/>
              <a:gd name="connsiteY2" fmla="*/ 673140 h 673140"/>
              <a:gd name="connsiteX0" fmla="*/ 3605440 w 3605440"/>
              <a:gd name="connsiteY0" fmla="*/ 648309 h 673709"/>
              <a:gd name="connsiteX1" fmla="*/ 1624240 w 3605440"/>
              <a:gd name="connsiteY1" fmla="*/ 609 h 673709"/>
              <a:gd name="connsiteX2" fmla="*/ 24040 w 3605440"/>
              <a:gd name="connsiteY2" fmla="*/ 673709 h 673709"/>
              <a:gd name="connsiteX0" fmla="*/ 3698778 w 3698778"/>
              <a:gd name="connsiteY0" fmla="*/ 927441 h 927441"/>
              <a:gd name="connsiteX1" fmla="*/ 1624240 w 3698778"/>
              <a:gd name="connsiteY1" fmla="*/ 341 h 927441"/>
              <a:gd name="connsiteX2" fmla="*/ 24040 w 3698778"/>
              <a:gd name="connsiteY2" fmla="*/ 673441 h 927441"/>
              <a:gd name="connsiteX0" fmla="*/ 3698778 w 3698778"/>
              <a:gd name="connsiteY0" fmla="*/ 927572 h 927572"/>
              <a:gd name="connsiteX1" fmla="*/ 1624240 w 3698778"/>
              <a:gd name="connsiteY1" fmla="*/ 472 h 927572"/>
              <a:gd name="connsiteX2" fmla="*/ 24040 w 3698778"/>
              <a:gd name="connsiteY2" fmla="*/ 673572 h 927572"/>
              <a:gd name="connsiteX0" fmla="*/ 3699050 w 3699050"/>
              <a:gd name="connsiteY0" fmla="*/ 329775 h 329775"/>
              <a:gd name="connsiteX1" fmla="*/ 1608955 w 3699050"/>
              <a:gd name="connsiteY1" fmla="*/ 164675 h 329775"/>
              <a:gd name="connsiteX2" fmla="*/ 24312 w 3699050"/>
              <a:gd name="connsiteY2" fmla="*/ 75775 h 329775"/>
              <a:gd name="connsiteX0" fmla="*/ 4181298 w 4181298"/>
              <a:gd name="connsiteY0" fmla="*/ 127777 h 788220"/>
              <a:gd name="connsiteX1" fmla="*/ 1608955 w 4181298"/>
              <a:gd name="connsiteY1" fmla="*/ 788177 h 788220"/>
              <a:gd name="connsiteX2" fmla="*/ 24312 w 4181298"/>
              <a:gd name="connsiteY2" fmla="*/ 699277 h 788220"/>
              <a:gd name="connsiteX0" fmla="*/ 4181298 w 4181298"/>
              <a:gd name="connsiteY0" fmla="*/ 0 h 660443"/>
              <a:gd name="connsiteX1" fmla="*/ 1608955 w 4181298"/>
              <a:gd name="connsiteY1" fmla="*/ 660400 h 660443"/>
              <a:gd name="connsiteX2" fmla="*/ 24312 w 4181298"/>
              <a:gd name="connsiteY2" fmla="*/ 571500 h 660443"/>
              <a:gd name="connsiteX0" fmla="*/ 3450148 w 3450148"/>
              <a:gd name="connsiteY0" fmla="*/ 0 h 1041443"/>
              <a:gd name="connsiteX1" fmla="*/ 1608955 w 3450148"/>
              <a:gd name="connsiteY1" fmla="*/ 1041400 h 1041443"/>
              <a:gd name="connsiteX2" fmla="*/ 24312 w 3450148"/>
              <a:gd name="connsiteY2" fmla="*/ 952500 h 1041443"/>
              <a:gd name="connsiteX0" fmla="*/ 3603235 w 3603235"/>
              <a:gd name="connsiteY0" fmla="*/ 0 h 1041415"/>
              <a:gd name="connsiteX1" fmla="*/ 1762042 w 3603235"/>
              <a:gd name="connsiteY1" fmla="*/ 1041400 h 1041415"/>
              <a:gd name="connsiteX2" fmla="*/ 21835 w 3603235"/>
              <a:gd name="connsiteY2" fmla="*/ 393700 h 1041415"/>
              <a:gd name="connsiteX0" fmla="*/ 3581400 w 3581400"/>
              <a:gd name="connsiteY0" fmla="*/ 0 h 1041522"/>
              <a:gd name="connsiteX1" fmla="*/ 1740207 w 3581400"/>
              <a:gd name="connsiteY1" fmla="*/ 1041400 h 1041522"/>
              <a:gd name="connsiteX2" fmla="*/ 0 w 3581400"/>
              <a:gd name="connsiteY2" fmla="*/ 393700 h 1041522"/>
              <a:gd name="connsiteX0" fmla="*/ 3581400 w 3581400"/>
              <a:gd name="connsiteY0" fmla="*/ 0 h 1117672"/>
              <a:gd name="connsiteX1" fmla="*/ 1740207 w 3581400"/>
              <a:gd name="connsiteY1" fmla="*/ 1117600 h 1117672"/>
              <a:gd name="connsiteX2" fmla="*/ 0 w 3581400"/>
              <a:gd name="connsiteY2" fmla="*/ 393700 h 1117672"/>
              <a:gd name="connsiteX0" fmla="*/ 3565844 w 3565844"/>
              <a:gd name="connsiteY0" fmla="*/ 0 h 1117638"/>
              <a:gd name="connsiteX1" fmla="*/ 1724651 w 3565844"/>
              <a:gd name="connsiteY1" fmla="*/ 1117600 h 1117638"/>
              <a:gd name="connsiteX2" fmla="*/ 0 w 3565844"/>
              <a:gd name="connsiteY2" fmla="*/ 228600 h 1117638"/>
              <a:gd name="connsiteX0" fmla="*/ 3332498 w 3332498"/>
              <a:gd name="connsiteY0" fmla="*/ 0 h 1117655"/>
              <a:gd name="connsiteX1" fmla="*/ 1491305 w 3332498"/>
              <a:gd name="connsiteY1" fmla="*/ 1117600 h 1117655"/>
              <a:gd name="connsiteX2" fmla="*/ 0 w 3332498"/>
              <a:gd name="connsiteY2" fmla="*/ 334639 h 1117655"/>
              <a:gd name="connsiteX0" fmla="*/ 3332498 w 3332498"/>
              <a:gd name="connsiteY0" fmla="*/ 0 h 1117677"/>
              <a:gd name="connsiteX1" fmla="*/ 1491305 w 3332498"/>
              <a:gd name="connsiteY1" fmla="*/ 1117600 h 1117677"/>
              <a:gd name="connsiteX2" fmla="*/ 0 w 3332498"/>
              <a:gd name="connsiteY2" fmla="*/ 334639 h 1117677"/>
            </a:gdLst>
            <a:ahLst/>
            <a:cxnLst>
              <a:cxn ang="0">
                <a:pos x="connsiteX0" y="connsiteY0"/>
              </a:cxn>
              <a:cxn ang="0">
                <a:pos x="connsiteX1" y="connsiteY1"/>
              </a:cxn>
              <a:cxn ang="0">
                <a:pos x="connsiteX2" y="connsiteY2"/>
              </a:cxn>
            </a:cxnLst>
            <a:rect l="l" t="t" r="r" b="b"/>
            <a:pathLst>
              <a:path w="3332498" h="1117677">
                <a:moveTo>
                  <a:pt x="3332498" y="0"/>
                </a:moveTo>
                <a:cubicBezTo>
                  <a:pt x="2718130" y="499533"/>
                  <a:pt x="2431105" y="1100667"/>
                  <a:pt x="1491305" y="1117600"/>
                </a:cubicBezTo>
                <a:cubicBezTo>
                  <a:pt x="894405" y="1121833"/>
                  <a:pt x="537156" y="953548"/>
                  <a:pt x="0" y="334639"/>
                </a:cubicBezTo>
              </a:path>
            </a:pathLst>
          </a:custGeom>
          <a:noFill/>
          <a:ln w="76200">
            <a:solidFill>
              <a:srgbClr val="003660"/>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6" name="Frihandsfigur: Form 55">
            <a:extLst>
              <a:ext uri="{FF2B5EF4-FFF2-40B4-BE49-F238E27FC236}">
                <a16:creationId xmlns:a16="http://schemas.microsoft.com/office/drawing/2014/main" id="{96695E5D-93CB-A5DB-0DCD-92578DC7D32D}"/>
              </a:ext>
            </a:extLst>
          </p:cNvPr>
          <p:cNvSpPr/>
          <p:nvPr/>
        </p:nvSpPr>
        <p:spPr>
          <a:xfrm rot="11199153" flipV="1">
            <a:off x="5225280" y="4978236"/>
            <a:ext cx="707400" cy="168852"/>
          </a:xfrm>
          <a:custGeom>
            <a:avLst/>
            <a:gdLst>
              <a:gd name="connsiteX0" fmla="*/ 3605440 w 3605440"/>
              <a:gd name="connsiteY0" fmla="*/ 647740 h 673140"/>
              <a:gd name="connsiteX1" fmla="*/ 1624240 w 3605440"/>
              <a:gd name="connsiteY1" fmla="*/ 40 h 673140"/>
              <a:gd name="connsiteX2" fmla="*/ 24040 w 3605440"/>
              <a:gd name="connsiteY2" fmla="*/ 673140 h 673140"/>
              <a:gd name="connsiteX0" fmla="*/ 3605440 w 3605440"/>
              <a:gd name="connsiteY0" fmla="*/ 648309 h 673709"/>
              <a:gd name="connsiteX1" fmla="*/ 1624240 w 3605440"/>
              <a:gd name="connsiteY1" fmla="*/ 609 h 673709"/>
              <a:gd name="connsiteX2" fmla="*/ 24040 w 3605440"/>
              <a:gd name="connsiteY2" fmla="*/ 673709 h 673709"/>
              <a:gd name="connsiteX0" fmla="*/ 3698778 w 3698778"/>
              <a:gd name="connsiteY0" fmla="*/ 927441 h 927441"/>
              <a:gd name="connsiteX1" fmla="*/ 1624240 w 3698778"/>
              <a:gd name="connsiteY1" fmla="*/ 341 h 927441"/>
              <a:gd name="connsiteX2" fmla="*/ 24040 w 3698778"/>
              <a:gd name="connsiteY2" fmla="*/ 673441 h 927441"/>
              <a:gd name="connsiteX0" fmla="*/ 3698778 w 3698778"/>
              <a:gd name="connsiteY0" fmla="*/ 927572 h 927572"/>
              <a:gd name="connsiteX1" fmla="*/ 1624240 w 3698778"/>
              <a:gd name="connsiteY1" fmla="*/ 472 h 927572"/>
              <a:gd name="connsiteX2" fmla="*/ 24040 w 3698778"/>
              <a:gd name="connsiteY2" fmla="*/ 673572 h 927572"/>
              <a:gd name="connsiteX0" fmla="*/ 3699050 w 3699050"/>
              <a:gd name="connsiteY0" fmla="*/ 329775 h 329775"/>
              <a:gd name="connsiteX1" fmla="*/ 1608955 w 3699050"/>
              <a:gd name="connsiteY1" fmla="*/ 164675 h 329775"/>
              <a:gd name="connsiteX2" fmla="*/ 24312 w 3699050"/>
              <a:gd name="connsiteY2" fmla="*/ 75775 h 329775"/>
              <a:gd name="connsiteX0" fmla="*/ 4181298 w 4181298"/>
              <a:gd name="connsiteY0" fmla="*/ 127777 h 788220"/>
              <a:gd name="connsiteX1" fmla="*/ 1608955 w 4181298"/>
              <a:gd name="connsiteY1" fmla="*/ 788177 h 788220"/>
              <a:gd name="connsiteX2" fmla="*/ 24312 w 4181298"/>
              <a:gd name="connsiteY2" fmla="*/ 699277 h 788220"/>
              <a:gd name="connsiteX0" fmla="*/ 4181298 w 4181298"/>
              <a:gd name="connsiteY0" fmla="*/ 0 h 660443"/>
              <a:gd name="connsiteX1" fmla="*/ 1608955 w 4181298"/>
              <a:gd name="connsiteY1" fmla="*/ 660400 h 660443"/>
              <a:gd name="connsiteX2" fmla="*/ 24312 w 4181298"/>
              <a:gd name="connsiteY2" fmla="*/ 571500 h 660443"/>
              <a:gd name="connsiteX0" fmla="*/ 3450148 w 3450148"/>
              <a:gd name="connsiteY0" fmla="*/ 0 h 1041443"/>
              <a:gd name="connsiteX1" fmla="*/ 1608955 w 3450148"/>
              <a:gd name="connsiteY1" fmla="*/ 1041400 h 1041443"/>
              <a:gd name="connsiteX2" fmla="*/ 24312 w 3450148"/>
              <a:gd name="connsiteY2" fmla="*/ 952500 h 1041443"/>
              <a:gd name="connsiteX0" fmla="*/ 3603235 w 3603235"/>
              <a:gd name="connsiteY0" fmla="*/ 0 h 1041415"/>
              <a:gd name="connsiteX1" fmla="*/ 1762042 w 3603235"/>
              <a:gd name="connsiteY1" fmla="*/ 1041400 h 1041415"/>
              <a:gd name="connsiteX2" fmla="*/ 21835 w 3603235"/>
              <a:gd name="connsiteY2" fmla="*/ 393700 h 1041415"/>
              <a:gd name="connsiteX0" fmla="*/ 3581400 w 3581400"/>
              <a:gd name="connsiteY0" fmla="*/ 0 h 1041522"/>
              <a:gd name="connsiteX1" fmla="*/ 1740207 w 3581400"/>
              <a:gd name="connsiteY1" fmla="*/ 1041400 h 1041522"/>
              <a:gd name="connsiteX2" fmla="*/ 0 w 3581400"/>
              <a:gd name="connsiteY2" fmla="*/ 393700 h 1041522"/>
              <a:gd name="connsiteX0" fmla="*/ 3581400 w 3581400"/>
              <a:gd name="connsiteY0" fmla="*/ 0 h 1117672"/>
              <a:gd name="connsiteX1" fmla="*/ 1740207 w 3581400"/>
              <a:gd name="connsiteY1" fmla="*/ 1117600 h 1117672"/>
              <a:gd name="connsiteX2" fmla="*/ 0 w 3581400"/>
              <a:gd name="connsiteY2" fmla="*/ 393700 h 1117672"/>
              <a:gd name="connsiteX0" fmla="*/ 3565844 w 3565844"/>
              <a:gd name="connsiteY0" fmla="*/ 0 h 1117638"/>
              <a:gd name="connsiteX1" fmla="*/ 1724651 w 3565844"/>
              <a:gd name="connsiteY1" fmla="*/ 1117600 h 1117638"/>
              <a:gd name="connsiteX2" fmla="*/ 0 w 3565844"/>
              <a:gd name="connsiteY2" fmla="*/ 228600 h 1117638"/>
              <a:gd name="connsiteX0" fmla="*/ 3332498 w 3332498"/>
              <a:gd name="connsiteY0" fmla="*/ 0 h 1117655"/>
              <a:gd name="connsiteX1" fmla="*/ 1491305 w 3332498"/>
              <a:gd name="connsiteY1" fmla="*/ 1117600 h 1117655"/>
              <a:gd name="connsiteX2" fmla="*/ 0 w 3332498"/>
              <a:gd name="connsiteY2" fmla="*/ 334639 h 1117655"/>
              <a:gd name="connsiteX0" fmla="*/ 3332498 w 3332498"/>
              <a:gd name="connsiteY0" fmla="*/ 0 h 1117677"/>
              <a:gd name="connsiteX1" fmla="*/ 1491305 w 3332498"/>
              <a:gd name="connsiteY1" fmla="*/ 1117600 h 1117677"/>
              <a:gd name="connsiteX2" fmla="*/ 0 w 3332498"/>
              <a:gd name="connsiteY2" fmla="*/ 334639 h 1117677"/>
            </a:gdLst>
            <a:ahLst/>
            <a:cxnLst>
              <a:cxn ang="0">
                <a:pos x="connsiteX0" y="connsiteY0"/>
              </a:cxn>
              <a:cxn ang="0">
                <a:pos x="connsiteX1" y="connsiteY1"/>
              </a:cxn>
              <a:cxn ang="0">
                <a:pos x="connsiteX2" y="connsiteY2"/>
              </a:cxn>
            </a:cxnLst>
            <a:rect l="l" t="t" r="r" b="b"/>
            <a:pathLst>
              <a:path w="3332498" h="1117677">
                <a:moveTo>
                  <a:pt x="3332498" y="0"/>
                </a:moveTo>
                <a:cubicBezTo>
                  <a:pt x="2718130" y="499533"/>
                  <a:pt x="2431105" y="1100667"/>
                  <a:pt x="1491305" y="1117600"/>
                </a:cubicBezTo>
                <a:cubicBezTo>
                  <a:pt x="894405" y="1121833"/>
                  <a:pt x="537156" y="953548"/>
                  <a:pt x="0" y="334639"/>
                </a:cubicBezTo>
              </a:path>
            </a:pathLst>
          </a:custGeom>
          <a:noFill/>
          <a:ln w="76200">
            <a:solidFill>
              <a:srgbClr val="003660"/>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7" name="Frihandsfigur: Form 56">
            <a:extLst>
              <a:ext uri="{FF2B5EF4-FFF2-40B4-BE49-F238E27FC236}">
                <a16:creationId xmlns:a16="http://schemas.microsoft.com/office/drawing/2014/main" id="{24F1F5A4-97F9-9F45-9EEE-8FCC5927A85E}"/>
              </a:ext>
            </a:extLst>
          </p:cNvPr>
          <p:cNvSpPr/>
          <p:nvPr/>
        </p:nvSpPr>
        <p:spPr>
          <a:xfrm rot="11199153" flipV="1">
            <a:off x="5230026" y="6230686"/>
            <a:ext cx="707400" cy="45719"/>
          </a:xfrm>
          <a:custGeom>
            <a:avLst/>
            <a:gdLst>
              <a:gd name="connsiteX0" fmla="*/ 3605440 w 3605440"/>
              <a:gd name="connsiteY0" fmla="*/ 647740 h 673140"/>
              <a:gd name="connsiteX1" fmla="*/ 1624240 w 3605440"/>
              <a:gd name="connsiteY1" fmla="*/ 40 h 673140"/>
              <a:gd name="connsiteX2" fmla="*/ 24040 w 3605440"/>
              <a:gd name="connsiteY2" fmla="*/ 673140 h 673140"/>
              <a:gd name="connsiteX0" fmla="*/ 3605440 w 3605440"/>
              <a:gd name="connsiteY0" fmla="*/ 648309 h 673709"/>
              <a:gd name="connsiteX1" fmla="*/ 1624240 w 3605440"/>
              <a:gd name="connsiteY1" fmla="*/ 609 h 673709"/>
              <a:gd name="connsiteX2" fmla="*/ 24040 w 3605440"/>
              <a:gd name="connsiteY2" fmla="*/ 673709 h 673709"/>
              <a:gd name="connsiteX0" fmla="*/ 3698778 w 3698778"/>
              <a:gd name="connsiteY0" fmla="*/ 927441 h 927441"/>
              <a:gd name="connsiteX1" fmla="*/ 1624240 w 3698778"/>
              <a:gd name="connsiteY1" fmla="*/ 341 h 927441"/>
              <a:gd name="connsiteX2" fmla="*/ 24040 w 3698778"/>
              <a:gd name="connsiteY2" fmla="*/ 673441 h 927441"/>
              <a:gd name="connsiteX0" fmla="*/ 3698778 w 3698778"/>
              <a:gd name="connsiteY0" fmla="*/ 927572 h 927572"/>
              <a:gd name="connsiteX1" fmla="*/ 1624240 w 3698778"/>
              <a:gd name="connsiteY1" fmla="*/ 472 h 927572"/>
              <a:gd name="connsiteX2" fmla="*/ 24040 w 3698778"/>
              <a:gd name="connsiteY2" fmla="*/ 673572 h 927572"/>
              <a:gd name="connsiteX0" fmla="*/ 3699050 w 3699050"/>
              <a:gd name="connsiteY0" fmla="*/ 329775 h 329775"/>
              <a:gd name="connsiteX1" fmla="*/ 1608955 w 3699050"/>
              <a:gd name="connsiteY1" fmla="*/ 164675 h 329775"/>
              <a:gd name="connsiteX2" fmla="*/ 24312 w 3699050"/>
              <a:gd name="connsiteY2" fmla="*/ 75775 h 329775"/>
              <a:gd name="connsiteX0" fmla="*/ 4181298 w 4181298"/>
              <a:gd name="connsiteY0" fmla="*/ 127777 h 788220"/>
              <a:gd name="connsiteX1" fmla="*/ 1608955 w 4181298"/>
              <a:gd name="connsiteY1" fmla="*/ 788177 h 788220"/>
              <a:gd name="connsiteX2" fmla="*/ 24312 w 4181298"/>
              <a:gd name="connsiteY2" fmla="*/ 699277 h 788220"/>
              <a:gd name="connsiteX0" fmla="*/ 4181298 w 4181298"/>
              <a:gd name="connsiteY0" fmla="*/ 0 h 660443"/>
              <a:gd name="connsiteX1" fmla="*/ 1608955 w 4181298"/>
              <a:gd name="connsiteY1" fmla="*/ 660400 h 660443"/>
              <a:gd name="connsiteX2" fmla="*/ 24312 w 4181298"/>
              <a:gd name="connsiteY2" fmla="*/ 571500 h 660443"/>
              <a:gd name="connsiteX0" fmla="*/ 3450148 w 3450148"/>
              <a:gd name="connsiteY0" fmla="*/ 0 h 1041443"/>
              <a:gd name="connsiteX1" fmla="*/ 1608955 w 3450148"/>
              <a:gd name="connsiteY1" fmla="*/ 1041400 h 1041443"/>
              <a:gd name="connsiteX2" fmla="*/ 24312 w 3450148"/>
              <a:gd name="connsiteY2" fmla="*/ 952500 h 1041443"/>
              <a:gd name="connsiteX0" fmla="*/ 3603235 w 3603235"/>
              <a:gd name="connsiteY0" fmla="*/ 0 h 1041415"/>
              <a:gd name="connsiteX1" fmla="*/ 1762042 w 3603235"/>
              <a:gd name="connsiteY1" fmla="*/ 1041400 h 1041415"/>
              <a:gd name="connsiteX2" fmla="*/ 21835 w 3603235"/>
              <a:gd name="connsiteY2" fmla="*/ 393700 h 1041415"/>
              <a:gd name="connsiteX0" fmla="*/ 3581400 w 3581400"/>
              <a:gd name="connsiteY0" fmla="*/ 0 h 1041522"/>
              <a:gd name="connsiteX1" fmla="*/ 1740207 w 3581400"/>
              <a:gd name="connsiteY1" fmla="*/ 1041400 h 1041522"/>
              <a:gd name="connsiteX2" fmla="*/ 0 w 3581400"/>
              <a:gd name="connsiteY2" fmla="*/ 393700 h 1041522"/>
              <a:gd name="connsiteX0" fmla="*/ 3581400 w 3581400"/>
              <a:gd name="connsiteY0" fmla="*/ 0 h 1117672"/>
              <a:gd name="connsiteX1" fmla="*/ 1740207 w 3581400"/>
              <a:gd name="connsiteY1" fmla="*/ 1117600 h 1117672"/>
              <a:gd name="connsiteX2" fmla="*/ 0 w 3581400"/>
              <a:gd name="connsiteY2" fmla="*/ 393700 h 1117672"/>
              <a:gd name="connsiteX0" fmla="*/ 3565844 w 3565844"/>
              <a:gd name="connsiteY0" fmla="*/ 0 h 1117638"/>
              <a:gd name="connsiteX1" fmla="*/ 1724651 w 3565844"/>
              <a:gd name="connsiteY1" fmla="*/ 1117600 h 1117638"/>
              <a:gd name="connsiteX2" fmla="*/ 0 w 3565844"/>
              <a:gd name="connsiteY2" fmla="*/ 228600 h 1117638"/>
              <a:gd name="connsiteX0" fmla="*/ 3332498 w 3332498"/>
              <a:gd name="connsiteY0" fmla="*/ 0 h 1117655"/>
              <a:gd name="connsiteX1" fmla="*/ 1491305 w 3332498"/>
              <a:gd name="connsiteY1" fmla="*/ 1117600 h 1117655"/>
              <a:gd name="connsiteX2" fmla="*/ 0 w 3332498"/>
              <a:gd name="connsiteY2" fmla="*/ 334639 h 1117655"/>
              <a:gd name="connsiteX0" fmla="*/ 3332498 w 3332498"/>
              <a:gd name="connsiteY0" fmla="*/ 0 h 1117677"/>
              <a:gd name="connsiteX1" fmla="*/ 1491305 w 3332498"/>
              <a:gd name="connsiteY1" fmla="*/ 1117600 h 1117677"/>
              <a:gd name="connsiteX2" fmla="*/ 0 w 3332498"/>
              <a:gd name="connsiteY2" fmla="*/ 334639 h 1117677"/>
            </a:gdLst>
            <a:ahLst/>
            <a:cxnLst>
              <a:cxn ang="0">
                <a:pos x="connsiteX0" y="connsiteY0"/>
              </a:cxn>
              <a:cxn ang="0">
                <a:pos x="connsiteX1" y="connsiteY1"/>
              </a:cxn>
              <a:cxn ang="0">
                <a:pos x="connsiteX2" y="connsiteY2"/>
              </a:cxn>
            </a:cxnLst>
            <a:rect l="l" t="t" r="r" b="b"/>
            <a:pathLst>
              <a:path w="3332498" h="1117677">
                <a:moveTo>
                  <a:pt x="3332498" y="0"/>
                </a:moveTo>
                <a:cubicBezTo>
                  <a:pt x="2718130" y="499533"/>
                  <a:pt x="2431105" y="1100667"/>
                  <a:pt x="1491305" y="1117600"/>
                </a:cubicBezTo>
                <a:cubicBezTo>
                  <a:pt x="894405" y="1121833"/>
                  <a:pt x="537156" y="953548"/>
                  <a:pt x="0" y="334639"/>
                </a:cubicBezTo>
              </a:path>
            </a:pathLst>
          </a:custGeom>
          <a:noFill/>
          <a:ln w="76200">
            <a:solidFill>
              <a:srgbClr val="003660"/>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8" name="Frihandsfigur: Form 57">
            <a:extLst>
              <a:ext uri="{FF2B5EF4-FFF2-40B4-BE49-F238E27FC236}">
                <a16:creationId xmlns:a16="http://schemas.microsoft.com/office/drawing/2014/main" id="{A13B4AAB-FD10-AFDA-E421-061B04701A88}"/>
              </a:ext>
            </a:extLst>
          </p:cNvPr>
          <p:cNvSpPr/>
          <p:nvPr/>
        </p:nvSpPr>
        <p:spPr>
          <a:xfrm rot="10597561">
            <a:off x="5168940" y="5610219"/>
            <a:ext cx="707400" cy="238554"/>
          </a:xfrm>
          <a:custGeom>
            <a:avLst/>
            <a:gdLst>
              <a:gd name="connsiteX0" fmla="*/ 3605440 w 3605440"/>
              <a:gd name="connsiteY0" fmla="*/ 647740 h 673140"/>
              <a:gd name="connsiteX1" fmla="*/ 1624240 w 3605440"/>
              <a:gd name="connsiteY1" fmla="*/ 40 h 673140"/>
              <a:gd name="connsiteX2" fmla="*/ 24040 w 3605440"/>
              <a:gd name="connsiteY2" fmla="*/ 673140 h 673140"/>
              <a:gd name="connsiteX0" fmla="*/ 3605440 w 3605440"/>
              <a:gd name="connsiteY0" fmla="*/ 648309 h 673709"/>
              <a:gd name="connsiteX1" fmla="*/ 1624240 w 3605440"/>
              <a:gd name="connsiteY1" fmla="*/ 609 h 673709"/>
              <a:gd name="connsiteX2" fmla="*/ 24040 w 3605440"/>
              <a:gd name="connsiteY2" fmla="*/ 673709 h 673709"/>
              <a:gd name="connsiteX0" fmla="*/ 3698778 w 3698778"/>
              <a:gd name="connsiteY0" fmla="*/ 927441 h 927441"/>
              <a:gd name="connsiteX1" fmla="*/ 1624240 w 3698778"/>
              <a:gd name="connsiteY1" fmla="*/ 341 h 927441"/>
              <a:gd name="connsiteX2" fmla="*/ 24040 w 3698778"/>
              <a:gd name="connsiteY2" fmla="*/ 673441 h 927441"/>
              <a:gd name="connsiteX0" fmla="*/ 3698778 w 3698778"/>
              <a:gd name="connsiteY0" fmla="*/ 927572 h 927572"/>
              <a:gd name="connsiteX1" fmla="*/ 1624240 w 3698778"/>
              <a:gd name="connsiteY1" fmla="*/ 472 h 927572"/>
              <a:gd name="connsiteX2" fmla="*/ 24040 w 3698778"/>
              <a:gd name="connsiteY2" fmla="*/ 673572 h 927572"/>
              <a:gd name="connsiteX0" fmla="*/ 3699050 w 3699050"/>
              <a:gd name="connsiteY0" fmla="*/ 329775 h 329775"/>
              <a:gd name="connsiteX1" fmla="*/ 1608955 w 3699050"/>
              <a:gd name="connsiteY1" fmla="*/ 164675 h 329775"/>
              <a:gd name="connsiteX2" fmla="*/ 24312 w 3699050"/>
              <a:gd name="connsiteY2" fmla="*/ 75775 h 329775"/>
              <a:gd name="connsiteX0" fmla="*/ 4181298 w 4181298"/>
              <a:gd name="connsiteY0" fmla="*/ 127777 h 788220"/>
              <a:gd name="connsiteX1" fmla="*/ 1608955 w 4181298"/>
              <a:gd name="connsiteY1" fmla="*/ 788177 h 788220"/>
              <a:gd name="connsiteX2" fmla="*/ 24312 w 4181298"/>
              <a:gd name="connsiteY2" fmla="*/ 699277 h 788220"/>
              <a:gd name="connsiteX0" fmla="*/ 4181298 w 4181298"/>
              <a:gd name="connsiteY0" fmla="*/ 0 h 660443"/>
              <a:gd name="connsiteX1" fmla="*/ 1608955 w 4181298"/>
              <a:gd name="connsiteY1" fmla="*/ 660400 h 660443"/>
              <a:gd name="connsiteX2" fmla="*/ 24312 w 4181298"/>
              <a:gd name="connsiteY2" fmla="*/ 571500 h 660443"/>
              <a:gd name="connsiteX0" fmla="*/ 3450148 w 3450148"/>
              <a:gd name="connsiteY0" fmla="*/ 0 h 1041443"/>
              <a:gd name="connsiteX1" fmla="*/ 1608955 w 3450148"/>
              <a:gd name="connsiteY1" fmla="*/ 1041400 h 1041443"/>
              <a:gd name="connsiteX2" fmla="*/ 24312 w 3450148"/>
              <a:gd name="connsiteY2" fmla="*/ 952500 h 1041443"/>
              <a:gd name="connsiteX0" fmla="*/ 3603235 w 3603235"/>
              <a:gd name="connsiteY0" fmla="*/ 0 h 1041415"/>
              <a:gd name="connsiteX1" fmla="*/ 1762042 w 3603235"/>
              <a:gd name="connsiteY1" fmla="*/ 1041400 h 1041415"/>
              <a:gd name="connsiteX2" fmla="*/ 21835 w 3603235"/>
              <a:gd name="connsiteY2" fmla="*/ 393700 h 1041415"/>
              <a:gd name="connsiteX0" fmla="*/ 3581400 w 3581400"/>
              <a:gd name="connsiteY0" fmla="*/ 0 h 1041522"/>
              <a:gd name="connsiteX1" fmla="*/ 1740207 w 3581400"/>
              <a:gd name="connsiteY1" fmla="*/ 1041400 h 1041522"/>
              <a:gd name="connsiteX2" fmla="*/ 0 w 3581400"/>
              <a:gd name="connsiteY2" fmla="*/ 393700 h 1041522"/>
              <a:gd name="connsiteX0" fmla="*/ 3581400 w 3581400"/>
              <a:gd name="connsiteY0" fmla="*/ 0 h 1117672"/>
              <a:gd name="connsiteX1" fmla="*/ 1740207 w 3581400"/>
              <a:gd name="connsiteY1" fmla="*/ 1117600 h 1117672"/>
              <a:gd name="connsiteX2" fmla="*/ 0 w 3581400"/>
              <a:gd name="connsiteY2" fmla="*/ 393700 h 1117672"/>
              <a:gd name="connsiteX0" fmla="*/ 3565844 w 3565844"/>
              <a:gd name="connsiteY0" fmla="*/ 0 h 1117638"/>
              <a:gd name="connsiteX1" fmla="*/ 1724651 w 3565844"/>
              <a:gd name="connsiteY1" fmla="*/ 1117600 h 1117638"/>
              <a:gd name="connsiteX2" fmla="*/ 0 w 3565844"/>
              <a:gd name="connsiteY2" fmla="*/ 228600 h 1117638"/>
              <a:gd name="connsiteX0" fmla="*/ 3332498 w 3332498"/>
              <a:gd name="connsiteY0" fmla="*/ 0 h 1117655"/>
              <a:gd name="connsiteX1" fmla="*/ 1491305 w 3332498"/>
              <a:gd name="connsiteY1" fmla="*/ 1117600 h 1117655"/>
              <a:gd name="connsiteX2" fmla="*/ 0 w 3332498"/>
              <a:gd name="connsiteY2" fmla="*/ 334639 h 1117655"/>
              <a:gd name="connsiteX0" fmla="*/ 3332498 w 3332498"/>
              <a:gd name="connsiteY0" fmla="*/ 0 h 1117677"/>
              <a:gd name="connsiteX1" fmla="*/ 1491305 w 3332498"/>
              <a:gd name="connsiteY1" fmla="*/ 1117600 h 1117677"/>
              <a:gd name="connsiteX2" fmla="*/ 0 w 3332498"/>
              <a:gd name="connsiteY2" fmla="*/ 334639 h 1117677"/>
            </a:gdLst>
            <a:ahLst/>
            <a:cxnLst>
              <a:cxn ang="0">
                <a:pos x="connsiteX0" y="connsiteY0"/>
              </a:cxn>
              <a:cxn ang="0">
                <a:pos x="connsiteX1" y="connsiteY1"/>
              </a:cxn>
              <a:cxn ang="0">
                <a:pos x="connsiteX2" y="connsiteY2"/>
              </a:cxn>
            </a:cxnLst>
            <a:rect l="l" t="t" r="r" b="b"/>
            <a:pathLst>
              <a:path w="3332498" h="1117677">
                <a:moveTo>
                  <a:pt x="3332498" y="0"/>
                </a:moveTo>
                <a:cubicBezTo>
                  <a:pt x="2718130" y="499533"/>
                  <a:pt x="2431105" y="1100667"/>
                  <a:pt x="1491305" y="1117600"/>
                </a:cubicBezTo>
                <a:cubicBezTo>
                  <a:pt x="894405" y="1121833"/>
                  <a:pt x="537156" y="953548"/>
                  <a:pt x="0" y="334639"/>
                </a:cubicBezTo>
              </a:path>
            </a:pathLst>
          </a:custGeom>
          <a:noFill/>
          <a:ln w="76200">
            <a:solidFill>
              <a:srgbClr val="003660"/>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2890001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Grafik, symbol, logotyp, clipart&#10;&#10;Automatiskt genererad beskrivning">
            <a:extLst>
              <a:ext uri="{FF2B5EF4-FFF2-40B4-BE49-F238E27FC236}">
                <a16:creationId xmlns:a16="http://schemas.microsoft.com/office/drawing/2014/main" id="{D0661D2E-8A73-BA9D-786D-041CE5B2CDEC}"/>
              </a:ext>
            </a:extLst>
          </p:cNvPr>
          <p:cNvPicPr>
            <a:picLocks noChangeAspect="1"/>
          </p:cNvPicPr>
          <p:nvPr/>
        </p:nvPicPr>
        <p:blipFill>
          <a:blip r:embed="rId2"/>
          <a:stretch>
            <a:fillRect/>
          </a:stretch>
        </p:blipFill>
        <p:spPr>
          <a:xfrm>
            <a:off x="4202745" y="5566241"/>
            <a:ext cx="1015135" cy="1015135"/>
          </a:xfrm>
          <a:prstGeom prst="rect">
            <a:avLst/>
          </a:prstGeom>
        </p:spPr>
      </p:pic>
      <p:pic>
        <p:nvPicPr>
          <p:cNvPr id="7" name="Bildobjekt 6" descr="En bild som visar symbol, Grafik, cirkel, logotyp&#10;&#10;Automatiskt genererad beskrivning">
            <a:extLst>
              <a:ext uri="{FF2B5EF4-FFF2-40B4-BE49-F238E27FC236}">
                <a16:creationId xmlns:a16="http://schemas.microsoft.com/office/drawing/2014/main" id="{FDEEFE27-2F57-C491-A1B8-2C0C67F7E700}"/>
              </a:ext>
            </a:extLst>
          </p:cNvPr>
          <p:cNvPicPr>
            <a:picLocks noChangeAspect="1"/>
          </p:cNvPicPr>
          <p:nvPr/>
        </p:nvPicPr>
        <p:blipFill>
          <a:blip r:embed="rId3"/>
          <a:stretch>
            <a:fillRect/>
          </a:stretch>
        </p:blipFill>
        <p:spPr>
          <a:xfrm>
            <a:off x="4147707" y="354082"/>
            <a:ext cx="1125211" cy="1125211"/>
          </a:xfrm>
          <a:prstGeom prst="rect">
            <a:avLst/>
          </a:prstGeom>
        </p:spPr>
      </p:pic>
      <p:pic>
        <p:nvPicPr>
          <p:cNvPr id="9" name="Bildobjekt 8" descr="En bild som visar Grafik, cirkel, clipart, grafisk design&#10;&#10;Automatiskt genererad beskrivning">
            <a:extLst>
              <a:ext uri="{FF2B5EF4-FFF2-40B4-BE49-F238E27FC236}">
                <a16:creationId xmlns:a16="http://schemas.microsoft.com/office/drawing/2014/main" id="{C16F33BF-08F0-B526-A3B3-6BA82015E42F}"/>
              </a:ext>
            </a:extLst>
          </p:cNvPr>
          <p:cNvPicPr>
            <a:picLocks noChangeAspect="1"/>
          </p:cNvPicPr>
          <p:nvPr/>
        </p:nvPicPr>
        <p:blipFill>
          <a:blip r:embed="rId4"/>
          <a:stretch>
            <a:fillRect/>
          </a:stretch>
        </p:blipFill>
        <p:spPr>
          <a:xfrm>
            <a:off x="4147707" y="4311338"/>
            <a:ext cx="1125211" cy="1125211"/>
          </a:xfrm>
          <a:prstGeom prst="rect">
            <a:avLst/>
          </a:prstGeom>
        </p:spPr>
      </p:pic>
      <p:pic>
        <p:nvPicPr>
          <p:cNvPr id="11" name="Bildobjekt 10" descr="En bild som visar cirkel, skärmbild, linje, design&#10;&#10;Automatiskt genererad beskrivning">
            <a:extLst>
              <a:ext uri="{FF2B5EF4-FFF2-40B4-BE49-F238E27FC236}">
                <a16:creationId xmlns:a16="http://schemas.microsoft.com/office/drawing/2014/main" id="{BC5C2F82-C32D-D903-8C25-BCF5DBAAD84C}"/>
              </a:ext>
            </a:extLst>
          </p:cNvPr>
          <p:cNvPicPr>
            <a:picLocks noChangeAspect="1"/>
          </p:cNvPicPr>
          <p:nvPr/>
        </p:nvPicPr>
        <p:blipFill>
          <a:blip r:embed="rId5"/>
          <a:stretch>
            <a:fillRect/>
          </a:stretch>
        </p:blipFill>
        <p:spPr>
          <a:xfrm>
            <a:off x="4147707" y="3106795"/>
            <a:ext cx="1125211" cy="1125211"/>
          </a:xfrm>
          <a:prstGeom prst="rect">
            <a:avLst/>
          </a:prstGeom>
        </p:spPr>
      </p:pic>
      <p:pic>
        <p:nvPicPr>
          <p:cNvPr id="13" name="Bildobjekt 12" descr="En bild som visar cirkel, Grafik, clipart&#10;&#10;Automatiskt genererad beskrivning">
            <a:extLst>
              <a:ext uri="{FF2B5EF4-FFF2-40B4-BE49-F238E27FC236}">
                <a16:creationId xmlns:a16="http://schemas.microsoft.com/office/drawing/2014/main" id="{B895A2F5-9757-3606-AD19-FEC3ACAE1D9F}"/>
              </a:ext>
            </a:extLst>
          </p:cNvPr>
          <p:cNvPicPr>
            <a:picLocks noChangeAspect="1"/>
          </p:cNvPicPr>
          <p:nvPr/>
        </p:nvPicPr>
        <p:blipFill>
          <a:blip r:embed="rId6"/>
          <a:stretch>
            <a:fillRect/>
          </a:stretch>
        </p:blipFill>
        <p:spPr>
          <a:xfrm>
            <a:off x="4223798" y="1780235"/>
            <a:ext cx="973029" cy="978435"/>
          </a:xfrm>
          <a:prstGeom prst="rect">
            <a:avLst/>
          </a:prstGeom>
        </p:spPr>
      </p:pic>
      <p:sp>
        <p:nvSpPr>
          <p:cNvPr id="4" name="Rektangel 3">
            <a:extLst>
              <a:ext uri="{FF2B5EF4-FFF2-40B4-BE49-F238E27FC236}">
                <a16:creationId xmlns:a16="http://schemas.microsoft.com/office/drawing/2014/main" id="{2A6E2E75-2EFB-6087-4EA1-472F4B75CBF7}"/>
              </a:ext>
            </a:extLst>
          </p:cNvPr>
          <p:cNvSpPr/>
          <p:nvPr/>
        </p:nvSpPr>
        <p:spPr>
          <a:xfrm>
            <a:off x="343665" y="2839851"/>
            <a:ext cx="3168650" cy="1555750"/>
          </a:xfrm>
          <a:prstGeom prst="rect">
            <a:avLst/>
          </a:prstGeom>
          <a:solidFill>
            <a:srgbClr val="EA5B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grpSp>
        <p:nvGrpSpPr>
          <p:cNvPr id="12" name="!!Grupp 11">
            <a:extLst>
              <a:ext uri="{FF2B5EF4-FFF2-40B4-BE49-F238E27FC236}">
                <a16:creationId xmlns:a16="http://schemas.microsoft.com/office/drawing/2014/main" id="{44B184D7-6053-C06B-E9F5-7AEC45E8C43E}"/>
              </a:ext>
            </a:extLst>
          </p:cNvPr>
          <p:cNvGrpSpPr/>
          <p:nvPr/>
        </p:nvGrpSpPr>
        <p:grpSpPr>
          <a:xfrm>
            <a:off x="5968926" y="414151"/>
            <a:ext cx="1726435" cy="379599"/>
            <a:chOff x="7595365" y="414151"/>
            <a:chExt cx="1726435" cy="379599"/>
          </a:xfrm>
        </p:grpSpPr>
        <p:sp>
          <p:nvSpPr>
            <p:cNvPr id="10" name="Rektangel 9">
              <a:extLst>
                <a:ext uri="{FF2B5EF4-FFF2-40B4-BE49-F238E27FC236}">
                  <a16:creationId xmlns:a16="http://schemas.microsoft.com/office/drawing/2014/main" id="{F22DDFE7-60D3-BD0F-92A1-66E3F1192BCE}"/>
                </a:ext>
              </a:extLst>
            </p:cNvPr>
            <p:cNvSpPr/>
            <p:nvPr/>
          </p:nvSpPr>
          <p:spPr>
            <a:xfrm>
              <a:off x="7595365" y="414151"/>
              <a:ext cx="1726435" cy="379599"/>
            </a:xfrm>
            <a:prstGeom prst="rect">
              <a:avLst/>
            </a:prstGeom>
            <a:solidFill>
              <a:srgbClr val="E6E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6" name="textruta 5">
              <a:extLst>
                <a:ext uri="{FF2B5EF4-FFF2-40B4-BE49-F238E27FC236}">
                  <a16:creationId xmlns:a16="http://schemas.microsoft.com/office/drawing/2014/main" id="{706DC7C3-82F7-62FC-6CA6-840CD2089567}"/>
                </a:ext>
              </a:extLst>
            </p:cNvPr>
            <p:cNvSpPr txBox="1"/>
            <p:nvPr/>
          </p:nvSpPr>
          <p:spPr>
            <a:xfrm>
              <a:off x="7595365" y="450061"/>
              <a:ext cx="1726435" cy="307777"/>
            </a:xfrm>
            <a:prstGeom prst="rect">
              <a:avLst/>
            </a:prstGeom>
            <a:noFill/>
          </p:spPr>
          <p:txBody>
            <a:bodyPr wrap="square" lIns="0" tIns="0" rIns="0" bIns="0" rtlCol="0">
              <a:spAutoFit/>
            </a:bodyPr>
            <a:lstStyle/>
            <a:p>
              <a:pPr algn="ctr"/>
              <a:r>
                <a:rPr lang="en-GB" sz="2000" b="1" err="1">
                  <a:solidFill>
                    <a:srgbClr val="003660"/>
                  </a:solidFill>
                </a:rPr>
                <a:t>Knivmöte</a:t>
              </a:r>
              <a:r>
                <a:rPr lang="en-GB" sz="2000" b="1">
                  <a:solidFill>
                    <a:srgbClr val="003660"/>
                  </a:solidFill>
                </a:rPr>
                <a:t> 1</a:t>
              </a:r>
              <a:endParaRPr lang="sv-SE" sz="2000" b="1">
                <a:solidFill>
                  <a:srgbClr val="003660"/>
                </a:solidFill>
              </a:endParaRPr>
            </a:p>
          </p:txBody>
        </p:sp>
      </p:grpSp>
      <p:sp>
        <p:nvSpPr>
          <p:cNvPr id="8" name="textruta 7">
            <a:extLst>
              <a:ext uri="{FF2B5EF4-FFF2-40B4-BE49-F238E27FC236}">
                <a16:creationId xmlns:a16="http://schemas.microsoft.com/office/drawing/2014/main" id="{AE9F6622-3B6F-E53C-B325-C81A269A838E}"/>
              </a:ext>
            </a:extLst>
          </p:cNvPr>
          <p:cNvSpPr txBox="1"/>
          <p:nvPr/>
        </p:nvSpPr>
        <p:spPr>
          <a:xfrm>
            <a:off x="477589" y="3224638"/>
            <a:ext cx="2927350" cy="1077218"/>
          </a:xfrm>
          <a:prstGeom prst="rect">
            <a:avLst/>
          </a:prstGeom>
          <a:noFill/>
        </p:spPr>
        <p:txBody>
          <a:bodyPr wrap="square" lIns="0" tIns="0" rIns="0" bIns="0" rtlCol="0">
            <a:spAutoFit/>
          </a:bodyPr>
          <a:lstStyle/>
          <a:p>
            <a:pPr algn="l"/>
            <a:r>
              <a:rPr lang="sv-SE" sz="1400">
                <a:solidFill>
                  <a:schemeClr val="bg1"/>
                </a:solidFill>
              </a:rPr>
              <a:t>Patrullerna bygger ett land och hanterar dess resurser, med fokus på hållbarhet.</a:t>
            </a:r>
          </a:p>
          <a:p>
            <a:pPr algn="l"/>
            <a:r>
              <a:rPr lang="sv-SE" sz="1400">
                <a:solidFill>
                  <a:schemeClr val="bg1"/>
                </a:solidFill>
              </a:rPr>
              <a:t>Scouterna väljer vad som ska utvecklas i landet</a:t>
            </a:r>
          </a:p>
        </p:txBody>
      </p:sp>
      <p:grpSp>
        <p:nvGrpSpPr>
          <p:cNvPr id="34" name="!!Grupp 33">
            <a:extLst>
              <a:ext uri="{FF2B5EF4-FFF2-40B4-BE49-F238E27FC236}">
                <a16:creationId xmlns:a16="http://schemas.microsoft.com/office/drawing/2014/main" id="{454235FC-EA5F-019B-AB0D-F87E9AA3517A}"/>
              </a:ext>
            </a:extLst>
          </p:cNvPr>
          <p:cNvGrpSpPr/>
          <p:nvPr/>
        </p:nvGrpSpPr>
        <p:grpSpPr>
          <a:xfrm>
            <a:off x="5968927" y="903101"/>
            <a:ext cx="1726435" cy="379599"/>
            <a:chOff x="5468115" y="903101"/>
            <a:chExt cx="1726435" cy="379599"/>
          </a:xfrm>
        </p:grpSpPr>
        <p:sp>
          <p:nvSpPr>
            <p:cNvPr id="14" name="Rektangel 13">
              <a:extLst>
                <a:ext uri="{FF2B5EF4-FFF2-40B4-BE49-F238E27FC236}">
                  <a16:creationId xmlns:a16="http://schemas.microsoft.com/office/drawing/2014/main" id="{EA08006A-0D0A-8023-4A78-2211EEDB4D4F}"/>
                </a:ext>
              </a:extLst>
            </p:cNvPr>
            <p:cNvSpPr/>
            <p:nvPr/>
          </p:nvSpPr>
          <p:spPr>
            <a:xfrm>
              <a:off x="5468115" y="903101"/>
              <a:ext cx="1726435" cy="379599"/>
            </a:xfrm>
            <a:prstGeom prst="rect">
              <a:avLst/>
            </a:prstGeom>
            <a:solidFill>
              <a:srgbClr val="E6E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15" name="textruta 14">
              <a:extLst>
                <a:ext uri="{FF2B5EF4-FFF2-40B4-BE49-F238E27FC236}">
                  <a16:creationId xmlns:a16="http://schemas.microsoft.com/office/drawing/2014/main" id="{E73B9640-89A1-2D2B-8C43-302EDEE3F465}"/>
                </a:ext>
              </a:extLst>
            </p:cNvPr>
            <p:cNvSpPr txBox="1"/>
            <p:nvPr/>
          </p:nvSpPr>
          <p:spPr>
            <a:xfrm>
              <a:off x="5468115" y="939011"/>
              <a:ext cx="1726435" cy="307777"/>
            </a:xfrm>
            <a:prstGeom prst="rect">
              <a:avLst/>
            </a:prstGeom>
            <a:noFill/>
          </p:spPr>
          <p:txBody>
            <a:bodyPr wrap="square" lIns="0" tIns="0" rIns="0" bIns="0" rtlCol="0">
              <a:spAutoFit/>
            </a:bodyPr>
            <a:lstStyle/>
            <a:p>
              <a:pPr algn="ctr"/>
              <a:r>
                <a:rPr lang="en-GB" sz="2000" b="1" err="1">
                  <a:solidFill>
                    <a:srgbClr val="003660"/>
                  </a:solidFill>
                </a:rPr>
                <a:t>Knivmöte</a:t>
              </a:r>
              <a:r>
                <a:rPr lang="en-GB" sz="2000" b="1">
                  <a:solidFill>
                    <a:srgbClr val="003660"/>
                  </a:solidFill>
                </a:rPr>
                <a:t> 2</a:t>
              </a:r>
              <a:endParaRPr lang="sv-SE" sz="2000" b="1">
                <a:solidFill>
                  <a:srgbClr val="003660"/>
                </a:solidFill>
              </a:endParaRPr>
            </a:p>
          </p:txBody>
        </p:sp>
      </p:grpSp>
      <p:grpSp>
        <p:nvGrpSpPr>
          <p:cNvPr id="35" name="!!Grupp 34">
            <a:extLst>
              <a:ext uri="{FF2B5EF4-FFF2-40B4-BE49-F238E27FC236}">
                <a16:creationId xmlns:a16="http://schemas.microsoft.com/office/drawing/2014/main" id="{58E742D4-66FF-E744-6048-604E0A697B3A}"/>
              </a:ext>
            </a:extLst>
          </p:cNvPr>
          <p:cNvGrpSpPr/>
          <p:nvPr/>
        </p:nvGrpSpPr>
        <p:grpSpPr>
          <a:xfrm>
            <a:off x="5968927" y="1651379"/>
            <a:ext cx="1726435" cy="379599"/>
            <a:chOff x="5468115" y="1651379"/>
            <a:chExt cx="1726435" cy="379599"/>
          </a:xfrm>
        </p:grpSpPr>
        <p:sp>
          <p:nvSpPr>
            <p:cNvPr id="16" name="Rektangel 15">
              <a:extLst>
                <a:ext uri="{FF2B5EF4-FFF2-40B4-BE49-F238E27FC236}">
                  <a16:creationId xmlns:a16="http://schemas.microsoft.com/office/drawing/2014/main" id="{96208297-28D5-A12A-C012-BA7DCB201231}"/>
                </a:ext>
              </a:extLst>
            </p:cNvPr>
            <p:cNvSpPr/>
            <p:nvPr/>
          </p:nvSpPr>
          <p:spPr>
            <a:xfrm>
              <a:off x="5468115" y="1651379"/>
              <a:ext cx="1726435" cy="379599"/>
            </a:xfrm>
            <a:prstGeom prst="rect">
              <a:avLst/>
            </a:prstGeom>
            <a:solidFill>
              <a:srgbClr val="E6E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17" name="textruta 16">
              <a:extLst>
                <a:ext uri="{FF2B5EF4-FFF2-40B4-BE49-F238E27FC236}">
                  <a16:creationId xmlns:a16="http://schemas.microsoft.com/office/drawing/2014/main" id="{9DA655EC-FCBF-52C7-141B-A06DCA81B4FC}"/>
                </a:ext>
              </a:extLst>
            </p:cNvPr>
            <p:cNvSpPr txBox="1"/>
            <p:nvPr/>
          </p:nvSpPr>
          <p:spPr>
            <a:xfrm>
              <a:off x="5468115" y="1687289"/>
              <a:ext cx="1726435" cy="307777"/>
            </a:xfrm>
            <a:prstGeom prst="rect">
              <a:avLst/>
            </a:prstGeom>
            <a:noFill/>
          </p:spPr>
          <p:txBody>
            <a:bodyPr wrap="square" lIns="0" tIns="0" rIns="0" bIns="0" rtlCol="0">
              <a:spAutoFit/>
            </a:bodyPr>
            <a:lstStyle/>
            <a:p>
              <a:pPr algn="ctr"/>
              <a:r>
                <a:rPr lang="en-GB" sz="2000" b="1" err="1">
                  <a:solidFill>
                    <a:srgbClr val="003660"/>
                  </a:solidFill>
                </a:rPr>
                <a:t>Dygnamöte</a:t>
              </a:r>
              <a:r>
                <a:rPr lang="en-GB" sz="2000" b="1">
                  <a:solidFill>
                    <a:srgbClr val="003660"/>
                  </a:solidFill>
                </a:rPr>
                <a:t> 1</a:t>
              </a:r>
              <a:endParaRPr lang="sv-SE" sz="2000" b="1">
                <a:solidFill>
                  <a:srgbClr val="003660"/>
                </a:solidFill>
              </a:endParaRPr>
            </a:p>
          </p:txBody>
        </p:sp>
      </p:grpSp>
      <p:grpSp>
        <p:nvGrpSpPr>
          <p:cNvPr id="3" name="!!Grupp 2">
            <a:extLst>
              <a:ext uri="{FF2B5EF4-FFF2-40B4-BE49-F238E27FC236}">
                <a16:creationId xmlns:a16="http://schemas.microsoft.com/office/drawing/2014/main" id="{07D9ECE8-DC8A-3209-DA0C-830B4E320D2B}"/>
              </a:ext>
            </a:extLst>
          </p:cNvPr>
          <p:cNvGrpSpPr/>
          <p:nvPr/>
        </p:nvGrpSpPr>
        <p:grpSpPr>
          <a:xfrm>
            <a:off x="5968926" y="2082655"/>
            <a:ext cx="1726435" cy="379599"/>
            <a:chOff x="7595365" y="2082655"/>
            <a:chExt cx="1726435" cy="379599"/>
          </a:xfrm>
        </p:grpSpPr>
        <p:sp>
          <p:nvSpPr>
            <p:cNvPr id="18" name="Rektangel 17">
              <a:extLst>
                <a:ext uri="{FF2B5EF4-FFF2-40B4-BE49-F238E27FC236}">
                  <a16:creationId xmlns:a16="http://schemas.microsoft.com/office/drawing/2014/main" id="{7C2B6E47-96E0-AAB1-BB45-B1AD1D0995D4}"/>
                </a:ext>
              </a:extLst>
            </p:cNvPr>
            <p:cNvSpPr/>
            <p:nvPr/>
          </p:nvSpPr>
          <p:spPr>
            <a:xfrm>
              <a:off x="7595365" y="2082655"/>
              <a:ext cx="1726435" cy="379599"/>
            </a:xfrm>
            <a:prstGeom prst="rect">
              <a:avLst/>
            </a:prstGeom>
            <a:solidFill>
              <a:srgbClr val="E6E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19" name="textruta 18">
              <a:extLst>
                <a:ext uri="{FF2B5EF4-FFF2-40B4-BE49-F238E27FC236}">
                  <a16:creationId xmlns:a16="http://schemas.microsoft.com/office/drawing/2014/main" id="{030DE27D-E268-7EFA-9FC8-0515F8F2B6A9}"/>
                </a:ext>
              </a:extLst>
            </p:cNvPr>
            <p:cNvSpPr txBox="1"/>
            <p:nvPr/>
          </p:nvSpPr>
          <p:spPr>
            <a:xfrm>
              <a:off x="7595365" y="2118565"/>
              <a:ext cx="1726435" cy="307777"/>
            </a:xfrm>
            <a:prstGeom prst="rect">
              <a:avLst/>
            </a:prstGeom>
            <a:noFill/>
          </p:spPr>
          <p:txBody>
            <a:bodyPr wrap="square" lIns="0" tIns="0" rIns="0" bIns="0" rtlCol="0">
              <a:spAutoFit/>
            </a:bodyPr>
            <a:lstStyle/>
            <a:p>
              <a:pPr algn="ctr"/>
              <a:r>
                <a:rPr lang="en-GB" sz="2000" b="1" err="1">
                  <a:solidFill>
                    <a:srgbClr val="003660"/>
                  </a:solidFill>
                </a:rPr>
                <a:t>Dygnamöte</a:t>
              </a:r>
              <a:r>
                <a:rPr lang="en-GB" sz="2000" b="1">
                  <a:solidFill>
                    <a:srgbClr val="003660"/>
                  </a:solidFill>
                </a:rPr>
                <a:t> 2</a:t>
              </a:r>
              <a:endParaRPr lang="sv-SE" sz="2000" b="1">
                <a:solidFill>
                  <a:srgbClr val="003660"/>
                </a:solidFill>
              </a:endParaRPr>
            </a:p>
          </p:txBody>
        </p:sp>
      </p:grpSp>
      <p:grpSp>
        <p:nvGrpSpPr>
          <p:cNvPr id="36" name="!!Grupp 35">
            <a:extLst>
              <a:ext uri="{FF2B5EF4-FFF2-40B4-BE49-F238E27FC236}">
                <a16:creationId xmlns:a16="http://schemas.microsoft.com/office/drawing/2014/main" id="{8847A54D-CC8A-1DDB-FB50-2DA986E25E67}"/>
              </a:ext>
            </a:extLst>
          </p:cNvPr>
          <p:cNvGrpSpPr/>
          <p:nvPr/>
        </p:nvGrpSpPr>
        <p:grpSpPr>
          <a:xfrm>
            <a:off x="5968927" y="3247773"/>
            <a:ext cx="1726435" cy="379599"/>
            <a:chOff x="5468115" y="3247773"/>
            <a:chExt cx="1726435" cy="379599"/>
          </a:xfrm>
        </p:grpSpPr>
        <p:sp>
          <p:nvSpPr>
            <p:cNvPr id="20" name="Rektangel 19">
              <a:extLst>
                <a:ext uri="{FF2B5EF4-FFF2-40B4-BE49-F238E27FC236}">
                  <a16:creationId xmlns:a16="http://schemas.microsoft.com/office/drawing/2014/main" id="{30B87231-AAB0-BEE0-20AC-8699CBDCF636}"/>
                </a:ext>
              </a:extLst>
            </p:cNvPr>
            <p:cNvSpPr/>
            <p:nvPr/>
          </p:nvSpPr>
          <p:spPr>
            <a:xfrm>
              <a:off x="5468115" y="3247773"/>
              <a:ext cx="1726435" cy="379599"/>
            </a:xfrm>
            <a:prstGeom prst="rect">
              <a:avLst/>
            </a:prstGeom>
            <a:solidFill>
              <a:srgbClr val="E6E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21" name="textruta 20">
              <a:extLst>
                <a:ext uri="{FF2B5EF4-FFF2-40B4-BE49-F238E27FC236}">
                  <a16:creationId xmlns:a16="http://schemas.microsoft.com/office/drawing/2014/main" id="{64990CF9-6AF0-E56F-B670-1C9019A59AD8}"/>
                </a:ext>
              </a:extLst>
            </p:cNvPr>
            <p:cNvSpPr txBox="1"/>
            <p:nvPr/>
          </p:nvSpPr>
          <p:spPr>
            <a:xfrm>
              <a:off x="5468115" y="3283683"/>
              <a:ext cx="1726435" cy="307777"/>
            </a:xfrm>
            <a:prstGeom prst="rect">
              <a:avLst/>
            </a:prstGeom>
            <a:noFill/>
          </p:spPr>
          <p:txBody>
            <a:bodyPr wrap="square" lIns="0" tIns="0" rIns="0" bIns="0" rtlCol="0">
              <a:spAutoFit/>
            </a:bodyPr>
            <a:lstStyle/>
            <a:p>
              <a:pPr algn="ctr"/>
              <a:r>
                <a:rPr lang="en-GB" sz="2000" b="1" err="1">
                  <a:solidFill>
                    <a:srgbClr val="003660"/>
                  </a:solidFill>
                </a:rPr>
                <a:t>Byggamöte</a:t>
              </a:r>
              <a:r>
                <a:rPr lang="en-GB" sz="2000" b="1">
                  <a:solidFill>
                    <a:srgbClr val="003660"/>
                  </a:solidFill>
                </a:rPr>
                <a:t> 1</a:t>
              </a:r>
              <a:endParaRPr lang="sv-SE" sz="2000" b="1">
                <a:solidFill>
                  <a:srgbClr val="003660"/>
                </a:solidFill>
              </a:endParaRPr>
            </a:p>
          </p:txBody>
        </p:sp>
      </p:grpSp>
      <p:grpSp>
        <p:nvGrpSpPr>
          <p:cNvPr id="37" name="!!Grupp 36">
            <a:extLst>
              <a:ext uri="{FF2B5EF4-FFF2-40B4-BE49-F238E27FC236}">
                <a16:creationId xmlns:a16="http://schemas.microsoft.com/office/drawing/2014/main" id="{97E715BE-C9A2-E498-DFDE-9EC6956EEE11}"/>
              </a:ext>
            </a:extLst>
          </p:cNvPr>
          <p:cNvGrpSpPr/>
          <p:nvPr/>
        </p:nvGrpSpPr>
        <p:grpSpPr>
          <a:xfrm>
            <a:off x="5968927" y="3714959"/>
            <a:ext cx="1726435" cy="379599"/>
            <a:chOff x="5468115" y="3714959"/>
            <a:chExt cx="1726435" cy="379599"/>
          </a:xfrm>
        </p:grpSpPr>
        <p:sp>
          <p:nvSpPr>
            <p:cNvPr id="22" name="Rektangel 21">
              <a:extLst>
                <a:ext uri="{FF2B5EF4-FFF2-40B4-BE49-F238E27FC236}">
                  <a16:creationId xmlns:a16="http://schemas.microsoft.com/office/drawing/2014/main" id="{08D1F79F-5BD8-06AC-4569-92CEE2407053}"/>
                </a:ext>
              </a:extLst>
            </p:cNvPr>
            <p:cNvSpPr/>
            <p:nvPr/>
          </p:nvSpPr>
          <p:spPr>
            <a:xfrm>
              <a:off x="5468115" y="3714959"/>
              <a:ext cx="1726435" cy="379599"/>
            </a:xfrm>
            <a:prstGeom prst="rect">
              <a:avLst/>
            </a:prstGeom>
            <a:solidFill>
              <a:srgbClr val="E6E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23" name="textruta 22">
              <a:extLst>
                <a:ext uri="{FF2B5EF4-FFF2-40B4-BE49-F238E27FC236}">
                  <a16:creationId xmlns:a16="http://schemas.microsoft.com/office/drawing/2014/main" id="{3AAE4F79-2E59-2A32-F299-0C3F1444EAAE}"/>
                </a:ext>
              </a:extLst>
            </p:cNvPr>
            <p:cNvSpPr txBox="1"/>
            <p:nvPr/>
          </p:nvSpPr>
          <p:spPr>
            <a:xfrm>
              <a:off x="5468115" y="3750869"/>
              <a:ext cx="1726435" cy="307777"/>
            </a:xfrm>
            <a:prstGeom prst="rect">
              <a:avLst/>
            </a:prstGeom>
            <a:noFill/>
          </p:spPr>
          <p:txBody>
            <a:bodyPr wrap="square" lIns="0" tIns="0" rIns="0" bIns="0" rtlCol="0">
              <a:spAutoFit/>
            </a:bodyPr>
            <a:lstStyle/>
            <a:p>
              <a:pPr algn="ctr"/>
              <a:r>
                <a:rPr lang="en-GB" sz="2000" b="1" err="1">
                  <a:solidFill>
                    <a:srgbClr val="003660"/>
                  </a:solidFill>
                </a:rPr>
                <a:t>Byggamöte</a:t>
              </a:r>
              <a:r>
                <a:rPr lang="en-GB" sz="2000" b="1">
                  <a:solidFill>
                    <a:srgbClr val="003660"/>
                  </a:solidFill>
                </a:rPr>
                <a:t> 2</a:t>
              </a:r>
              <a:endParaRPr lang="sv-SE" sz="2000" b="1">
                <a:solidFill>
                  <a:srgbClr val="003660"/>
                </a:solidFill>
              </a:endParaRPr>
            </a:p>
          </p:txBody>
        </p:sp>
      </p:grpSp>
      <p:grpSp>
        <p:nvGrpSpPr>
          <p:cNvPr id="2" name="!!Grupp 1">
            <a:extLst>
              <a:ext uri="{FF2B5EF4-FFF2-40B4-BE49-F238E27FC236}">
                <a16:creationId xmlns:a16="http://schemas.microsoft.com/office/drawing/2014/main" id="{5F3C1C1F-E510-A190-4F46-6448AA18EF0D}"/>
              </a:ext>
            </a:extLst>
          </p:cNvPr>
          <p:cNvGrpSpPr/>
          <p:nvPr/>
        </p:nvGrpSpPr>
        <p:grpSpPr>
          <a:xfrm>
            <a:off x="5968926" y="2511260"/>
            <a:ext cx="1726435" cy="379599"/>
            <a:chOff x="7595365" y="2511260"/>
            <a:chExt cx="1726435" cy="379599"/>
          </a:xfrm>
        </p:grpSpPr>
        <p:sp>
          <p:nvSpPr>
            <p:cNvPr id="24" name="Rektangel 23">
              <a:extLst>
                <a:ext uri="{FF2B5EF4-FFF2-40B4-BE49-F238E27FC236}">
                  <a16:creationId xmlns:a16="http://schemas.microsoft.com/office/drawing/2014/main" id="{839785FA-5484-5A35-B9AB-5EF20E8C6326}"/>
                </a:ext>
              </a:extLst>
            </p:cNvPr>
            <p:cNvSpPr/>
            <p:nvPr/>
          </p:nvSpPr>
          <p:spPr>
            <a:xfrm>
              <a:off x="7595365" y="2511260"/>
              <a:ext cx="1726435" cy="379599"/>
            </a:xfrm>
            <a:prstGeom prst="rect">
              <a:avLst/>
            </a:prstGeom>
            <a:solidFill>
              <a:srgbClr val="E6E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25" name="textruta 24">
              <a:extLst>
                <a:ext uri="{FF2B5EF4-FFF2-40B4-BE49-F238E27FC236}">
                  <a16:creationId xmlns:a16="http://schemas.microsoft.com/office/drawing/2014/main" id="{315B6A4E-B614-D6CE-4AD4-A94253CB6AD0}"/>
                </a:ext>
              </a:extLst>
            </p:cNvPr>
            <p:cNvSpPr txBox="1"/>
            <p:nvPr/>
          </p:nvSpPr>
          <p:spPr>
            <a:xfrm>
              <a:off x="7595365" y="2547170"/>
              <a:ext cx="1726435" cy="307777"/>
            </a:xfrm>
            <a:prstGeom prst="rect">
              <a:avLst/>
            </a:prstGeom>
            <a:noFill/>
          </p:spPr>
          <p:txBody>
            <a:bodyPr wrap="square" lIns="0" tIns="0" rIns="0" bIns="0" rtlCol="0">
              <a:spAutoFit/>
            </a:bodyPr>
            <a:lstStyle/>
            <a:p>
              <a:pPr algn="ctr"/>
              <a:r>
                <a:rPr lang="en-GB" sz="2000" b="1" err="1">
                  <a:solidFill>
                    <a:srgbClr val="003660"/>
                  </a:solidFill>
                </a:rPr>
                <a:t>Dygnamöte</a:t>
              </a:r>
              <a:r>
                <a:rPr lang="en-GB" sz="2000" b="1">
                  <a:solidFill>
                    <a:srgbClr val="003660"/>
                  </a:solidFill>
                </a:rPr>
                <a:t> 3</a:t>
              </a:r>
              <a:endParaRPr lang="sv-SE" sz="2000" b="1">
                <a:solidFill>
                  <a:srgbClr val="003660"/>
                </a:solidFill>
              </a:endParaRPr>
            </a:p>
          </p:txBody>
        </p:sp>
      </p:grpSp>
      <p:grpSp>
        <p:nvGrpSpPr>
          <p:cNvPr id="38" name="!!Grupp 37">
            <a:extLst>
              <a:ext uri="{FF2B5EF4-FFF2-40B4-BE49-F238E27FC236}">
                <a16:creationId xmlns:a16="http://schemas.microsoft.com/office/drawing/2014/main" id="{D4AB816E-1380-9F1C-554E-5C33555973C1}"/>
              </a:ext>
            </a:extLst>
          </p:cNvPr>
          <p:cNvGrpSpPr/>
          <p:nvPr/>
        </p:nvGrpSpPr>
        <p:grpSpPr>
          <a:xfrm>
            <a:off x="5968927" y="4454444"/>
            <a:ext cx="1726435" cy="379599"/>
            <a:chOff x="5468115" y="4454444"/>
            <a:chExt cx="1726435" cy="379599"/>
          </a:xfrm>
        </p:grpSpPr>
        <p:sp>
          <p:nvSpPr>
            <p:cNvPr id="26" name="Rektangel 25">
              <a:extLst>
                <a:ext uri="{FF2B5EF4-FFF2-40B4-BE49-F238E27FC236}">
                  <a16:creationId xmlns:a16="http://schemas.microsoft.com/office/drawing/2014/main" id="{81C860D6-1265-41D7-EED9-70C25BF3473E}"/>
                </a:ext>
              </a:extLst>
            </p:cNvPr>
            <p:cNvSpPr/>
            <p:nvPr/>
          </p:nvSpPr>
          <p:spPr>
            <a:xfrm>
              <a:off x="5468115" y="4454444"/>
              <a:ext cx="1726435" cy="379599"/>
            </a:xfrm>
            <a:prstGeom prst="rect">
              <a:avLst/>
            </a:prstGeom>
            <a:solidFill>
              <a:srgbClr val="E6E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27" name="textruta 26">
              <a:extLst>
                <a:ext uri="{FF2B5EF4-FFF2-40B4-BE49-F238E27FC236}">
                  <a16:creationId xmlns:a16="http://schemas.microsoft.com/office/drawing/2014/main" id="{3EC722FB-C7DA-72E9-7659-6808EE1A63F1}"/>
                </a:ext>
              </a:extLst>
            </p:cNvPr>
            <p:cNvSpPr txBox="1"/>
            <p:nvPr/>
          </p:nvSpPr>
          <p:spPr>
            <a:xfrm>
              <a:off x="5468115" y="4490354"/>
              <a:ext cx="1726435" cy="307777"/>
            </a:xfrm>
            <a:prstGeom prst="rect">
              <a:avLst/>
            </a:prstGeom>
            <a:noFill/>
          </p:spPr>
          <p:txBody>
            <a:bodyPr wrap="square" lIns="0" tIns="0" rIns="0" bIns="0" rtlCol="0">
              <a:spAutoFit/>
            </a:bodyPr>
            <a:lstStyle/>
            <a:p>
              <a:pPr algn="ctr"/>
              <a:r>
                <a:rPr lang="en-GB" sz="2000" b="1" err="1">
                  <a:solidFill>
                    <a:srgbClr val="003660"/>
                  </a:solidFill>
                </a:rPr>
                <a:t>Kompismöte</a:t>
              </a:r>
              <a:r>
                <a:rPr lang="en-GB" sz="2000" b="1">
                  <a:solidFill>
                    <a:srgbClr val="003660"/>
                  </a:solidFill>
                </a:rPr>
                <a:t> 1</a:t>
              </a:r>
              <a:endParaRPr lang="sv-SE" sz="2000" b="1">
                <a:solidFill>
                  <a:srgbClr val="003660"/>
                </a:solidFill>
              </a:endParaRPr>
            </a:p>
          </p:txBody>
        </p:sp>
      </p:grpSp>
      <p:grpSp>
        <p:nvGrpSpPr>
          <p:cNvPr id="39" name="!!Grupp 38">
            <a:extLst>
              <a:ext uri="{FF2B5EF4-FFF2-40B4-BE49-F238E27FC236}">
                <a16:creationId xmlns:a16="http://schemas.microsoft.com/office/drawing/2014/main" id="{14743F96-1527-7F53-FB92-F6C6F7602E38}"/>
              </a:ext>
            </a:extLst>
          </p:cNvPr>
          <p:cNvGrpSpPr/>
          <p:nvPr/>
        </p:nvGrpSpPr>
        <p:grpSpPr>
          <a:xfrm>
            <a:off x="5968927" y="4921630"/>
            <a:ext cx="1726435" cy="379599"/>
            <a:chOff x="5468115" y="4921630"/>
            <a:chExt cx="1726435" cy="379599"/>
          </a:xfrm>
        </p:grpSpPr>
        <p:sp>
          <p:nvSpPr>
            <p:cNvPr id="28" name="Rektangel 27">
              <a:extLst>
                <a:ext uri="{FF2B5EF4-FFF2-40B4-BE49-F238E27FC236}">
                  <a16:creationId xmlns:a16="http://schemas.microsoft.com/office/drawing/2014/main" id="{31FF4EC6-F63F-30FD-93D9-93A1796FA3AF}"/>
                </a:ext>
              </a:extLst>
            </p:cNvPr>
            <p:cNvSpPr/>
            <p:nvPr/>
          </p:nvSpPr>
          <p:spPr>
            <a:xfrm>
              <a:off x="5468115" y="4921630"/>
              <a:ext cx="1726435" cy="379599"/>
            </a:xfrm>
            <a:prstGeom prst="rect">
              <a:avLst/>
            </a:prstGeom>
            <a:solidFill>
              <a:srgbClr val="E6E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29" name="textruta 28">
              <a:extLst>
                <a:ext uri="{FF2B5EF4-FFF2-40B4-BE49-F238E27FC236}">
                  <a16:creationId xmlns:a16="http://schemas.microsoft.com/office/drawing/2014/main" id="{55980298-D19A-3B53-21A9-8BE056CADF8F}"/>
                </a:ext>
              </a:extLst>
            </p:cNvPr>
            <p:cNvSpPr txBox="1"/>
            <p:nvPr/>
          </p:nvSpPr>
          <p:spPr>
            <a:xfrm>
              <a:off x="5468115" y="4957540"/>
              <a:ext cx="1726435" cy="307777"/>
            </a:xfrm>
            <a:prstGeom prst="rect">
              <a:avLst/>
            </a:prstGeom>
            <a:noFill/>
          </p:spPr>
          <p:txBody>
            <a:bodyPr wrap="square" lIns="0" tIns="0" rIns="0" bIns="0" rtlCol="0">
              <a:spAutoFit/>
            </a:bodyPr>
            <a:lstStyle/>
            <a:p>
              <a:pPr algn="ctr"/>
              <a:r>
                <a:rPr lang="en-GB" sz="2000" b="1" err="1">
                  <a:solidFill>
                    <a:srgbClr val="003660"/>
                  </a:solidFill>
                </a:rPr>
                <a:t>Kompismöte</a:t>
              </a:r>
              <a:r>
                <a:rPr lang="en-GB" sz="2000" b="1">
                  <a:solidFill>
                    <a:srgbClr val="003660"/>
                  </a:solidFill>
                </a:rPr>
                <a:t> 2</a:t>
              </a:r>
              <a:endParaRPr lang="sv-SE" sz="2000" b="1">
                <a:solidFill>
                  <a:srgbClr val="003660"/>
                </a:solidFill>
              </a:endParaRPr>
            </a:p>
          </p:txBody>
        </p:sp>
      </p:grpSp>
      <p:grpSp>
        <p:nvGrpSpPr>
          <p:cNvPr id="40" name="!!Grupp 39">
            <a:extLst>
              <a:ext uri="{FF2B5EF4-FFF2-40B4-BE49-F238E27FC236}">
                <a16:creationId xmlns:a16="http://schemas.microsoft.com/office/drawing/2014/main" id="{543999F6-72C9-2EB6-EB2A-FE1842DCAC36}"/>
              </a:ext>
            </a:extLst>
          </p:cNvPr>
          <p:cNvGrpSpPr/>
          <p:nvPr/>
        </p:nvGrpSpPr>
        <p:grpSpPr>
          <a:xfrm>
            <a:off x="5962577" y="5649432"/>
            <a:ext cx="1726435" cy="379599"/>
            <a:chOff x="5468115" y="5649432"/>
            <a:chExt cx="1726435" cy="379599"/>
          </a:xfrm>
        </p:grpSpPr>
        <p:sp>
          <p:nvSpPr>
            <p:cNvPr id="30" name="Rektangel 29">
              <a:extLst>
                <a:ext uri="{FF2B5EF4-FFF2-40B4-BE49-F238E27FC236}">
                  <a16:creationId xmlns:a16="http://schemas.microsoft.com/office/drawing/2014/main" id="{214BF270-4C83-62A3-0D94-4A7C96CCD741}"/>
                </a:ext>
              </a:extLst>
            </p:cNvPr>
            <p:cNvSpPr/>
            <p:nvPr/>
          </p:nvSpPr>
          <p:spPr>
            <a:xfrm>
              <a:off x="5468115" y="5649432"/>
              <a:ext cx="1726435" cy="379599"/>
            </a:xfrm>
            <a:prstGeom prst="rect">
              <a:avLst/>
            </a:prstGeom>
            <a:solidFill>
              <a:srgbClr val="E6E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31" name="textruta 30">
              <a:extLst>
                <a:ext uri="{FF2B5EF4-FFF2-40B4-BE49-F238E27FC236}">
                  <a16:creationId xmlns:a16="http://schemas.microsoft.com/office/drawing/2014/main" id="{D2069AEE-CC3D-D6AD-547A-B8AA2607FEDD}"/>
                </a:ext>
              </a:extLst>
            </p:cNvPr>
            <p:cNvSpPr txBox="1"/>
            <p:nvPr/>
          </p:nvSpPr>
          <p:spPr>
            <a:xfrm>
              <a:off x="5468115" y="5685342"/>
              <a:ext cx="1726435" cy="307777"/>
            </a:xfrm>
            <a:prstGeom prst="rect">
              <a:avLst/>
            </a:prstGeom>
            <a:noFill/>
          </p:spPr>
          <p:txBody>
            <a:bodyPr wrap="square" lIns="0" tIns="0" rIns="0" bIns="0" rtlCol="0">
              <a:spAutoFit/>
            </a:bodyPr>
            <a:lstStyle/>
            <a:p>
              <a:pPr algn="ctr"/>
              <a:r>
                <a:rPr lang="en-GB" sz="2000" b="1" err="1">
                  <a:solidFill>
                    <a:srgbClr val="003660"/>
                  </a:solidFill>
                </a:rPr>
                <a:t>Eldamöte</a:t>
              </a:r>
              <a:r>
                <a:rPr lang="en-GB" sz="2000" b="1">
                  <a:solidFill>
                    <a:srgbClr val="003660"/>
                  </a:solidFill>
                </a:rPr>
                <a:t> 1</a:t>
              </a:r>
              <a:endParaRPr lang="sv-SE" sz="2000" b="1">
                <a:solidFill>
                  <a:srgbClr val="003660"/>
                </a:solidFill>
              </a:endParaRPr>
            </a:p>
          </p:txBody>
        </p:sp>
      </p:grpSp>
      <p:grpSp>
        <p:nvGrpSpPr>
          <p:cNvPr id="41" name="!!Grupp 40">
            <a:extLst>
              <a:ext uri="{FF2B5EF4-FFF2-40B4-BE49-F238E27FC236}">
                <a16:creationId xmlns:a16="http://schemas.microsoft.com/office/drawing/2014/main" id="{3AF1298C-1ED9-2936-8204-61205FA6F69B}"/>
              </a:ext>
            </a:extLst>
          </p:cNvPr>
          <p:cNvGrpSpPr/>
          <p:nvPr/>
        </p:nvGrpSpPr>
        <p:grpSpPr>
          <a:xfrm>
            <a:off x="5968927" y="6116618"/>
            <a:ext cx="1726435" cy="379599"/>
            <a:chOff x="5468115" y="6116618"/>
            <a:chExt cx="1726435" cy="379599"/>
          </a:xfrm>
        </p:grpSpPr>
        <p:sp>
          <p:nvSpPr>
            <p:cNvPr id="32" name="Rektangel 31">
              <a:extLst>
                <a:ext uri="{FF2B5EF4-FFF2-40B4-BE49-F238E27FC236}">
                  <a16:creationId xmlns:a16="http://schemas.microsoft.com/office/drawing/2014/main" id="{EDE3A06D-DCA0-B0DD-68BB-0A68B7D7D81B}"/>
                </a:ext>
              </a:extLst>
            </p:cNvPr>
            <p:cNvSpPr/>
            <p:nvPr/>
          </p:nvSpPr>
          <p:spPr>
            <a:xfrm>
              <a:off x="5468115" y="6116618"/>
              <a:ext cx="1726435" cy="379599"/>
            </a:xfrm>
            <a:prstGeom prst="rect">
              <a:avLst/>
            </a:prstGeom>
            <a:solidFill>
              <a:srgbClr val="E6E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33" name="textruta 32">
              <a:extLst>
                <a:ext uri="{FF2B5EF4-FFF2-40B4-BE49-F238E27FC236}">
                  <a16:creationId xmlns:a16="http://schemas.microsoft.com/office/drawing/2014/main" id="{08E6368E-310C-6C9E-0D08-9F45ED1E6F15}"/>
                </a:ext>
              </a:extLst>
            </p:cNvPr>
            <p:cNvSpPr txBox="1"/>
            <p:nvPr/>
          </p:nvSpPr>
          <p:spPr>
            <a:xfrm>
              <a:off x="5468115" y="6152528"/>
              <a:ext cx="1726435" cy="307777"/>
            </a:xfrm>
            <a:prstGeom prst="rect">
              <a:avLst/>
            </a:prstGeom>
            <a:noFill/>
          </p:spPr>
          <p:txBody>
            <a:bodyPr wrap="square" lIns="0" tIns="0" rIns="0" bIns="0" rtlCol="0">
              <a:spAutoFit/>
            </a:bodyPr>
            <a:lstStyle/>
            <a:p>
              <a:pPr algn="ctr"/>
              <a:r>
                <a:rPr lang="en-GB" sz="2000" b="1" err="1">
                  <a:solidFill>
                    <a:srgbClr val="003660"/>
                  </a:solidFill>
                </a:rPr>
                <a:t>Eldamöte</a:t>
              </a:r>
              <a:r>
                <a:rPr lang="en-GB" sz="2000" b="1">
                  <a:solidFill>
                    <a:srgbClr val="003660"/>
                  </a:solidFill>
                </a:rPr>
                <a:t> 2</a:t>
              </a:r>
              <a:endParaRPr lang="sv-SE" sz="2000" b="1">
                <a:solidFill>
                  <a:srgbClr val="003660"/>
                </a:solidFill>
              </a:endParaRPr>
            </a:p>
          </p:txBody>
        </p:sp>
      </p:grpSp>
      <p:sp>
        <p:nvSpPr>
          <p:cNvPr id="42" name="textruta 41">
            <a:extLst>
              <a:ext uri="{FF2B5EF4-FFF2-40B4-BE49-F238E27FC236}">
                <a16:creationId xmlns:a16="http://schemas.microsoft.com/office/drawing/2014/main" id="{55BC43DA-6A1D-C3E5-DAA6-940F6AD6A478}"/>
              </a:ext>
            </a:extLst>
          </p:cNvPr>
          <p:cNvSpPr txBox="1"/>
          <p:nvPr/>
        </p:nvSpPr>
        <p:spPr>
          <a:xfrm>
            <a:off x="464315" y="2892260"/>
            <a:ext cx="2927350" cy="307777"/>
          </a:xfrm>
          <a:prstGeom prst="rect">
            <a:avLst/>
          </a:prstGeom>
          <a:noFill/>
        </p:spPr>
        <p:txBody>
          <a:bodyPr wrap="square" lIns="0" tIns="0" rIns="0" bIns="0" rtlCol="0">
            <a:spAutoFit/>
          </a:bodyPr>
          <a:lstStyle/>
          <a:p>
            <a:pPr algn="ctr"/>
            <a:r>
              <a:rPr lang="en-GB" sz="2000" b="1" err="1">
                <a:solidFill>
                  <a:schemeClr val="bg1"/>
                </a:solidFill>
              </a:rPr>
              <a:t>Landet</a:t>
            </a:r>
            <a:endParaRPr lang="sv-SE" sz="2000" b="1">
              <a:solidFill>
                <a:schemeClr val="bg1"/>
              </a:solidFill>
            </a:endParaRPr>
          </a:p>
        </p:txBody>
      </p:sp>
      <p:sp>
        <p:nvSpPr>
          <p:cNvPr id="43" name="Frihandsfigur: Form 42">
            <a:extLst>
              <a:ext uri="{FF2B5EF4-FFF2-40B4-BE49-F238E27FC236}">
                <a16:creationId xmlns:a16="http://schemas.microsoft.com/office/drawing/2014/main" id="{BBC486C2-9200-0EC7-131E-3B2BA192A54A}"/>
              </a:ext>
            </a:extLst>
          </p:cNvPr>
          <p:cNvSpPr/>
          <p:nvPr/>
        </p:nvSpPr>
        <p:spPr>
          <a:xfrm rot="8648243">
            <a:off x="1596793" y="1457843"/>
            <a:ext cx="2623406" cy="520429"/>
          </a:xfrm>
          <a:custGeom>
            <a:avLst/>
            <a:gdLst>
              <a:gd name="connsiteX0" fmla="*/ 3605440 w 3605440"/>
              <a:gd name="connsiteY0" fmla="*/ 647740 h 673140"/>
              <a:gd name="connsiteX1" fmla="*/ 1624240 w 3605440"/>
              <a:gd name="connsiteY1" fmla="*/ 40 h 673140"/>
              <a:gd name="connsiteX2" fmla="*/ 24040 w 3605440"/>
              <a:gd name="connsiteY2" fmla="*/ 673140 h 673140"/>
              <a:gd name="connsiteX0" fmla="*/ 3605440 w 3605440"/>
              <a:gd name="connsiteY0" fmla="*/ 648309 h 673709"/>
              <a:gd name="connsiteX1" fmla="*/ 1624240 w 3605440"/>
              <a:gd name="connsiteY1" fmla="*/ 609 h 673709"/>
              <a:gd name="connsiteX2" fmla="*/ 24040 w 3605440"/>
              <a:gd name="connsiteY2" fmla="*/ 673709 h 673709"/>
              <a:gd name="connsiteX0" fmla="*/ 3698778 w 3698778"/>
              <a:gd name="connsiteY0" fmla="*/ 927441 h 927441"/>
              <a:gd name="connsiteX1" fmla="*/ 1624240 w 3698778"/>
              <a:gd name="connsiteY1" fmla="*/ 341 h 927441"/>
              <a:gd name="connsiteX2" fmla="*/ 24040 w 3698778"/>
              <a:gd name="connsiteY2" fmla="*/ 673441 h 927441"/>
              <a:gd name="connsiteX0" fmla="*/ 3698778 w 3698778"/>
              <a:gd name="connsiteY0" fmla="*/ 927572 h 927572"/>
              <a:gd name="connsiteX1" fmla="*/ 1624240 w 3698778"/>
              <a:gd name="connsiteY1" fmla="*/ 472 h 927572"/>
              <a:gd name="connsiteX2" fmla="*/ 24040 w 3698778"/>
              <a:gd name="connsiteY2" fmla="*/ 673572 h 927572"/>
              <a:gd name="connsiteX0" fmla="*/ 3699050 w 3699050"/>
              <a:gd name="connsiteY0" fmla="*/ 329775 h 329775"/>
              <a:gd name="connsiteX1" fmla="*/ 1608955 w 3699050"/>
              <a:gd name="connsiteY1" fmla="*/ 164675 h 329775"/>
              <a:gd name="connsiteX2" fmla="*/ 24312 w 3699050"/>
              <a:gd name="connsiteY2" fmla="*/ 75775 h 329775"/>
              <a:gd name="connsiteX0" fmla="*/ 4181298 w 4181298"/>
              <a:gd name="connsiteY0" fmla="*/ 127777 h 788220"/>
              <a:gd name="connsiteX1" fmla="*/ 1608955 w 4181298"/>
              <a:gd name="connsiteY1" fmla="*/ 788177 h 788220"/>
              <a:gd name="connsiteX2" fmla="*/ 24312 w 4181298"/>
              <a:gd name="connsiteY2" fmla="*/ 699277 h 788220"/>
              <a:gd name="connsiteX0" fmla="*/ 4181298 w 4181298"/>
              <a:gd name="connsiteY0" fmla="*/ 0 h 660443"/>
              <a:gd name="connsiteX1" fmla="*/ 1608955 w 4181298"/>
              <a:gd name="connsiteY1" fmla="*/ 660400 h 660443"/>
              <a:gd name="connsiteX2" fmla="*/ 24312 w 4181298"/>
              <a:gd name="connsiteY2" fmla="*/ 571500 h 660443"/>
              <a:gd name="connsiteX0" fmla="*/ 3450148 w 3450148"/>
              <a:gd name="connsiteY0" fmla="*/ 0 h 1041443"/>
              <a:gd name="connsiteX1" fmla="*/ 1608955 w 3450148"/>
              <a:gd name="connsiteY1" fmla="*/ 1041400 h 1041443"/>
              <a:gd name="connsiteX2" fmla="*/ 24312 w 3450148"/>
              <a:gd name="connsiteY2" fmla="*/ 952500 h 1041443"/>
              <a:gd name="connsiteX0" fmla="*/ 3603235 w 3603235"/>
              <a:gd name="connsiteY0" fmla="*/ 0 h 1041415"/>
              <a:gd name="connsiteX1" fmla="*/ 1762042 w 3603235"/>
              <a:gd name="connsiteY1" fmla="*/ 1041400 h 1041415"/>
              <a:gd name="connsiteX2" fmla="*/ 21835 w 3603235"/>
              <a:gd name="connsiteY2" fmla="*/ 393700 h 1041415"/>
              <a:gd name="connsiteX0" fmla="*/ 3581400 w 3581400"/>
              <a:gd name="connsiteY0" fmla="*/ 0 h 1041522"/>
              <a:gd name="connsiteX1" fmla="*/ 1740207 w 3581400"/>
              <a:gd name="connsiteY1" fmla="*/ 1041400 h 1041522"/>
              <a:gd name="connsiteX2" fmla="*/ 0 w 3581400"/>
              <a:gd name="connsiteY2" fmla="*/ 393700 h 1041522"/>
              <a:gd name="connsiteX0" fmla="*/ 3581400 w 3581400"/>
              <a:gd name="connsiteY0" fmla="*/ 0 h 1117672"/>
              <a:gd name="connsiteX1" fmla="*/ 1740207 w 3581400"/>
              <a:gd name="connsiteY1" fmla="*/ 1117600 h 1117672"/>
              <a:gd name="connsiteX2" fmla="*/ 0 w 3581400"/>
              <a:gd name="connsiteY2" fmla="*/ 393700 h 1117672"/>
              <a:gd name="connsiteX0" fmla="*/ 3565844 w 3565844"/>
              <a:gd name="connsiteY0" fmla="*/ 0 h 1117638"/>
              <a:gd name="connsiteX1" fmla="*/ 1724651 w 3565844"/>
              <a:gd name="connsiteY1" fmla="*/ 1117600 h 1117638"/>
              <a:gd name="connsiteX2" fmla="*/ 0 w 3565844"/>
              <a:gd name="connsiteY2" fmla="*/ 228600 h 1117638"/>
              <a:gd name="connsiteX0" fmla="*/ 3332498 w 3332498"/>
              <a:gd name="connsiteY0" fmla="*/ 0 h 1117655"/>
              <a:gd name="connsiteX1" fmla="*/ 1491305 w 3332498"/>
              <a:gd name="connsiteY1" fmla="*/ 1117600 h 1117655"/>
              <a:gd name="connsiteX2" fmla="*/ 0 w 3332498"/>
              <a:gd name="connsiteY2" fmla="*/ 334639 h 1117655"/>
              <a:gd name="connsiteX0" fmla="*/ 3332498 w 3332498"/>
              <a:gd name="connsiteY0" fmla="*/ 0 h 1117677"/>
              <a:gd name="connsiteX1" fmla="*/ 1491305 w 3332498"/>
              <a:gd name="connsiteY1" fmla="*/ 1117600 h 1117677"/>
              <a:gd name="connsiteX2" fmla="*/ 0 w 3332498"/>
              <a:gd name="connsiteY2" fmla="*/ 334639 h 1117677"/>
            </a:gdLst>
            <a:ahLst/>
            <a:cxnLst>
              <a:cxn ang="0">
                <a:pos x="connsiteX0" y="connsiteY0"/>
              </a:cxn>
              <a:cxn ang="0">
                <a:pos x="connsiteX1" y="connsiteY1"/>
              </a:cxn>
              <a:cxn ang="0">
                <a:pos x="connsiteX2" y="connsiteY2"/>
              </a:cxn>
            </a:cxnLst>
            <a:rect l="l" t="t" r="r" b="b"/>
            <a:pathLst>
              <a:path w="3332498" h="1117677">
                <a:moveTo>
                  <a:pt x="3332498" y="0"/>
                </a:moveTo>
                <a:cubicBezTo>
                  <a:pt x="2718130" y="499533"/>
                  <a:pt x="2431105" y="1100667"/>
                  <a:pt x="1491305" y="1117600"/>
                </a:cubicBezTo>
                <a:cubicBezTo>
                  <a:pt x="894405" y="1121833"/>
                  <a:pt x="537156" y="953548"/>
                  <a:pt x="0" y="334639"/>
                </a:cubicBezTo>
              </a:path>
            </a:pathLst>
          </a:custGeom>
          <a:noFill/>
          <a:ln w="76200">
            <a:solidFill>
              <a:srgbClr val="003660"/>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4" name="Frihandsfigur: Form 43">
            <a:extLst>
              <a:ext uri="{FF2B5EF4-FFF2-40B4-BE49-F238E27FC236}">
                <a16:creationId xmlns:a16="http://schemas.microsoft.com/office/drawing/2014/main" id="{F0D32BA5-6A0A-CC5F-4AE0-87ADD36FEDDC}"/>
              </a:ext>
            </a:extLst>
          </p:cNvPr>
          <p:cNvSpPr/>
          <p:nvPr/>
        </p:nvSpPr>
        <p:spPr>
          <a:xfrm rot="9602698">
            <a:off x="2956366" y="2287252"/>
            <a:ext cx="1206390" cy="277458"/>
          </a:xfrm>
          <a:custGeom>
            <a:avLst/>
            <a:gdLst>
              <a:gd name="connsiteX0" fmla="*/ 3605440 w 3605440"/>
              <a:gd name="connsiteY0" fmla="*/ 647740 h 673140"/>
              <a:gd name="connsiteX1" fmla="*/ 1624240 w 3605440"/>
              <a:gd name="connsiteY1" fmla="*/ 40 h 673140"/>
              <a:gd name="connsiteX2" fmla="*/ 24040 w 3605440"/>
              <a:gd name="connsiteY2" fmla="*/ 673140 h 673140"/>
              <a:gd name="connsiteX0" fmla="*/ 3605440 w 3605440"/>
              <a:gd name="connsiteY0" fmla="*/ 648309 h 673709"/>
              <a:gd name="connsiteX1" fmla="*/ 1624240 w 3605440"/>
              <a:gd name="connsiteY1" fmla="*/ 609 h 673709"/>
              <a:gd name="connsiteX2" fmla="*/ 24040 w 3605440"/>
              <a:gd name="connsiteY2" fmla="*/ 673709 h 673709"/>
              <a:gd name="connsiteX0" fmla="*/ 3698778 w 3698778"/>
              <a:gd name="connsiteY0" fmla="*/ 927441 h 927441"/>
              <a:gd name="connsiteX1" fmla="*/ 1624240 w 3698778"/>
              <a:gd name="connsiteY1" fmla="*/ 341 h 927441"/>
              <a:gd name="connsiteX2" fmla="*/ 24040 w 3698778"/>
              <a:gd name="connsiteY2" fmla="*/ 673441 h 927441"/>
              <a:gd name="connsiteX0" fmla="*/ 3698778 w 3698778"/>
              <a:gd name="connsiteY0" fmla="*/ 927572 h 927572"/>
              <a:gd name="connsiteX1" fmla="*/ 1624240 w 3698778"/>
              <a:gd name="connsiteY1" fmla="*/ 472 h 927572"/>
              <a:gd name="connsiteX2" fmla="*/ 24040 w 3698778"/>
              <a:gd name="connsiteY2" fmla="*/ 673572 h 927572"/>
              <a:gd name="connsiteX0" fmla="*/ 3699050 w 3699050"/>
              <a:gd name="connsiteY0" fmla="*/ 329775 h 329775"/>
              <a:gd name="connsiteX1" fmla="*/ 1608955 w 3699050"/>
              <a:gd name="connsiteY1" fmla="*/ 164675 h 329775"/>
              <a:gd name="connsiteX2" fmla="*/ 24312 w 3699050"/>
              <a:gd name="connsiteY2" fmla="*/ 75775 h 329775"/>
              <a:gd name="connsiteX0" fmla="*/ 4181298 w 4181298"/>
              <a:gd name="connsiteY0" fmla="*/ 127777 h 788220"/>
              <a:gd name="connsiteX1" fmla="*/ 1608955 w 4181298"/>
              <a:gd name="connsiteY1" fmla="*/ 788177 h 788220"/>
              <a:gd name="connsiteX2" fmla="*/ 24312 w 4181298"/>
              <a:gd name="connsiteY2" fmla="*/ 699277 h 788220"/>
              <a:gd name="connsiteX0" fmla="*/ 4181298 w 4181298"/>
              <a:gd name="connsiteY0" fmla="*/ 0 h 660443"/>
              <a:gd name="connsiteX1" fmla="*/ 1608955 w 4181298"/>
              <a:gd name="connsiteY1" fmla="*/ 660400 h 660443"/>
              <a:gd name="connsiteX2" fmla="*/ 24312 w 4181298"/>
              <a:gd name="connsiteY2" fmla="*/ 571500 h 660443"/>
              <a:gd name="connsiteX0" fmla="*/ 3450148 w 3450148"/>
              <a:gd name="connsiteY0" fmla="*/ 0 h 1041443"/>
              <a:gd name="connsiteX1" fmla="*/ 1608955 w 3450148"/>
              <a:gd name="connsiteY1" fmla="*/ 1041400 h 1041443"/>
              <a:gd name="connsiteX2" fmla="*/ 24312 w 3450148"/>
              <a:gd name="connsiteY2" fmla="*/ 952500 h 1041443"/>
              <a:gd name="connsiteX0" fmla="*/ 3603235 w 3603235"/>
              <a:gd name="connsiteY0" fmla="*/ 0 h 1041415"/>
              <a:gd name="connsiteX1" fmla="*/ 1762042 w 3603235"/>
              <a:gd name="connsiteY1" fmla="*/ 1041400 h 1041415"/>
              <a:gd name="connsiteX2" fmla="*/ 21835 w 3603235"/>
              <a:gd name="connsiteY2" fmla="*/ 393700 h 1041415"/>
              <a:gd name="connsiteX0" fmla="*/ 3581400 w 3581400"/>
              <a:gd name="connsiteY0" fmla="*/ 0 h 1041522"/>
              <a:gd name="connsiteX1" fmla="*/ 1740207 w 3581400"/>
              <a:gd name="connsiteY1" fmla="*/ 1041400 h 1041522"/>
              <a:gd name="connsiteX2" fmla="*/ 0 w 3581400"/>
              <a:gd name="connsiteY2" fmla="*/ 393700 h 1041522"/>
              <a:gd name="connsiteX0" fmla="*/ 3581400 w 3581400"/>
              <a:gd name="connsiteY0" fmla="*/ 0 h 1117672"/>
              <a:gd name="connsiteX1" fmla="*/ 1740207 w 3581400"/>
              <a:gd name="connsiteY1" fmla="*/ 1117600 h 1117672"/>
              <a:gd name="connsiteX2" fmla="*/ 0 w 3581400"/>
              <a:gd name="connsiteY2" fmla="*/ 393700 h 1117672"/>
              <a:gd name="connsiteX0" fmla="*/ 3565844 w 3565844"/>
              <a:gd name="connsiteY0" fmla="*/ 0 h 1117638"/>
              <a:gd name="connsiteX1" fmla="*/ 1724651 w 3565844"/>
              <a:gd name="connsiteY1" fmla="*/ 1117600 h 1117638"/>
              <a:gd name="connsiteX2" fmla="*/ 0 w 3565844"/>
              <a:gd name="connsiteY2" fmla="*/ 228600 h 1117638"/>
              <a:gd name="connsiteX0" fmla="*/ 3332498 w 3332498"/>
              <a:gd name="connsiteY0" fmla="*/ 0 h 1117655"/>
              <a:gd name="connsiteX1" fmla="*/ 1491305 w 3332498"/>
              <a:gd name="connsiteY1" fmla="*/ 1117600 h 1117655"/>
              <a:gd name="connsiteX2" fmla="*/ 0 w 3332498"/>
              <a:gd name="connsiteY2" fmla="*/ 334639 h 1117655"/>
              <a:gd name="connsiteX0" fmla="*/ 3332498 w 3332498"/>
              <a:gd name="connsiteY0" fmla="*/ 0 h 1117677"/>
              <a:gd name="connsiteX1" fmla="*/ 1491305 w 3332498"/>
              <a:gd name="connsiteY1" fmla="*/ 1117600 h 1117677"/>
              <a:gd name="connsiteX2" fmla="*/ 0 w 3332498"/>
              <a:gd name="connsiteY2" fmla="*/ 334639 h 1117677"/>
            </a:gdLst>
            <a:ahLst/>
            <a:cxnLst>
              <a:cxn ang="0">
                <a:pos x="connsiteX0" y="connsiteY0"/>
              </a:cxn>
              <a:cxn ang="0">
                <a:pos x="connsiteX1" y="connsiteY1"/>
              </a:cxn>
              <a:cxn ang="0">
                <a:pos x="connsiteX2" y="connsiteY2"/>
              </a:cxn>
            </a:cxnLst>
            <a:rect l="l" t="t" r="r" b="b"/>
            <a:pathLst>
              <a:path w="3332498" h="1117677">
                <a:moveTo>
                  <a:pt x="3332498" y="0"/>
                </a:moveTo>
                <a:cubicBezTo>
                  <a:pt x="2718130" y="499533"/>
                  <a:pt x="2431105" y="1100667"/>
                  <a:pt x="1491305" y="1117600"/>
                </a:cubicBezTo>
                <a:cubicBezTo>
                  <a:pt x="894405" y="1121833"/>
                  <a:pt x="537156" y="953548"/>
                  <a:pt x="0" y="334639"/>
                </a:cubicBezTo>
              </a:path>
            </a:pathLst>
          </a:custGeom>
          <a:noFill/>
          <a:ln w="76200">
            <a:solidFill>
              <a:srgbClr val="003660"/>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5" name="Frihandsfigur: Form 44">
            <a:extLst>
              <a:ext uri="{FF2B5EF4-FFF2-40B4-BE49-F238E27FC236}">
                <a16:creationId xmlns:a16="http://schemas.microsoft.com/office/drawing/2014/main" id="{D6C137F7-DF44-F730-8F32-9313B840B46C}"/>
              </a:ext>
            </a:extLst>
          </p:cNvPr>
          <p:cNvSpPr/>
          <p:nvPr/>
        </p:nvSpPr>
        <p:spPr>
          <a:xfrm rot="12133988" flipV="1">
            <a:off x="2931889" y="4706995"/>
            <a:ext cx="1206390" cy="664826"/>
          </a:xfrm>
          <a:custGeom>
            <a:avLst/>
            <a:gdLst>
              <a:gd name="connsiteX0" fmla="*/ 3605440 w 3605440"/>
              <a:gd name="connsiteY0" fmla="*/ 647740 h 673140"/>
              <a:gd name="connsiteX1" fmla="*/ 1624240 w 3605440"/>
              <a:gd name="connsiteY1" fmla="*/ 40 h 673140"/>
              <a:gd name="connsiteX2" fmla="*/ 24040 w 3605440"/>
              <a:gd name="connsiteY2" fmla="*/ 673140 h 673140"/>
              <a:gd name="connsiteX0" fmla="*/ 3605440 w 3605440"/>
              <a:gd name="connsiteY0" fmla="*/ 648309 h 673709"/>
              <a:gd name="connsiteX1" fmla="*/ 1624240 w 3605440"/>
              <a:gd name="connsiteY1" fmla="*/ 609 h 673709"/>
              <a:gd name="connsiteX2" fmla="*/ 24040 w 3605440"/>
              <a:gd name="connsiteY2" fmla="*/ 673709 h 673709"/>
              <a:gd name="connsiteX0" fmla="*/ 3698778 w 3698778"/>
              <a:gd name="connsiteY0" fmla="*/ 927441 h 927441"/>
              <a:gd name="connsiteX1" fmla="*/ 1624240 w 3698778"/>
              <a:gd name="connsiteY1" fmla="*/ 341 h 927441"/>
              <a:gd name="connsiteX2" fmla="*/ 24040 w 3698778"/>
              <a:gd name="connsiteY2" fmla="*/ 673441 h 927441"/>
              <a:gd name="connsiteX0" fmla="*/ 3698778 w 3698778"/>
              <a:gd name="connsiteY0" fmla="*/ 927572 h 927572"/>
              <a:gd name="connsiteX1" fmla="*/ 1624240 w 3698778"/>
              <a:gd name="connsiteY1" fmla="*/ 472 h 927572"/>
              <a:gd name="connsiteX2" fmla="*/ 24040 w 3698778"/>
              <a:gd name="connsiteY2" fmla="*/ 673572 h 927572"/>
              <a:gd name="connsiteX0" fmla="*/ 3699050 w 3699050"/>
              <a:gd name="connsiteY0" fmla="*/ 329775 h 329775"/>
              <a:gd name="connsiteX1" fmla="*/ 1608955 w 3699050"/>
              <a:gd name="connsiteY1" fmla="*/ 164675 h 329775"/>
              <a:gd name="connsiteX2" fmla="*/ 24312 w 3699050"/>
              <a:gd name="connsiteY2" fmla="*/ 75775 h 329775"/>
              <a:gd name="connsiteX0" fmla="*/ 4181298 w 4181298"/>
              <a:gd name="connsiteY0" fmla="*/ 127777 h 788220"/>
              <a:gd name="connsiteX1" fmla="*/ 1608955 w 4181298"/>
              <a:gd name="connsiteY1" fmla="*/ 788177 h 788220"/>
              <a:gd name="connsiteX2" fmla="*/ 24312 w 4181298"/>
              <a:gd name="connsiteY2" fmla="*/ 699277 h 788220"/>
              <a:gd name="connsiteX0" fmla="*/ 4181298 w 4181298"/>
              <a:gd name="connsiteY0" fmla="*/ 0 h 660443"/>
              <a:gd name="connsiteX1" fmla="*/ 1608955 w 4181298"/>
              <a:gd name="connsiteY1" fmla="*/ 660400 h 660443"/>
              <a:gd name="connsiteX2" fmla="*/ 24312 w 4181298"/>
              <a:gd name="connsiteY2" fmla="*/ 571500 h 660443"/>
              <a:gd name="connsiteX0" fmla="*/ 3450148 w 3450148"/>
              <a:gd name="connsiteY0" fmla="*/ 0 h 1041443"/>
              <a:gd name="connsiteX1" fmla="*/ 1608955 w 3450148"/>
              <a:gd name="connsiteY1" fmla="*/ 1041400 h 1041443"/>
              <a:gd name="connsiteX2" fmla="*/ 24312 w 3450148"/>
              <a:gd name="connsiteY2" fmla="*/ 952500 h 1041443"/>
              <a:gd name="connsiteX0" fmla="*/ 3603235 w 3603235"/>
              <a:gd name="connsiteY0" fmla="*/ 0 h 1041415"/>
              <a:gd name="connsiteX1" fmla="*/ 1762042 w 3603235"/>
              <a:gd name="connsiteY1" fmla="*/ 1041400 h 1041415"/>
              <a:gd name="connsiteX2" fmla="*/ 21835 w 3603235"/>
              <a:gd name="connsiteY2" fmla="*/ 393700 h 1041415"/>
              <a:gd name="connsiteX0" fmla="*/ 3581400 w 3581400"/>
              <a:gd name="connsiteY0" fmla="*/ 0 h 1041522"/>
              <a:gd name="connsiteX1" fmla="*/ 1740207 w 3581400"/>
              <a:gd name="connsiteY1" fmla="*/ 1041400 h 1041522"/>
              <a:gd name="connsiteX2" fmla="*/ 0 w 3581400"/>
              <a:gd name="connsiteY2" fmla="*/ 393700 h 1041522"/>
              <a:gd name="connsiteX0" fmla="*/ 3581400 w 3581400"/>
              <a:gd name="connsiteY0" fmla="*/ 0 h 1117672"/>
              <a:gd name="connsiteX1" fmla="*/ 1740207 w 3581400"/>
              <a:gd name="connsiteY1" fmla="*/ 1117600 h 1117672"/>
              <a:gd name="connsiteX2" fmla="*/ 0 w 3581400"/>
              <a:gd name="connsiteY2" fmla="*/ 393700 h 1117672"/>
              <a:gd name="connsiteX0" fmla="*/ 3565844 w 3565844"/>
              <a:gd name="connsiteY0" fmla="*/ 0 h 1117638"/>
              <a:gd name="connsiteX1" fmla="*/ 1724651 w 3565844"/>
              <a:gd name="connsiteY1" fmla="*/ 1117600 h 1117638"/>
              <a:gd name="connsiteX2" fmla="*/ 0 w 3565844"/>
              <a:gd name="connsiteY2" fmla="*/ 228600 h 1117638"/>
              <a:gd name="connsiteX0" fmla="*/ 3332498 w 3332498"/>
              <a:gd name="connsiteY0" fmla="*/ 0 h 1117655"/>
              <a:gd name="connsiteX1" fmla="*/ 1491305 w 3332498"/>
              <a:gd name="connsiteY1" fmla="*/ 1117600 h 1117655"/>
              <a:gd name="connsiteX2" fmla="*/ 0 w 3332498"/>
              <a:gd name="connsiteY2" fmla="*/ 334639 h 1117655"/>
              <a:gd name="connsiteX0" fmla="*/ 3332498 w 3332498"/>
              <a:gd name="connsiteY0" fmla="*/ 0 h 1117677"/>
              <a:gd name="connsiteX1" fmla="*/ 1491305 w 3332498"/>
              <a:gd name="connsiteY1" fmla="*/ 1117600 h 1117677"/>
              <a:gd name="connsiteX2" fmla="*/ 0 w 3332498"/>
              <a:gd name="connsiteY2" fmla="*/ 334639 h 1117677"/>
            </a:gdLst>
            <a:ahLst/>
            <a:cxnLst>
              <a:cxn ang="0">
                <a:pos x="connsiteX0" y="connsiteY0"/>
              </a:cxn>
              <a:cxn ang="0">
                <a:pos x="connsiteX1" y="connsiteY1"/>
              </a:cxn>
              <a:cxn ang="0">
                <a:pos x="connsiteX2" y="connsiteY2"/>
              </a:cxn>
            </a:cxnLst>
            <a:rect l="l" t="t" r="r" b="b"/>
            <a:pathLst>
              <a:path w="3332498" h="1117677">
                <a:moveTo>
                  <a:pt x="3332498" y="0"/>
                </a:moveTo>
                <a:cubicBezTo>
                  <a:pt x="2718130" y="499533"/>
                  <a:pt x="2431105" y="1100667"/>
                  <a:pt x="1491305" y="1117600"/>
                </a:cubicBezTo>
                <a:cubicBezTo>
                  <a:pt x="894405" y="1121833"/>
                  <a:pt x="537156" y="953548"/>
                  <a:pt x="0" y="334639"/>
                </a:cubicBezTo>
              </a:path>
            </a:pathLst>
          </a:custGeom>
          <a:noFill/>
          <a:ln w="76200">
            <a:solidFill>
              <a:srgbClr val="003660"/>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6" name="Frihandsfigur: Form 45">
            <a:extLst>
              <a:ext uri="{FF2B5EF4-FFF2-40B4-BE49-F238E27FC236}">
                <a16:creationId xmlns:a16="http://schemas.microsoft.com/office/drawing/2014/main" id="{9EE3D590-255A-5012-92D3-2DB61A2D57B8}"/>
              </a:ext>
            </a:extLst>
          </p:cNvPr>
          <p:cNvSpPr/>
          <p:nvPr/>
        </p:nvSpPr>
        <p:spPr>
          <a:xfrm rot="12966967" flipV="1">
            <a:off x="1686928" y="5176840"/>
            <a:ext cx="2554911" cy="828377"/>
          </a:xfrm>
          <a:custGeom>
            <a:avLst/>
            <a:gdLst>
              <a:gd name="connsiteX0" fmla="*/ 3605440 w 3605440"/>
              <a:gd name="connsiteY0" fmla="*/ 647740 h 673140"/>
              <a:gd name="connsiteX1" fmla="*/ 1624240 w 3605440"/>
              <a:gd name="connsiteY1" fmla="*/ 40 h 673140"/>
              <a:gd name="connsiteX2" fmla="*/ 24040 w 3605440"/>
              <a:gd name="connsiteY2" fmla="*/ 673140 h 673140"/>
              <a:gd name="connsiteX0" fmla="*/ 3605440 w 3605440"/>
              <a:gd name="connsiteY0" fmla="*/ 648309 h 673709"/>
              <a:gd name="connsiteX1" fmla="*/ 1624240 w 3605440"/>
              <a:gd name="connsiteY1" fmla="*/ 609 h 673709"/>
              <a:gd name="connsiteX2" fmla="*/ 24040 w 3605440"/>
              <a:gd name="connsiteY2" fmla="*/ 673709 h 673709"/>
              <a:gd name="connsiteX0" fmla="*/ 3698778 w 3698778"/>
              <a:gd name="connsiteY0" fmla="*/ 927441 h 927441"/>
              <a:gd name="connsiteX1" fmla="*/ 1624240 w 3698778"/>
              <a:gd name="connsiteY1" fmla="*/ 341 h 927441"/>
              <a:gd name="connsiteX2" fmla="*/ 24040 w 3698778"/>
              <a:gd name="connsiteY2" fmla="*/ 673441 h 927441"/>
              <a:gd name="connsiteX0" fmla="*/ 3698778 w 3698778"/>
              <a:gd name="connsiteY0" fmla="*/ 927572 h 927572"/>
              <a:gd name="connsiteX1" fmla="*/ 1624240 w 3698778"/>
              <a:gd name="connsiteY1" fmla="*/ 472 h 927572"/>
              <a:gd name="connsiteX2" fmla="*/ 24040 w 3698778"/>
              <a:gd name="connsiteY2" fmla="*/ 673572 h 927572"/>
              <a:gd name="connsiteX0" fmla="*/ 3699050 w 3699050"/>
              <a:gd name="connsiteY0" fmla="*/ 329775 h 329775"/>
              <a:gd name="connsiteX1" fmla="*/ 1608955 w 3699050"/>
              <a:gd name="connsiteY1" fmla="*/ 164675 h 329775"/>
              <a:gd name="connsiteX2" fmla="*/ 24312 w 3699050"/>
              <a:gd name="connsiteY2" fmla="*/ 75775 h 329775"/>
              <a:gd name="connsiteX0" fmla="*/ 4181298 w 4181298"/>
              <a:gd name="connsiteY0" fmla="*/ 127777 h 788220"/>
              <a:gd name="connsiteX1" fmla="*/ 1608955 w 4181298"/>
              <a:gd name="connsiteY1" fmla="*/ 788177 h 788220"/>
              <a:gd name="connsiteX2" fmla="*/ 24312 w 4181298"/>
              <a:gd name="connsiteY2" fmla="*/ 699277 h 788220"/>
              <a:gd name="connsiteX0" fmla="*/ 4181298 w 4181298"/>
              <a:gd name="connsiteY0" fmla="*/ 0 h 660443"/>
              <a:gd name="connsiteX1" fmla="*/ 1608955 w 4181298"/>
              <a:gd name="connsiteY1" fmla="*/ 660400 h 660443"/>
              <a:gd name="connsiteX2" fmla="*/ 24312 w 4181298"/>
              <a:gd name="connsiteY2" fmla="*/ 571500 h 660443"/>
              <a:gd name="connsiteX0" fmla="*/ 3450148 w 3450148"/>
              <a:gd name="connsiteY0" fmla="*/ 0 h 1041443"/>
              <a:gd name="connsiteX1" fmla="*/ 1608955 w 3450148"/>
              <a:gd name="connsiteY1" fmla="*/ 1041400 h 1041443"/>
              <a:gd name="connsiteX2" fmla="*/ 24312 w 3450148"/>
              <a:gd name="connsiteY2" fmla="*/ 952500 h 1041443"/>
              <a:gd name="connsiteX0" fmla="*/ 3603235 w 3603235"/>
              <a:gd name="connsiteY0" fmla="*/ 0 h 1041415"/>
              <a:gd name="connsiteX1" fmla="*/ 1762042 w 3603235"/>
              <a:gd name="connsiteY1" fmla="*/ 1041400 h 1041415"/>
              <a:gd name="connsiteX2" fmla="*/ 21835 w 3603235"/>
              <a:gd name="connsiteY2" fmla="*/ 393700 h 1041415"/>
              <a:gd name="connsiteX0" fmla="*/ 3581400 w 3581400"/>
              <a:gd name="connsiteY0" fmla="*/ 0 h 1041522"/>
              <a:gd name="connsiteX1" fmla="*/ 1740207 w 3581400"/>
              <a:gd name="connsiteY1" fmla="*/ 1041400 h 1041522"/>
              <a:gd name="connsiteX2" fmla="*/ 0 w 3581400"/>
              <a:gd name="connsiteY2" fmla="*/ 393700 h 1041522"/>
              <a:gd name="connsiteX0" fmla="*/ 3581400 w 3581400"/>
              <a:gd name="connsiteY0" fmla="*/ 0 h 1117672"/>
              <a:gd name="connsiteX1" fmla="*/ 1740207 w 3581400"/>
              <a:gd name="connsiteY1" fmla="*/ 1117600 h 1117672"/>
              <a:gd name="connsiteX2" fmla="*/ 0 w 3581400"/>
              <a:gd name="connsiteY2" fmla="*/ 393700 h 1117672"/>
              <a:gd name="connsiteX0" fmla="*/ 3565844 w 3565844"/>
              <a:gd name="connsiteY0" fmla="*/ 0 h 1117638"/>
              <a:gd name="connsiteX1" fmla="*/ 1724651 w 3565844"/>
              <a:gd name="connsiteY1" fmla="*/ 1117600 h 1117638"/>
              <a:gd name="connsiteX2" fmla="*/ 0 w 3565844"/>
              <a:gd name="connsiteY2" fmla="*/ 228600 h 1117638"/>
              <a:gd name="connsiteX0" fmla="*/ 3332498 w 3332498"/>
              <a:gd name="connsiteY0" fmla="*/ 0 h 1117655"/>
              <a:gd name="connsiteX1" fmla="*/ 1491305 w 3332498"/>
              <a:gd name="connsiteY1" fmla="*/ 1117600 h 1117655"/>
              <a:gd name="connsiteX2" fmla="*/ 0 w 3332498"/>
              <a:gd name="connsiteY2" fmla="*/ 334639 h 1117655"/>
              <a:gd name="connsiteX0" fmla="*/ 3332498 w 3332498"/>
              <a:gd name="connsiteY0" fmla="*/ 0 h 1117677"/>
              <a:gd name="connsiteX1" fmla="*/ 1491305 w 3332498"/>
              <a:gd name="connsiteY1" fmla="*/ 1117600 h 1117677"/>
              <a:gd name="connsiteX2" fmla="*/ 0 w 3332498"/>
              <a:gd name="connsiteY2" fmla="*/ 334639 h 1117677"/>
            </a:gdLst>
            <a:ahLst/>
            <a:cxnLst>
              <a:cxn ang="0">
                <a:pos x="connsiteX0" y="connsiteY0"/>
              </a:cxn>
              <a:cxn ang="0">
                <a:pos x="connsiteX1" y="connsiteY1"/>
              </a:cxn>
              <a:cxn ang="0">
                <a:pos x="connsiteX2" y="connsiteY2"/>
              </a:cxn>
            </a:cxnLst>
            <a:rect l="l" t="t" r="r" b="b"/>
            <a:pathLst>
              <a:path w="3332498" h="1117677">
                <a:moveTo>
                  <a:pt x="3332498" y="0"/>
                </a:moveTo>
                <a:cubicBezTo>
                  <a:pt x="2718130" y="499533"/>
                  <a:pt x="2431105" y="1100667"/>
                  <a:pt x="1491305" y="1117600"/>
                </a:cubicBezTo>
                <a:cubicBezTo>
                  <a:pt x="894405" y="1121833"/>
                  <a:pt x="537156" y="953548"/>
                  <a:pt x="0" y="334639"/>
                </a:cubicBezTo>
              </a:path>
            </a:pathLst>
          </a:custGeom>
          <a:noFill/>
          <a:ln w="76200">
            <a:solidFill>
              <a:srgbClr val="003660"/>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7" name="Frihandsfigur: Form 46">
            <a:extLst>
              <a:ext uri="{FF2B5EF4-FFF2-40B4-BE49-F238E27FC236}">
                <a16:creationId xmlns:a16="http://schemas.microsoft.com/office/drawing/2014/main" id="{FC2CD981-882E-F1A5-35DB-01C0FC9CECE0}"/>
              </a:ext>
            </a:extLst>
          </p:cNvPr>
          <p:cNvSpPr/>
          <p:nvPr/>
        </p:nvSpPr>
        <p:spPr>
          <a:xfrm rot="11954165">
            <a:off x="3554060" y="2905814"/>
            <a:ext cx="827381" cy="307596"/>
          </a:xfrm>
          <a:custGeom>
            <a:avLst/>
            <a:gdLst>
              <a:gd name="connsiteX0" fmla="*/ 3605440 w 3605440"/>
              <a:gd name="connsiteY0" fmla="*/ 647740 h 673140"/>
              <a:gd name="connsiteX1" fmla="*/ 1624240 w 3605440"/>
              <a:gd name="connsiteY1" fmla="*/ 40 h 673140"/>
              <a:gd name="connsiteX2" fmla="*/ 24040 w 3605440"/>
              <a:gd name="connsiteY2" fmla="*/ 673140 h 673140"/>
              <a:gd name="connsiteX0" fmla="*/ 3605440 w 3605440"/>
              <a:gd name="connsiteY0" fmla="*/ 648309 h 673709"/>
              <a:gd name="connsiteX1" fmla="*/ 1624240 w 3605440"/>
              <a:gd name="connsiteY1" fmla="*/ 609 h 673709"/>
              <a:gd name="connsiteX2" fmla="*/ 24040 w 3605440"/>
              <a:gd name="connsiteY2" fmla="*/ 673709 h 673709"/>
              <a:gd name="connsiteX0" fmla="*/ 3698778 w 3698778"/>
              <a:gd name="connsiteY0" fmla="*/ 927441 h 927441"/>
              <a:gd name="connsiteX1" fmla="*/ 1624240 w 3698778"/>
              <a:gd name="connsiteY1" fmla="*/ 341 h 927441"/>
              <a:gd name="connsiteX2" fmla="*/ 24040 w 3698778"/>
              <a:gd name="connsiteY2" fmla="*/ 673441 h 927441"/>
              <a:gd name="connsiteX0" fmla="*/ 3698778 w 3698778"/>
              <a:gd name="connsiteY0" fmla="*/ 927572 h 927572"/>
              <a:gd name="connsiteX1" fmla="*/ 1624240 w 3698778"/>
              <a:gd name="connsiteY1" fmla="*/ 472 h 927572"/>
              <a:gd name="connsiteX2" fmla="*/ 24040 w 3698778"/>
              <a:gd name="connsiteY2" fmla="*/ 673572 h 927572"/>
              <a:gd name="connsiteX0" fmla="*/ 3699050 w 3699050"/>
              <a:gd name="connsiteY0" fmla="*/ 329775 h 329775"/>
              <a:gd name="connsiteX1" fmla="*/ 1608955 w 3699050"/>
              <a:gd name="connsiteY1" fmla="*/ 164675 h 329775"/>
              <a:gd name="connsiteX2" fmla="*/ 24312 w 3699050"/>
              <a:gd name="connsiteY2" fmla="*/ 75775 h 329775"/>
              <a:gd name="connsiteX0" fmla="*/ 4181298 w 4181298"/>
              <a:gd name="connsiteY0" fmla="*/ 127777 h 788220"/>
              <a:gd name="connsiteX1" fmla="*/ 1608955 w 4181298"/>
              <a:gd name="connsiteY1" fmla="*/ 788177 h 788220"/>
              <a:gd name="connsiteX2" fmla="*/ 24312 w 4181298"/>
              <a:gd name="connsiteY2" fmla="*/ 699277 h 788220"/>
              <a:gd name="connsiteX0" fmla="*/ 4181298 w 4181298"/>
              <a:gd name="connsiteY0" fmla="*/ 0 h 660443"/>
              <a:gd name="connsiteX1" fmla="*/ 1608955 w 4181298"/>
              <a:gd name="connsiteY1" fmla="*/ 660400 h 660443"/>
              <a:gd name="connsiteX2" fmla="*/ 24312 w 4181298"/>
              <a:gd name="connsiteY2" fmla="*/ 571500 h 660443"/>
              <a:gd name="connsiteX0" fmla="*/ 3450148 w 3450148"/>
              <a:gd name="connsiteY0" fmla="*/ 0 h 1041443"/>
              <a:gd name="connsiteX1" fmla="*/ 1608955 w 3450148"/>
              <a:gd name="connsiteY1" fmla="*/ 1041400 h 1041443"/>
              <a:gd name="connsiteX2" fmla="*/ 24312 w 3450148"/>
              <a:gd name="connsiteY2" fmla="*/ 952500 h 1041443"/>
              <a:gd name="connsiteX0" fmla="*/ 3603235 w 3603235"/>
              <a:gd name="connsiteY0" fmla="*/ 0 h 1041415"/>
              <a:gd name="connsiteX1" fmla="*/ 1762042 w 3603235"/>
              <a:gd name="connsiteY1" fmla="*/ 1041400 h 1041415"/>
              <a:gd name="connsiteX2" fmla="*/ 21835 w 3603235"/>
              <a:gd name="connsiteY2" fmla="*/ 393700 h 1041415"/>
              <a:gd name="connsiteX0" fmla="*/ 3581400 w 3581400"/>
              <a:gd name="connsiteY0" fmla="*/ 0 h 1041522"/>
              <a:gd name="connsiteX1" fmla="*/ 1740207 w 3581400"/>
              <a:gd name="connsiteY1" fmla="*/ 1041400 h 1041522"/>
              <a:gd name="connsiteX2" fmla="*/ 0 w 3581400"/>
              <a:gd name="connsiteY2" fmla="*/ 393700 h 1041522"/>
              <a:gd name="connsiteX0" fmla="*/ 3581400 w 3581400"/>
              <a:gd name="connsiteY0" fmla="*/ 0 h 1117672"/>
              <a:gd name="connsiteX1" fmla="*/ 1740207 w 3581400"/>
              <a:gd name="connsiteY1" fmla="*/ 1117600 h 1117672"/>
              <a:gd name="connsiteX2" fmla="*/ 0 w 3581400"/>
              <a:gd name="connsiteY2" fmla="*/ 393700 h 1117672"/>
              <a:gd name="connsiteX0" fmla="*/ 3565844 w 3565844"/>
              <a:gd name="connsiteY0" fmla="*/ 0 h 1117638"/>
              <a:gd name="connsiteX1" fmla="*/ 1724651 w 3565844"/>
              <a:gd name="connsiteY1" fmla="*/ 1117600 h 1117638"/>
              <a:gd name="connsiteX2" fmla="*/ 0 w 3565844"/>
              <a:gd name="connsiteY2" fmla="*/ 228600 h 1117638"/>
              <a:gd name="connsiteX0" fmla="*/ 3332498 w 3332498"/>
              <a:gd name="connsiteY0" fmla="*/ 0 h 1117655"/>
              <a:gd name="connsiteX1" fmla="*/ 1491305 w 3332498"/>
              <a:gd name="connsiteY1" fmla="*/ 1117600 h 1117655"/>
              <a:gd name="connsiteX2" fmla="*/ 0 w 3332498"/>
              <a:gd name="connsiteY2" fmla="*/ 334639 h 1117655"/>
              <a:gd name="connsiteX0" fmla="*/ 3332498 w 3332498"/>
              <a:gd name="connsiteY0" fmla="*/ 0 h 1117677"/>
              <a:gd name="connsiteX1" fmla="*/ 1491305 w 3332498"/>
              <a:gd name="connsiteY1" fmla="*/ 1117600 h 1117677"/>
              <a:gd name="connsiteX2" fmla="*/ 0 w 3332498"/>
              <a:gd name="connsiteY2" fmla="*/ 334639 h 1117677"/>
            </a:gdLst>
            <a:ahLst/>
            <a:cxnLst>
              <a:cxn ang="0">
                <a:pos x="connsiteX0" y="connsiteY0"/>
              </a:cxn>
              <a:cxn ang="0">
                <a:pos x="connsiteX1" y="connsiteY1"/>
              </a:cxn>
              <a:cxn ang="0">
                <a:pos x="connsiteX2" y="connsiteY2"/>
              </a:cxn>
            </a:cxnLst>
            <a:rect l="l" t="t" r="r" b="b"/>
            <a:pathLst>
              <a:path w="3332498" h="1117677">
                <a:moveTo>
                  <a:pt x="3332498" y="0"/>
                </a:moveTo>
                <a:cubicBezTo>
                  <a:pt x="2718130" y="499533"/>
                  <a:pt x="2431105" y="1100667"/>
                  <a:pt x="1491305" y="1117600"/>
                </a:cubicBezTo>
                <a:cubicBezTo>
                  <a:pt x="894405" y="1121833"/>
                  <a:pt x="537156" y="953548"/>
                  <a:pt x="0" y="334639"/>
                </a:cubicBezTo>
              </a:path>
            </a:pathLst>
          </a:custGeom>
          <a:noFill/>
          <a:ln w="76200">
            <a:solidFill>
              <a:srgbClr val="003660"/>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8" name="Rektangel 47">
            <a:extLst>
              <a:ext uri="{FF2B5EF4-FFF2-40B4-BE49-F238E27FC236}">
                <a16:creationId xmlns:a16="http://schemas.microsoft.com/office/drawing/2014/main" id="{C772278B-2994-F11C-664E-E9D5B4A6625C}"/>
              </a:ext>
            </a:extLst>
          </p:cNvPr>
          <p:cNvSpPr/>
          <p:nvPr/>
        </p:nvSpPr>
        <p:spPr>
          <a:xfrm>
            <a:off x="5561762" y="850900"/>
            <a:ext cx="2197100" cy="48818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49" name="Rektangel 48">
            <a:extLst>
              <a:ext uri="{FF2B5EF4-FFF2-40B4-BE49-F238E27FC236}">
                <a16:creationId xmlns:a16="http://schemas.microsoft.com/office/drawing/2014/main" id="{58E0AABD-22CF-548B-E37D-AF8FBDB8CE5E}"/>
              </a:ext>
            </a:extLst>
          </p:cNvPr>
          <p:cNvSpPr/>
          <p:nvPr/>
        </p:nvSpPr>
        <p:spPr>
          <a:xfrm>
            <a:off x="5561762" y="1563469"/>
            <a:ext cx="2197100" cy="48818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50" name="Rektangel 49">
            <a:extLst>
              <a:ext uri="{FF2B5EF4-FFF2-40B4-BE49-F238E27FC236}">
                <a16:creationId xmlns:a16="http://schemas.microsoft.com/office/drawing/2014/main" id="{17C21222-8998-B8D2-D6CB-CE8AFCA8EE2D}"/>
              </a:ext>
            </a:extLst>
          </p:cNvPr>
          <p:cNvSpPr/>
          <p:nvPr/>
        </p:nvSpPr>
        <p:spPr>
          <a:xfrm>
            <a:off x="5561762" y="3696326"/>
            <a:ext cx="2197100" cy="48818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51" name="Rektangel 50">
            <a:extLst>
              <a:ext uri="{FF2B5EF4-FFF2-40B4-BE49-F238E27FC236}">
                <a16:creationId xmlns:a16="http://schemas.microsoft.com/office/drawing/2014/main" id="{CCBC4298-DC15-6323-E736-CF7A874C87AB}"/>
              </a:ext>
            </a:extLst>
          </p:cNvPr>
          <p:cNvSpPr/>
          <p:nvPr/>
        </p:nvSpPr>
        <p:spPr>
          <a:xfrm>
            <a:off x="5711971" y="4395601"/>
            <a:ext cx="2197100" cy="48818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52" name="Frihandsfigur: Form 51">
            <a:extLst>
              <a:ext uri="{FF2B5EF4-FFF2-40B4-BE49-F238E27FC236}">
                <a16:creationId xmlns:a16="http://schemas.microsoft.com/office/drawing/2014/main" id="{0E79147C-24CE-FF4A-3C25-4495BA954499}"/>
              </a:ext>
            </a:extLst>
          </p:cNvPr>
          <p:cNvSpPr/>
          <p:nvPr/>
        </p:nvSpPr>
        <p:spPr>
          <a:xfrm rot="9602698" flipV="1">
            <a:off x="5329301" y="784605"/>
            <a:ext cx="583240" cy="45719"/>
          </a:xfrm>
          <a:custGeom>
            <a:avLst/>
            <a:gdLst>
              <a:gd name="connsiteX0" fmla="*/ 3605440 w 3605440"/>
              <a:gd name="connsiteY0" fmla="*/ 647740 h 673140"/>
              <a:gd name="connsiteX1" fmla="*/ 1624240 w 3605440"/>
              <a:gd name="connsiteY1" fmla="*/ 40 h 673140"/>
              <a:gd name="connsiteX2" fmla="*/ 24040 w 3605440"/>
              <a:gd name="connsiteY2" fmla="*/ 673140 h 673140"/>
              <a:gd name="connsiteX0" fmla="*/ 3605440 w 3605440"/>
              <a:gd name="connsiteY0" fmla="*/ 648309 h 673709"/>
              <a:gd name="connsiteX1" fmla="*/ 1624240 w 3605440"/>
              <a:gd name="connsiteY1" fmla="*/ 609 h 673709"/>
              <a:gd name="connsiteX2" fmla="*/ 24040 w 3605440"/>
              <a:gd name="connsiteY2" fmla="*/ 673709 h 673709"/>
              <a:gd name="connsiteX0" fmla="*/ 3698778 w 3698778"/>
              <a:gd name="connsiteY0" fmla="*/ 927441 h 927441"/>
              <a:gd name="connsiteX1" fmla="*/ 1624240 w 3698778"/>
              <a:gd name="connsiteY1" fmla="*/ 341 h 927441"/>
              <a:gd name="connsiteX2" fmla="*/ 24040 w 3698778"/>
              <a:gd name="connsiteY2" fmla="*/ 673441 h 927441"/>
              <a:gd name="connsiteX0" fmla="*/ 3698778 w 3698778"/>
              <a:gd name="connsiteY0" fmla="*/ 927572 h 927572"/>
              <a:gd name="connsiteX1" fmla="*/ 1624240 w 3698778"/>
              <a:gd name="connsiteY1" fmla="*/ 472 h 927572"/>
              <a:gd name="connsiteX2" fmla="*/ 24040 w 3698778"/>
              <a:gd name="connsiteY2" fmla="*/ 673572 h 927572"/>
              <a:gd name="connsiteX0" fmla="*/ 3699050 w 3699050"/>
              <a:gd name="connsiteY0" fmla="*/ 329775 h 329775"/>
              <a:gd name="connsiteX1" fmla="*/ 1608955 w 3699050"/>
              <a:gd name="connsiteY1" fmla="*/ 164675 h 329775"/>
              <a:gd name="connsiteX2" fmla="*/ 24312 w 3699050"/>
              <a:gd name="connsiteY2" fmla="*/ 75775 h 329775"/>
              <a:gd name="connsiteX0" fmla="*/ 4181298 w 4181298"/>
              <a:gd name="connsiteY0" fmla="*/ 127777 h 788220"/>
              <a:gd name="connsiteX1" fmla="*/ 1608955 w 4181298"/>
              <a:gd name="connsiteY1" fmla="*/ 788177 h 788220"/>
              <a:gd name="connsiteX2" fmla="*/ 24312 w 4181298"/>
              <a:gd name="connsiteY2" fmla="*/ 699277 h 788220"/>
              <a:gd name="connsiteX0" fmla="*/ 4181298 w 4181298"/>
              <a:gd name="connsiteY0" fmla="*/ 0 h 660443"/>
              <a:gd name="connsiteX1" fmla="*/ 1608955 w 4181298"/>
              <a:gd name="connsiteY1" fmla="*/ 660400 h 660443"/>
              <a:gd name="connsiteX2" fmla="*/ 24312 w 4181298"/>
              <a:gd name="connsiteY2" fmla="*/ 571500 h 660443"/>
              <a:gd name="connsiteX0" fmla="*/ 3450148 w 3450148"/>
              <a:gd name="connsiteY0" fmla="*/ 0 h 1041443"/>
              <a:gd name="connsiteX1" fmla="*/ 1608955 w 3450148"/>
              <a:gd name="connsiteY1" fmla="*/ 1041400 h 1041443"/>
              <a:gd name="connsiteX2" fmla="*/ 24312 w 3450148"/>
              <a:gd name="connsiteY2" fmla="*/ 952500 h 1041443"/>
              <a:gd name="connsiteX0" fmla="*/ 3603235 w 3603235"/>
              <a:gd name="connsiteY0" fmla="*/ 0 h 1041415"/>
              <a:gd name="connsiteX1" fmla="*/ 1762042 w 3603235"/>
              <a:gd name="connsiteY1" fmla="*/ 1041400 h 1041415"/>
              <a:gd name="connsiteX2" fmla="*/ 21835 w 3603235"/>
              <a:gd name="connsiteY2" fmla="*/ 393700 h 1041415"/>
              <a:gd name="connsiteX0" fmla="*/ 3581400 w 3581400"/>
              <a:gd name="connsiteY0" fmla="*/ 0 h 1041522"/>
              <a:gd name="connsiteX1" fmla="*/ 1740207 w 3581400"/>
              <a:gd name="connsiteY1" fmla="*/ 1041400 h 1041522"/>
              <a:gd name="connsiteX2" fmla="*/ 0 w 3581400"/>
              <a:gd name="connsiteY2" fmla="*/ 393700 h 1041522"/>
              <a:gd name="connsiteX0" fmla="*/ 3581400 w 3581400"/>
              <a:gd name="connsiteY0" fmla="*/ 0 h 1117672"/>
              <a:gd name="connsiteX1" fmla="*/ 1740207 w 3581400"/>
              <a:gd name="connsiteY1" fmla="*/ 1117600 h 1117672"/>
              <a:gd name="connsiteX2" fmla="*/ 0 w 3581400"/>
              <a:gd name="connsiteY2" fmla="*/ 393700 h 1117672"/>
              <a:gd name="connsiteX0" fmla="*/ 3565844 w 3565844"/>
              <a:gd name="connsiteY0" fmla="*/ 0 h 1117638"/>
              <a:gd name="connsiteX1" fmla="*/ 1724651 w 3565844"/>
              <a:gd name="connsiteY1" fmla="*/ 1117600 h 1117638"/>
              <a:gd name="connsiteX2" fmla="*/ 0 w 3565844"/>
              <a:gd name="connsiteY2" fmla="*/ 228600 h 1117638"/>
              <a:gd name="connsiteX0" fmla="*/ 3332498 w 3332498"/>
              <a:gd name="connsiteY0" fmla="*/ 0 h 1117655"/>
              <a:gd name="connsiteX1" fmla="*/ 1491305 w 3332498"/>
              <a:gd name="connsiteY1" fmla="*/ 1117600 h 1117655"/>
              <a:gd name="connsiteX2" fmla="*/ 0 w 3332498"/>
              <a:gd name="connsiteY2" fmla="*/ 334639 h 1117655"/>
              <a:gd name="connsiteX0" fmla="*/ 3332498 w 3332498"/>
              <a:gd name="connsiteY0" fmla="*/ 0 h 1117677"/>
              <a:gd name="connsiteX1" fmla="*/ 1491305 w 3332498"/>
              <a:gd name="connsiteY1" fmla="*/ 1117600 h 1117677"/>
              <a:gd name="connsiteX2" fmla="*/ 0 w 3332498"/>
              <a:gd name="connsiteY2" fmla="*/ 334639 h 1117677"/>
            </a:gdLst>
            <a:ahLst/>
            <a:cxnLst>
              <a:cxn ang="0">
                <a:pos x="connsiteX0" y="connsiteY0"/>
              </a:cxn>
              <a:cxn ang="0">
                <a:pos x="connsiteX1" y="connsiteY1"/>
              </a:cxn>
              <a:cxn ang="0">
                <a:pos x="connsiteX2" y="connsiteY2"/>
              </a:cxn>
            </a:cxnLst>
            <a:rect l="l" t="t" r="r" b="b"/>
            <a:pathLst>
              <a:path w="3332498" h="1117677">
                <a:moveTo>
                  <a:pt x="3332498" y="0"/>
                </a:moveTo>
                <a:cubicBezTo>
                  <a:pt x="2718130" y="499533"/>
                  <a:pt x="2431105" y="1100667"/>
                  <a:pt x="1491305" y="1117600"/>
                </a:cubicBezTo>
                <a:cubicBezTo>
                  <a:pt x="894405" y="1121833"/>
                  <a:pt x="537156" y="953548"/>
                  <a:pt x="0" y="334639"/>
                </a:cubicBezTo>
              </a:path>
            </a:pathLst>
          </a:custGeom>
          <a:noFill/>
          <a:ln w="76200">
            <a:solidFill>
              <a:srgbClr val="003660"/>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3" name="Frihandsfigur: Form 52">
            <a:extLst>
              <a:ext uri="{FF2B5EF4-FFF2-40B4-BE49-F238E27FC236}">
                <a16:creationId xmlns:a16="http://schemas.microsoft.com/office/drawing/2014/main" id="{C014D4E6-8990-BC47-3B88-4D631C5FA4EC}"/>
              </a:ext>
            </a:extLst>
          </p:cNvPr>
          <p:cNvSpPr/>
          <p:nvPr/>
        </p:nvSpPr>
        <p:spPr>
          <a:xfrm rot="11769590">
            <a:off x="5312372" y="2092140"/>
            <a:ext cx="583240" cy="110334"/>
          </a:xfrm>
          <a:custGeom>
            <a:avLst/>
            <a:gdLst>
              <a:gd name="connsiteX0" fmla="*/ 3605440 w 3605440"/>
              <a:gd name="connsiteY0" fmla="*/ 647740 h 673140"/>
              <a:gd name="connsiteX1" fmla="*/ 1624240 w 3605440"/>
              <a:gd name="connsiteY1" fmla="*/ 40 h 673140"/>
              <a:gd name="connsiteX2" fmla="*/ 24040 w 3605440"/>
              <a:gd name="connsiteY2" fmla="*/ 673140 h 673140"/>
              <a:gd name="connsiteX0" fmla="*/ 3605440 w 3605440"/>
              <a:gd name="connsiteY0" fmla="*/ 648309 h 673709"/>
              <a:gd name="connsiteX1" fmla="*/ 1624240 w 3605440"/>
              <a:gd name="connsiteY1" fmla="*/ 609 h 673709"/>
              <a:gd name="connsiteX2" fmla="*/ 24040 w 3605440"/>
              <a:gd name="connsiteY2" fmla="*/ 673709 h 673709"/>
              <a:gd name="connsiteX0" fmla="*/ 3698778 w 3698778"/>
              <a:gd name="connsiteY0" fmla="*/ 927441 h 927441"/>
              <a:gd name="connsiteX1" fmla="*/ 1624240 w 3698778"/>
              <a:gd name="connsiteY1" fmla="*/ 341 h 927441"/>
              <a:gd name="connsiteX2" fmla="*/ 24040 w 3698778"/>
              <a:gd name="connsiteY2" fmla="*/ 673441 h 927441"/>
              <a:gd name="connsiteX0" fmla="*/ 3698778 w 3698778"/>
              <a:gd name="connsiteY0" fmla="*/ 927572 h 927572"/>
              <a:gd name="connsiteX1" fmla="*/ 1624240 w 3698778"/>
              <a:gd name="connsiteY1" fmla="*/ 472 h 927572"/>
              <a:gd name="connsiteX2" fmla="*/ 24040 w 3698778"/>
              <a:gd name="connsiteY2" fmla="*/ 673572 h 927572"/>
              <a:gd name="connsiteX0" fmla="*/ 3699050 w 3699050"/>
              <a:gd name="connsiteY0" fmla="*/ 329775 h 329775"/>
              <a:gd name="connsiteX1" fmla="*/ 1608955 w 3699050"/>
              <a:gd name="connsiteY1" fmla="*/ 164675 h 329775"/>
              <a:gd name="connsiteX2" fmla="*/ 24312 w 3699050"/>
              <a:gd name="connsiteY2" fmla="*/ 75775 h 329775"/>
              <a:gd name="connsiteX0" fmla="*/ 4181298 w 4181298"/>
              <a:gd name="connsiteY0" fmla="*/ 127777 h 788220"/>
              <a:gd name="connsiteX1" fmla="*/ 1608955 w 4181298"/>
              <a:gd name="connsiteY1" fmla="*/ 788177 h 788220"/>
              <a:gd name="connsiteX2" fmla="*/ 24312 w 4181298"/>
              <a:gd name="connsiteY2" fmla="*/ 699277 h 788220"/>
              <a:gd name="connsiteX0" fmla="*/ 4181298 w 4181298"/>
              <a:gd name="connsiteY0" fmla="*/ 0 h 660443"/>
              <a:gd name="connsiteX1" fmla="*/ 1608955 w 4181298"/>
              <a:gd name="connsiteY1" fmla="*/ 660400 h 660443"/>
              <a:gd name="connsiteX2" fmla="*/ 24312 w 4181298"/>
              <a:gd name="connsiteY2" fmla="*/ 571500 h 660443"/>
              <a:gd name="connsiteX0" fmla="*/ 3450148 w 3450148"/>
              <a:gd name="connsiteY0" fmla="*/ 0 h 1041443"/>
              <a:gd name="connsiteX1" fmla="*/ 1608955 w 3450148"/>
              <a:gd name="connsiteY1" fmla="*/ 1041400 h 1041443"/>
              <a:gd name="connsiteX2" fmla="*/ 24312 w 3450148"/>
              <a:gd name="connsiteY2" fmla="*/ 952500 h 1041443"/>
              <a:gd name="connsiteX0" fmla="*/ 3603235 w 3603235"/>
              <a:gd name="connsiteY0" fmla="*/ 0 h 1041415"/>
              <a:gd name="connsiteX1" fmla="*/ 1762042 w 3603235"/>
              <a:gd name="connsiteY1" fmla="*/ 1041400 h 1041415"/>
              <a:gd name="connsiteX2" fmla="*/ 21835 w 3603235"/>
              <a:gd name="connsiteY2" fmla="*/ 393700 h 1041415"/>
              <a:gd name="connsiteX0" fmla="*/ 3581400 w 3581400"/>
              <a:gd name="connsiteY0" fmla="*/ 0 h 1041522"/>
              <a:gd name="connsiteX1" fmla="*/ 1740207 w 3581400"/>
              <a:gd name="connsiteY1" fmla="*/ 1041400 h 1041522"/>
              <a:gd name="connsiteX2" fmla="*/ 0 w 3581400"/>
              <a:gd name="connsiteY2" fmla="*/ 393700 h 1041522"/>
              <a:gd name="connsiteX0" fmla="*/ 3581400 w 3581400"/>
              <a:gd name="connsiteY0" fmla="*/ 0 h 1117672"/>
              <a:gd name="connsiteX1" fmla="*/ 1740207 w 3581400"/>
              <a:gd name="connsiteY1" fmla="*/ 1117600 h 1117672"/>
              <a:gd name="connsiteX2" fmla="*/ 0 w 3581400"/>
              <a:gd name="connsiteY2" fmla="*/ 393700 h 1117672"/>
              <a:gd name="connsiteX0" fmla="*/ 3565844 w 3565844"/>
              <a:gd name="connsiteY0" fmla="*/ 0 h 1117638"/>
              <a:gd name="connsiteX1" fmla="*/ 1724651 w 3565844"/>
              <a:gd name="connsiteY1" fmla="*/ 1117600 h 1117638"/>
              <a:gd name="connsiteX2" fmla="*/ 0 w 3565844"/>
              <a:gd name="connsiteY2" fmla="*/ 228600 h 1117638"/>
              <a:gd name="connsiteX0" fmla="*/ 3332498 w 3332498"/>
              <a:gd name="connsiteY0" fmla="*/ 0 h 1117655"/>
              <a:gd name="connsiteX1" fmla="*/ 1491305 w 3332498"/>
              <a:gd name="connsiteY1" fmla="*/ 1117600 h 1117655"/>
              <a:gd name="connsiteX2" fmla="*/ 0 w 3332498"/>
              <a:gd name="connsiteY2" fmla="*/ 334639 h 1117655"/>
              <a:gd name="connsiteX0" fmla="*/ 3332498 w 3332498"/>
              <a:gd name="connsiteY0" fmla="*/ 0 h 1117677"/>
              <a:gd name="connsiteX1" fmla="*/ 1491305 w 3332498"/>
              <a:gd name="connsiteY1" fmla="*/ 1117600 h 1117677"/>
              <a:gd name="connsiteX2" fmla="*/ 0 w 3332498"/>
              <a:gd name="connsiteY2" fmla="*/ 334639 h 1117677"/>
            </a:gdLst>
            <a:ahLst/>
            <a:cxnLst>
              <a:cxn ang="0">
                <a:pos x="connsiteX0" y="connsiteY0"/>
              </a:cxn>
              <a:cxn ang="0">
                <a:pos x="connsiteX1" y="connsiteY1"/>
              </a:cxn>
              <a:cxn ang="0">
                <a:pos x="connsiteX2" y="connsiteY2"/>
              </a:cxn>
            </a:cxnLst>
            <a:rect l="l" t="t" r="r" b="b"/>
            <a:pathLst>
              <a:path w="3332498" h="1117677">
                <a:moveTo>
                  <a:pt x="3332498" y="0"/>
                </a:moveTo>
                <a:cubicBezTo>
                  <a:pt x="2718130" y="499533"/>
                  <a:pt x="2431105" y="1100667"/>
                  <a:pt x="1491305" y="1117600"/>
                </a:cubicBezTo>
                <a:cubicBezTo>
                  <a:pt x="894405" y="1121833"/>
                  <a:pt x="537156" y="953548"/>
                  <a:pt x="0" y="334639"/>
                </a:cubicBezTo>
              </a:path>
            </a:pathLst>
          </a:custGeom>
          <a:noFill/>
          <a:ln w="76200">
            <a:solidFill>
              <a:srgbClr val="003660"/>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4" name="Frihandsfigur: Form 53">
            <a:extLst>
              <a:ext uri="{FF2B5EF4-FFF2-40B4-BE49-F238E27FC236}">
                <a16:creationId xmlns:a16="http://schemas.microsoft.com/office/drawing/2014/main" id="{6FD47D28-5DAF-0E1C-2D76-CC3E194EAB81}"/>
              </a:ext>
            </a:extLst>
          </p:cNvPr>
          <p:cNvSpPr/>
          <p:nvPr/>
        </p:nvSpPr>
        <p:spPr>
          <a:xfrm rot="11769590" flipV="1">
            <a:off x="5298077" y="2649286"/>
            <a:ext cx="583240" cy="93070"/>
          </a:xfrm>
          <a:custGeom>
            <a:avLst/>
            <a:gdLst>
              <a:gd name="connsiteX0" fmla="*/ 3605440 w 3605440"/>
              <a:gd name="connsiteY0" fmla="*/ 647740 h 673140"/>
              <a:gd name="connsiteX1" fmla="*/ 1624240 w 3605440"/>
              <a:gd name="connsiteY1" fmla="*/ 40 h 673140"/>
              <a:gd name="connsiteX2" fmla="*/ 24040 w 3605440"/>
              <a:gd name="connsiteY2" fmla="*/ 673140 h 673140"/>
              <a:gd name="connsiteX0" fmla="*/ 3605440 w 3605440"/>
              <a:gd name="connsiteY0" fmla="*/ 648309 h 673709"/>
              <a:gd name="connsiteX1" fmla="*/ 1624240 w 3605440"/>
              <a:gd name="connsiteY1" fmla="*/ 609 h 673709"/>
              <a:gd name="connsiteX2" fmla="*/ 24040 w 3605440"/>
              <a:gd name="connsiteY2" fmla="*/ 673709 h 673709"/>
              <a:gd name="connsiteX0" fmla="*/ 3698778 w 3698778"/>
              <a:gd name="connsiteY0" fmla="*/ 927441 h 927441"/>
              <a:gd name="connsiteX1" fmla="*/ 1624240 w 3698778"/>
              <a:gd name="connsiteY1" fmla="*/ 341 h 927441"/>
              <a:gd name="connsiteX2" fmla="*/ 24040 w 3698778"/>
              <a:gd name="connsiteY2" fmla="*/ 673441 h 927441"/>
              <a:gd name="connsiteX0" fmla="*/ 3698778 w 3698778"/>
              <a:gd name="connsiteY0" fmla="*/ 927572 h 927572"/>
              <a:gd name="connsiteX1" fmla="*/ 1624240 w 3698778"/>
              <a:gd name="connsiteY1" fmla="*/ 472 h 927572"/>
              <a:gd name="connsiteX2" fmla="*/ 24040 w 3698778"/>
              <a:gd name="connsiteY2" fmla="*/ 673572 h 927572"/>
              <a:gd name="connsiteX0" fmla="*/ 3699050 w 3699050"/>
              <a:gd name="connsiteY0" fmla="*/ 329775 h 329775"/>
              <a:gd name="connsiteX1" fmla="*/ 1608955 w 3699050"/>
              <a:gd name="connsiteY1" fmla="*/ 164675 h 329775"/>
              <a:gd name="connsiteX2" fmla="*/ 24312 w 3699050"/>
              <a:gd name="connsiteY2" fmla="*/ 75775 h 329775"/>
              <a:gd name="connsiteX0" fmla="*/ 4181298 w 4181298"/>
              <a:gd name="connsiteY0" fmla="*/ 127777 h 788220"/>
              <a:gd name="connsiteX1" fmla="*/ 1608955 w 4181298"/>
              <a:gd name="connsiteY1" fmla="*/ 788177 h 788220"/>
              <a:gd name="connsiteX2" fmla="*/ 24312 w 4181298"/>
              <a:gd name="connsiteY2" fmla="*/ 699277 h 788220"/>
              <a:gd name="connsiteX0" fmla="*/ 4181298 w 4181298"/>
              <a:gd name="connsiteY0" fmla="*/ 0 h 660443"/>
              <a:gd name="connsiteX1" fmla="*/ 1608955 w 4181298"/>
              <a:gd name="connsiteY1" fmla="*/ 660400 h 660443"/>
              <a:gd name="connsiteX2" fmla="*/ 24312 w 4181298"/>
              <a:gd name="connsiteY2" fmla="*/ 571500 h 660443"/>
              <a:gd name="connsiteX0" fmla="*/ 3450148 w 3450148"/>
              <a:gd name="connsiteY0" fmla="*/ 0 h 1041443"/>
              <a:gd name="connsiteX1" fmla="*/ 1608955 w 3450148"/>
              <a:gd name="connsiteY1" fmla="*/ 1041400 h 1041443"/>
              <a:gd name="connsiteX2" fmla="*/ 24312 w 3450148"/>
              <a:gd name="connsiteY2" fmla="*/ 952500 h 1041443"/>
              <a:gd name="connsiteX0" fmla="*/ 3603235 w 3603235"/>
              <a:gd name="connsiteY0" fmla="*/ 0 h 1041415"/>
              <a:gd name="connsiteX1" fmla="*/ 1762042 w 3603235"/>
              <a:gd name="connsiteY1" fmla="*/ 1041400 h 1041415"/>
              <a:gd name="connsiteX2" fmla="*/ 21835 w 3603235"/>
              <a:gd name="connsiteY2" fmla="*/ 393700 h 1041415"/>
              <a:gd name="connsiteX0" fmla="*/ 3581400 w 3581400"/>
              <a:gd name="connsiteY0" fmla="*/ 0 h 1041522"/>
              <a:gd name="connsiteX1" fmla="*/ 1740207 w 3581400"/>
              <a:gd name="connsiteY1" fmla="*/ 1041400 h 1041522"/>
              <a:gd name="connsiteX2" fmla="*/ 0 w 3581400"/>
              <a:gd name="connsiteY2" fmla="*/ 393700 h 1041522"/>
              <a:gd name="connsiteX0" fmla="*/ 3581400 w 3581400"/>
              <a:gd name="connsiteY0" fmla="*/ 0 h 1117672"/>
              <a:gd name="connsiteX1" fmla="*/ 1740207 w 3581400"/>
              <a:gd name="connsiteY1" fmla="*/ 1117600 h 1117672"/>
              <a:gd name="connsiteX2" fmla="*/ 0 w 3581400"/>
              <a:gd name="connsiteY2" fmla="*/ 393700 h 1117672"/>
              <a:gd name="connsiteX0" fmla="*/ 3565844 w 3565844"/>
              <a:gd name="connsiteY0" fmla="*/ 0 h 1117638"/>
              <a:gd name="connsiteX1" fmla="*/ 1724651 w 3565844"/>
              <a:gd name="connsiteY1" fmla="*/ 1117600 h 1117638"/>
              <a:gd name="connsiteX2" fmla="*/ 0 w 3565844"/>
              <a:gd name="connsiteY2" fmla="*/ 228600 h 1117638"/>
              <a:gd name="connsiteX0" fmla="*/ 3332498 w 3332498"/>
              <a:gd name="connsiteY0" fmla="*/ 0 h 1117655"/>
              <a:gd name="connsiteX1" fmla="*/ 1491305 w 3332498"/>
              <a:gd name="connsiteY1" fmla="*/ 1117600 h 1117655"/>
              <a:gd name="connsiteX2" fmla="*/ 0 w 3332498"/>
              <a:gd name="connsiteY2" fmla="*/ 334639 h 1117655"/>
              <a:gd name="connsiteX0" fmla="*/ 3332498 w 3332498"/>
              <a:gd name="connsiteY0" fmla="*/ 0 h 1117677"/>
              <a:gd name="connsiteX1" fmla="*/ 1491305 w 3332498"/>
              <a:gd name="connsiteY1" fmla="*/ 1117600 h 1117677"/>
              <a:gd name="connsiteX2" fmla="*/ 0 w 3332498"/>
              <a:gd name="connsiteY2" fmla="*/ 334639 h 1117677"/>
            </a:gdLst>
            <a:ahLst/>
            <a:cxnLst>
              <a:cxn ang="0">
                <a:pos x="connsiteX0" y="connsiteY0"/>
              </a:cxn>
              <a:cxn ang="0">
                <a:pos x="connsiteX1" y="connsiteY1"/>
              </a:cxn>
              <a:cxn ang="0">
                <a:pos x="connsiteX2" y="connsiteY2"/>
              </a:cxn>
            </a:cxnLst>
            <a:rect l="l" t="t" r="r" b="b"/>
            <a:pathLst>
              <a:path w="3332498" h="1117677">
                <a:moveTo>
                  <a:pt x="3332498" y="0"/>
                </a:moveTo>
                <a:cubicBezTo>
                  <a:pt x="2718130" y="499533"/>
                  <a:pt x="2431105" y="1100667"/>
                  <a:pt x="1491305" y="1117600"/>
                </a:cubicBezTo>
                <a:cubicBezTo>
                  <a:pt x="894405" y="1121833"/>
                  <a:pt x="537156" y="953548"/>
                  <a:pt x="0" y="334639"/>
                </a:cubicBezTo>
              </a:path>
            </a:pathLst>
          </a:custGeom>
          <a:noFill/>
          <a:ln w="76200">
            <a:solidFill>
              <a:srgbClr val="003660"/>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5" name="Frihandsfigur: Form 54">
            <a:extLst>
              <a:ext uri="{FF2B5EF4-FFF2-40B4-BE49-F238E27FC236}">
                <a16:creationId xmlns:a16="http://schemas.microsoft.com/office/drawing/2014/main" id="{73A33479-941D-72A3-08DE-B030FC1367AD}"/>
              </a:ext>
            </a:extLst>
          </p:cNvPr>
          <p:cNvSpPr/>
          <p:nvPr/>
        </p:nvSpPr>
        <p:spPr>
          <a:xfrm rot="11199153">
            <a:off x="5179784" y="3267969"/>
            <a:ext cx="755679" cy="130850"/>
          </a:xfrm>
          <a:custGeom>
            <a:avLst/>
            <a:gdLst>
              <a:gd name="connsiteX0" fmla="*/ 3605440 w 3605440"/>
              <a:gd name="connsiteY0" fmla="*/ 647740 h 673140"/>
              <a:gd name="connsiteX1" fmla="*/ 1624240 w 3605440"/>
              <a:gd name="connsiteY1" fmla="*/ 40 h 673140"/>
              <a:gd name="connsiteX2" fmla="*/ 24040 w 3605440"/>
              <a:gd name="connsiteY2" fmla="*/ 673140 h 673140"/>
              <a:gd name="connsiteX0" fmla="*/ 3605440 w 3605440"/>
              <a:gd name="connsiteY0" fmla="*/ 648309 h 673709"/>
              <a:gd name="connsiteX1" fmla="*/ 1624240 w 3605440"/>
              <a:gd name="connsiteY1" fmla="*/ 609 h 673709"/>
              <a:gd name="connsiteX2" fmla="*/ 24040 w 3605440"/>
              <a:gd name="connsiteY2" fmla="*/ 673709 h 673709"/>
              <a:gd name="connsiteX0" fmla="*/ 3698778 w 3698778"/>
              <a:gd name="connsiteY0" fmla="*/ 927441 h 927441"/>
              <a:gd name="connsiteX1" fmla="*/ 1624240 w 3698778"/>
              <a:gd name="connsiteY1" fmla="*/ 341 h 927441"/>
              <a:gd name="connsiteX2" fmla="*/ 24040 w 3698778"/>
              <a:gd name="connsiteY2" fmla="*/ 673441 h 927441"/>
              <a:gd name="connsiteX0" fmla="*/ 3698778 w 3698778"/>
              <a:gd name="connsiteY0" fmla="*/ 927572 h 927572"/>
              <a:gd name="connsiteX1" fmla="*/ 1624240 w 3698778"/>
              <a:gd name="connsiteY1" fmla="*/ 472 h 927572"/>
              <a:gd name="connsiteX2" fmla="*/ 24040 w 3698778"/>
              <a:gd name="connsiteY2" fmla="*/ 673572 h 927572"/>
              <a:gd name="connsiteX0" fmla="*/ 3699050 w 3699050"/>
              <a:gd name="connsiteY0" fmla="*/ 329775 h 329775"/>
              <a:gd name="connsiteX1" fmla="*/ 1608955 w 3699050"/>
              <a:gd name="connsiteY1" fmla="*/ 164675 h 329775"/>
              <a:gd name="connsiteX2" fmla="*/ 24312 w 3699050"/>
              <a:gd name="connsiteY2" fmla="*/ 75775 h 329775"/>
              <a:gd name="connsiteX0" fmla="*/ 4181298 w 4181298"/>
              <a:gd name="connsiteY0" fmla="*/ 127777 h 788220"/>
              <a:gd name="connsiteX1" fmla="*/ 1608955 w 4181298"/>
              <a:gd name="connsiteY1" fmla="*/ 788177 h 788220"/>
              <a:gd name="connsiteX2" fmla="*/ 24312 w 4181298"/>
              <a:gd name="connsiteY2" fmla="*/ 699277 h 788220"/>
              <a:gd name="connsiteX0" fmla="*/ 4181298 w 4181298"/>
              <a:gd name="connsiteY0" fmla="*/ 0 h 660443"/>
              <a:gd name="connsiteX1" fmla="*/ 1608955 w 4181298"/>
              <a:gd name="connsiteY1" fmla="*/ 660400 h 660443"/>
              <a:gd name="connsiteX2" fmla="*/ 24312 w 4181298"/>
              <a:gd name="connsiteY2" fmla="*/ 571500 h 660443"/>
              <a:gd name="connsiteX0" fmla="*/ 3450148 w 3450148"/>
              <a:gd name="connsiteY0" fmla="*/ 0 h 1041443"/>
              <a:gd name="connsiteX1" fmla="*/ 1608955 w 3450148"/>
              <a:gd name="connsiteY1" fmla="*/ 1041400 h 1041443"/>
              <a:gd name="connsiteX2" fmla="*/ 24312 w 3450148"/>
              <a:gd name="connsiteY2" fmla="*/ 952500 h 1041443"/>
              <a:gd name="connsiteX0" fmla="*/ 3603235 w 3603235"/>
              <a:gd name="connsiteY0" fmla="*/ 0 h 1041415"/>
              <a:gd name="connsiteX1" fmla="*/ 1762042 w 3603235"/>
              <a:gd name="connsiteY1" fmla="*/ 1041400 h 1041415"/>
              <a:gd name="connsiteX2" fmla="*/ 21835 w 3603235"/>
              <a:gd name="connsiteY2" fmla="*/ 393700 h 1041415"/>
              <a:gd name="connsiteX0" fmla="*/ 3581400 w 3581400"/>
              <a:gd name="connsiteY0" fmla="*/ 0 h 1041522"/>
              <a:gd name="connsiteX1" fmla="*/ 1740207 w 3581400"/>
              <a:gd name="connsiteY1" fmla="*/ 1041400 h 1041522"/>
              <a:gd name="connsiteX2" fmla="*/ 0 w 3581400"/>
              <a:gd name="connsiteY2" fmla="*/ 393700 h 1041522"/>
              <a:gd name="connsiteX0" fmla="*/ 3581400 w 3581400"/>
              <a:gd name="connsiteY0" fmla="*/ 0 h 1117672"/>
              <a:gd name="connsiteX1" fmla="*/ 1740207 w 3581400"/>
              <a:gd name="connsiteY1" fmla="*/ 1117600 h 1117672"/>
              <a:gd name="connsiteX2" fmla="*/ 0 w 3581400"/>
              <a:gd name="connsiteY2" fmla="*/ 393700 h 1117672"/>
              <a:gd name="connsiteX0" fmla="*/ 3565844 w 3565844"/>
              <a:gd name="connsiteY0" fmla="*/ 0 h 1117638"/>
              <a:gd name="connsiteX1" fmla="*/ 1724651 w 3565844"/>
              <a:gd name="connsiteY1" fmla="*/ 1117600 h 1117638"/>
              <a:gd name="connsiteX2" fmla="*/ 0 w 3565844"/>
              <a:gd name="connsiteY2" fmla="*/ 228600 h 1117638"/>
              <a:gd name="connsiteX0" fmla="*/ 3332498 w 3332498"/>
              <a:gd name="connsiteY0" fmla="*/ 0 h 1117655"/>
              <a:gd name="connsiteX1" fmla="*/ 1491305 w 3332498"/>
              <a:gd name="connsiteY1" fmla="*/ 1117600 h 1117655"/>
              <a:gd name="connsiteX2" fmla="*/ 0 w 3332498"/>
              <a:gd name="connsiteY2" fmla="*/ 334639 h 1117655"/>
              <a:gd name="connsiteX0" fmla="*/ 3332498 w 3332498"/>
              <a:gd name="connsiteY0" fmla="*/ 0 h 1117677"/>
              <a:gd name="connsiteX1" fmla="*/ 1491305 w 3332498"/>
              <a:gd name="connsiteY1" fmla="*/ 1117600 h 1117677"/>
              <a:gd name="connsiteX2" fmla="*/ 0 w 3332498"/>
              <a:gd name="connsiteY2" fmla="*/ 334639 h 1117677"/>
            </a:gdLst>
            <a:ahLst/>
            <a:cxnLst>
              <a:cxn ang="0">
                <a:pos x="connsiteX0" y="connsiteY0"/>
              </a:cxn>
              <a:cxn ang="0">
                <a:pos x="connsiteX1" y="connsiteY1"/>
              </a:cxn>
              <a:cxn ang="0">
                <a:pos x="connsiteX2" y="connsiteY2"/>
              </a:cxn>
            </a:cxnLst>
            <a:rect l="l" t="t" r="r" b="b"/>
            <a:pathLst>
              <a:path w="3332498" h="1117677">
                <a:moveTo>
                  <a:pt x="3332498" y="0"/>
                </a:moveTo>
                <a:cubicBezTo>
                  <a:pt x="2718130" y="499533"/>
                  <a:pt x="2431105" y="1100667"/>
                  <a:pt x="1491305" y="1117600"/>
                </a:cubicBezTo>
                <a:cubicBezTo>
                  <a:pt x="894405" y="1121833"/>
                  <a:pt x="537156" y="953548"/>
                  <a:pt x="0" y="334639"/>
                </a:cubicBezTo>
              </a:path>
            </a:pathLst>
          </a:custGeom>
          <a:noFill/>
          <a:ln w="76200">
            <a:solidFill>
              <a:srgbClr val="003660"/>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6" name="Frihandsfigur: Form 55">
            <a:extLst>
              <a:ext uri="{FF2B5EF4-FFF2-40B4-BE49-F238E27FC236}">
                <a16:creationId xmlns:a16="http://schemas.microsoft.com/office/drawing/2014/main" id="{96695E5D-93CB-A5DB-0DCD-92578DC7D32D}"/>
              </a:ext>
            </a:extLst>
          </p:cNvPr>
          <p:cNvSpPr/>
          <p:nvPr/>
        </p:nvSpPr>
        <p:spPr>
          <a:xfrm rot="11199153" flipV="1">
            <a:off x="5225280" y="4978236"/>
            <a:ext cx="707400" cy="168852"/>
          </a:xfrm>
          <a:custGeom>
            <a:avLst/>
            <a:gdLst>
              <a:gd name="connsiteX0" fmla="*/ 3605440 w 3605440"/>
              <a:gd name="connsiteY0" fmla="*/ 647740 h 673140"/>
              <a:gd name="connsiteX1" fmla="*/ 1624240 w 3605440"/>
              <a:gd name="connsiteY1" fmla="*/ 40 h 673140"/>
              <a:gd name="connsiteX2" fmla="*/ 24040 w 3605440"/>
              <a:gd name="connsiteY2" fmla="*/ 673140 h 673140"/>
              <a:gd name="connsiteX0" fmla="*/ 3605440 w 3605440"/>
              <a:gd name="connsiteY0" fmla="*/ 648309 h 673709"/>
              <a:gd name="connsiteX1" fmla="*/ 1624240 w 3605440"/>
              <a:gd name="connsiteY1" fmla="*/ 609 h 673709"/>
              <a:gd name="connsiteX2" fmla="*/ 24040 w 3605440"/>
              <a:gd name="connsiteY2" fmla="*/ 673709 h 673709"/>
              <a:gd name="connsiteX0" fmla="*/ 3698778 w 3698778"/>
              <a:gd name="connsiteY0" fmla="*/ 927441 h 927441"/>
              <a:gd name="connsiteX1" fmla="*/ 1624240 w 3698778"/>
              <a:gd name="connsiteY1" fmla="*/ 341 h 927441"/>
              <a:gd name="connsiteX2" fmla="*/ 24040 w 3698778"/>
              <a:gd name="connsiteY2" fmla="*/ 673441 h 927441"/>
              <a:gd name="connsiteX0" fmla="*/ 3698778 w 3698778"/>
              <a:gd name="connsiteY0" fmla="*/ 927572 h 927572"/>
              <a:gd name="connsiteX1" fmla="*/ 1624240 w 3698778"/>
              <a:gd name="connsiteY1" fmla="*/ 472 h 927572"/>
              <a:gd name="connsiteX2" fmla="*/ 24040 w 3698778"/>
              <a:gd name="connsiteY2" fmla="*/ 673572 h 927572"/>
              <a:gd name="connsiteX0" fmla="*/ 3699050 w 3699050"/>
              <a:gd name="connsiteY0" fmla="*/ 329775 h 329775"/>
              <a:gd name="connsiteX1" fmla="*/ 1608955 w 3699050"/>
              <a:gd name="connsiteY1" fmla="*/ 164675 h 329775"/>
              <a:gd name="connsiteX2" fmla="*/ 24312 w 3699050"/>
              <a:gd name="connsiteY2" fmla="*/ 75775 h 329775"/>
              <a:gd name="connsiteX0" fmla="*/ 4181298 w 4181298"/>
              <a:gd name="connsiteY0" fmla="*/ 127777 h 788220"/>
              <a:gd name="connsiteX1" fmla="*/ 1608955 w 4181298"/>
              <a:gd name="connsiteY1" fmla="*/ 788177 h 788220"/>
              <a:gd name="connsiteX2" fmla="*/ 24312 w 4181298"/>
              <a:gd name="connsiteY2" fmla="*/ 699277 h 788220"/>
              <a:gd name="connsiteX0" fmla="*/ 4181298 w 4181298"/>
              <a:gd name="connsiteY0" fmla="*/ 0 h 660443"/>
              <a:gd name="connsiteX1" fmla="*/ 1608955 w 4181298"/>
              <a:gd name="connsiteY1" fmla="*/ 660400 h 660443"/>
              <a:gd name="connsiteX2" fmla="*/ 24312 w 4181298"/>
              <a:gd name="connsiteY2" fmla="*/ 571500 h 660443"/>
              <a:gd name="connsiteX0" fmla="*/ 3450148 w 3450148"/>
              <a:gd name="connsiteY0" fmla="*/ 0 h 1041443"/>
              <a:gd name="connsiteX1" fmla="*/ 1608955 w 3450148"/>
              <a:gd name="connsiteY1" fmla="*/ 1041400 h 1041443"/>
              <a:gd name="connsiteX2" fmla="*/ 24312 w 3450148"/>
              <a:gd name="connsiteY2" fmla="*/ 952500 h 1041443"/>
              <a:gd name="connsiteX0" fmla="*/ 3603235 w 3603235"/>
              <a:gd name="connsiteY0" fmla="*/ 0 h 1041415"/>
              <a:gd name="connsiteX1" fmla="*/ 1762042 w 3603235"/>
              <a:gd name="connsiteY1" fmla="*/ 1041400 h 1041415"/>
              <a:gd name="connsiteX2" fmla="*/ 21835 w 3603235"/>
              <a:gd name="connsiteY2" fmla="*/ 393700 h 1041415"/>
              <a:gd name="connsiteX0" fmla="*/ 3581400 w 3581400"/>
              <a:gd name="connsiteY0" fmla="*/ 0 h 1041522"/>
              <a:gd name="connsiteX1" fmla="*/ 1740207 w 3581400"/>
              <a:gd name="connsiteY1" fmla="*/ 1041400 h 1041522"/>
              <a:gd name="connsiteX2" fmla="*/ 0 w 3581400"/>
              <a:gd name="connsiteY2" fmla="*/ 393700 h 1041522"/>
              <a:gd name="connsiteX0" fmla="*/ 3581400 w 3581400"/>
              <a:gd name="connsiteY0" fmla="*/ 0 h 1117672"/>
              <a:gd name="connsiteX1" fmla="*/ 1740207 w 3581400"/>
              <a:gd name="connsiteY1" fmla="*/ 1117600 h 1117672"/>
              <a:gd name="connsiteX2" fmla="*/ 0 w 3581400"/>
              <a:gd name="connsiteY2" fmla="*/ 393700 h 1117672"/>
              <a:gd name="connsiteX0" fmla="*/ 3565844 w 3565844"/>
              <a:gd name="connsiteY0" fmla="*/ 0 h 1117638"/>
              <a:gd name="connsiteX1" fmla="*/ 1724651 w 3565844"/>
              <a:gd name="connsiteY1" fmla="*/ 1117600 h 1117638"/>
              <a:gd name="connsiteX2" fmla="*/ 0 w 3565844"/>
              <a:gd name="connsiteY2" fmla="*/ 228600 h 1117638"/>
              <a:gd name="connsiteX0" fmla="*/ 3332498 w 3332498"/>
              <a:gd name="connsiteY0" fmla="*/ 0 h 1117655"/>
              <a:gd name="connsiteX1" fmla="*/ 1491305 w 3332498"/>
              <a:gd name="connsiteY1" fmla="*/ 1117600 h 1117655"/>
              <a:gd name="connsiteX2" fmla="*/ 0 w 3332498"/>
              <a:gd name="connsiteY2" fmla="*/ 334639 h 1117655"/>
              <a:gd name="connsiteX0" fmla="*/ 3332498 w 3332498"/>
              <a:gd name="connsiteY0" fmla="*/ 0 h 1117677"/>
              <a:gd name="connsiteX1" fmla="*/ 1491305 w 3332498"/>
              <a:gd name="connsiteY1" fmla="*/ 1117600 h 1117677"/>
              <a:gd name="connsiteX2" fmla="*/ 0 w 3332498"/>
              <a:gd name="connsiteY2" fmla="*/ 334639 h 1117677"/>
            </a:gdLst>
            <a:ahLst/>
            <a:cxnLst>
              <a:cxn ang="0">
                <a:pos x="connsiteX0" y="connsiteY0"/>
              </a:cxn>
              <a:cxn ang="0">
                <a:pos x="connsiteX1" y="connsiteY1"/>
              </a:cxn>
              <a:cxn ang="0">
                <a:pos x="connsiteX2" y="connsiteY2"/>
              </a:cxn>
            </a:cxnLst>
            <a:rect l="l" t="t" r="r" b="b"/>
            <a:pathLst>
              <a:path w="3332498" h="1117677">
                <a:moveTo>
                  <a:pt x="3332498" y="0"/>
                </a:moveTo>
                <a:cubicBezTo>
                  <a:pt x="2718130" y="499533"/>
                  <a:pt x="2431105" y="1100667"/>
                  <a:pt x="1491305" y="1117600"/>
                </a:cubicBezTo>
                <a:cubicBezTo>
                  <a:pt x="894405" y="1121833"/>
                  <a:pt x="537156" y="953548"/>
                  <a:pt x="0" y="334639"/>
                </a:cubicBezTo>
              </a:path>
            </a:pathLst>
          </a:custGeom>
          <a:noFill/>
          <a:ln w="76200">
            <a:solidFill>
              <a:srgbClr val="003660"/>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7" name="Frihandsfigur: Form 56">
            <a:extLst>
              <a:ext uri="{FF2B5EF4-FFF2-40B4-BE49-F238E27FC236}">
                <a16:creationId xmlns:a16="http://schemas.microsoft.com/office/drawing/2014/main" id="{24F1F5A4-97F9-9F45-9EEE-8FCC5927A85E}"/>
              </a:ext>
            </a:extLst>
          </p:cNvPr>
          <p:cNvSpPr/>
          <p:nvPr/>
        </p:nvSpPr>
        <p:spPr>
          <a:xfrm rot="11199153" flipV="1">
            <a:off x="5230026" y="6230686"/>
            <a:ext cx="707400" cy="45719"/>
          </a:xfrm>
          <a:custGeom>
            <a:avLst/>
            <a:gdLst>
              <a:gd name="connsiteX0" fmla="*/ 3605440 w 3605440"/>
              <a:gd name="connsiteY0" fmla="*/ 647740 h 673140"/>
              <a:gd name="connsiteX1" fmla="*/ 1624240 w 3605440"/>
              <a:gd name="connsiteY1" fmla="*/ 40 h 673140"/>
              <a:gd name="connsiteX2" fmla="*/ 24040 w 3605440"/>
              <a:gd name="connsiteY2" fmla="*/ 673140 h 673140"/>
              <a:gd name="connsiteX0" fmla="*/ 3605440 w 3605440"/>
              <a:gd name="connsiteY0" fmla="*/ 648309 h 673709"/>
              <a:gd name="connsiteX1" fmla="*/ 1624240 w 3605440"/>
              <a:gd name="connsiteY1" fmla="*/ 609 h 673709"/>
              <a:gd name="connsiteX2" fmla="*/ 24040 w 3605440"/>
              <a:gd name="connsiteY2" fmla="*/ 673709 h 673709"/>
              <a:gd name="connsiteX0" fmla="*/ 3698778 w 3698778"/>
              <a:gd name="connsiteY0" fmla="*/ 927441 h 927441"/>
              <a:gd name="connsiteX1" fmla="*/ 1624240 w 3698778"/>
              <a:gd name="connsiteY1" fmla="*/ 341 h 927441"/>
              <a:gd name="connsiteX2" fmla="*/ 24040 w 3698778"/>
              <a:gd name="connsiteY2" fmla="*/ 673441 h 927441"/>
              <a:gd name="connsiteX0" fmla="*/ 3698778 w 3698778"/>
              <a:gd name="connsiteY0" fmla="*/ 927572 h 927572"/>
              <a:gd name="connsiteX1" fmla="*/ 1624240 w 3698778"/>
              <a:gd name="connsiteY1" fmla="*/ 472 h 927572"/>
              <a:gd name="connsiteX2" fmla="*/ 24040 w 3698778"/>
              <a:gd name="connsiteY2" fmla="*/ 673572 h 927572"/>
              <a:gd name="connsiteX0" fmla="*/ 3699050 w 3699050"/>
              <a:gd name="connsiteY0" fmla="*/ 329775 h 329775"/>
              <a:gd name="connsiteX1" fmla="*/ 1608955 w 3699050"/>
              <a:gd name="connsiteY1" fmla="*/ 164675 h 329775"/>
              <a:gd name="connsiteX2" fmla="*/ 24312 w 3699050"/>
              <a:gd name="connsiteY2" fmla="*/ 75775 h 329775"/>
              <a:gd name="connsiteX0" fmla="*/ 4181298 w 4181298"/>
              <a:gd name="connsiteY0" fmla="*/ 127777 h 788220"/>
              <a:gd name="connsiteX1" fmla="*/ 1608955 w 4181298"/>
              <a:gd name="connsiteY1" fmla="*/ 788177 h 788220"/>
              <a:gd name="connsiteX2" fmla="*/ 24312 w 4181298"/>
              <a:gd name="connsiteY2" fmla="*/ 699277 h 788220"/>
              <a:gd name="connsiteX0" fmla="*/ 4181298 w 4181298"/>
              <a:gd name="connsiteY0" fmla="*/ 0 h 660443"/>
              <a:gd name="connsiteX1" fmla="*/ 1608955 w 4181298"/>
              <a:gd name="connsiteY1" fmla="*/ 660400 h 660443"/>
              <a:gd name="connsiteX2" fmla="*/ 24312 w 4181298"/>
              <a:gd name="connsiteY2" fmla="*/ 571500 h 660443"/>
              <a:gd name="connsiteX0" fmla="*/ 3450148 w 3450148"/>
              <a:gd name="connsiteY0" fmla="*/ 0 h 1041443"/>
              <a:gd name="connsiteX1" fmla="*/ 1608955 w 3450148"/>
              <a:gd name="connsiteY1" fmla="*/ 1041400 h 1041443"/>
              <a:gd name="connsiteX2" fmla="*/ 24312 w 3450148"/>
              <a:gd name="connsiteY2" fmla="*/ 952500 h 1041443"/>
              <a:gd name="connsiteX0" fmla="*/ 3603235 w 3603235"/>
              <a:gd name="connsiteY0" fmla="*/ 0 h 1041415"/>
              <a:gd name="connsiteX1" fmla="*/ 1762042 w 3603235"/>
              <a:gd name="connsiteY1" fmla="*/ 1041400 h 1041415"/>
              <a:gd name="connsiteX2" fmla="*/ 21835 w 3603235"/>
              <a:gd name="connsiteY2" fmla="*/ 393700 h 1041415"/>
              <a:gd name="connsiteX0" fmla="*/ 3581400 w 3581400"/>
              <a:gd name="connsiteY0" fmla="*/ 0 h 1041522"/>
              <a:gd name="connsiteX1" fmla="*/ 1740207 w 3581400"/>
              <a:gd name="connsiteY1" fmla="*/ 1041400 h 1041522"/>
              <a:gd name="connsiteX2" fmla="*/ 0 w 3581400"/>
              <a:gd name="connsiteY2" fmla="*/ 393700 h 1041522"/>
              <a:gd name="connsiteX0" fmla="*/ 3581400 w 3581400"/>
              <a:gd name="connsiteY0" fmla="*/ 0 h 1117672"/>
              <a:gd name="connsiteX1" fmla="*/ 1740207 w 3581400"/>
              <a:gd name="connsiteY1" fmla="*/ 1117600 h 1117672"/>
              <a:gd name="connsiteX2" fmla="*/ 0 w 3581400"/>
              <a:gd name="connsiteY2" fmla="*/ 393700 h 1117672"/>
              <a:gd name="connsiteX0" fmla="*/ 3565844 w 3565844"/>
              <a:gd name="connsiteY0" fmla="*/ 0 h 1117638"/>
              <a:gd name="connsiteX1" fmla="*/ 1724651 w 3565844"/>
              <a:gd name="connsiteY1" fmla="*/ 1117600 h 1117638"/>
              <a:gd name="connsiteX2" fmla="*/ 0 w 3565844"/>
              <a:gd name="connsiteY2" fmla="*/ 228600 h 1117638"/>
              <a:gd name="connsiteX0" fmla="*/ 3332498 w 3332498"/>
              <a:gd name="connsiteY0" fmla="*/ 0 h 1117655"/>
              <a:gd name="connsiteX1" fmla="*/ 1491305 w 3332498"/>
              <a:gd name="connsiteY1" fmla="*/ 1117600 h 1117655"/>
              <a:gd name="connsiteX2" fmla="*/ 0 w 3332498"/>
              <a:gd name="connsiteY2" fmla="*/ 334639 h 1117655"/>
              <a:gd name="connsiteX0" fmla="*/ 3332498 w 3332498"/>
              <a:gd name="connsiteY0" fmla="*/ 0 h 1117677"/>
              <a:gd name="connsiteX1" fmla="*/ 1491305 w 3332498"/>
              <a:gd name="connsiteY1" fmla="*/ 1117600 h 1117677"/>
              <a:gd name="connsiteX2" fmla="*/ 0 w 3332498"/>
              <a:gd name="connsiteY2" fmla="*/ 334639 h 1117677"/>
            </a:gdLst>
            <a:ahLst/>
            <a:cxnLst>
              <a:cxn ang="0">
                <a:pos x="connsiteX0" y="connsiteY0"/>
              </a:cxn>
              <a:cxn ang="0">
                <a:pos x="connsiteX1" y="connsiteY1"/>
              </a:cxn>
              <a:cxn ang="0">
                <a:pos x="connsiteX2" y="connsiteY2"/>
              </a:cxn>
            </a:cxnLst>
            <a:rect l="l" t="t" r="r" b="b"/>
            <a:pathLst>
              <a:path w="3332498" h="1117677">
                <a:moveTo>
                  <a:pt x="3332498" y="0"/>
                </a:moveTo>
                <a:cubicBezTo>
                  <a:pt x="2718130" y="499533"/>
                  <a:pt x="2431105" y="1100667"/>
                  <a:pt x="1491305" y="1117600"/>
                </a:cubicBezTo>
                <a:cubicBezTo>
                  <a:pt x="894405" y="1121833"/>
                  <a:pt x="537156" y="953548"/>
                  <a:pt x="0" y="334639"/>
                </a:cubicBezTo>
              </a:path>
            </a:pathLst>
          </a:custGeom>
          <a:noFill/>
          <a:ln w="76200">
            <a:solidFill>
              <a:srgbClr val="003660"/>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8" name="Frihandsfigur: Form 57">
            <a:extLst>
              <a:ext uri="{FF2B5EF4-FFF2-40B4-BE49-F238E27FC236}">
                <a16:creationId xmlns:a16="http://schemas.microsoft.com/office/drawing/2014/main" id="{A13B4AAB-FD10-AFDA-E421-061B04701A88}"/>
              </a:ext>
            </a:extLst>
          </p:cNvPr>
          <p:cNvSpPr/>
          <p:nvPr/>
        </p:nvSpPr>
        <p:spPr>
          <a:xfrm rot="10597561">
            <a:off x="5168940" y="5610219"/>
            <a:ext cx="707400" cy="238554"/>
          </a:xfrm>
          <a:custGeom>
            <a:avLst/>
            <a:gdLst>
              <a:gd name="connsiteX0" fmla="*/ 3605440 w 3605440"/>
              <a:gd name="connsiteY0" fmla="*/ 647740 h 673140"/>
              <a:gd name="connsiteX1" fmla="*/ 1624240 w 3605440"/>
              <a:gd name="connsiteY1" fmla="*/ 40 h 673140"/>
              <a:gd name="connsiteX2" fmla="*/ 24040 w 3605440"/>
              <a:gd name="connsiteY2" fmla="*/ 673140 h 673140"/>
              <a:gd name="connsiteX0" fmla="*/ 3605440 w 3605440"/>
              <a:gd name="connsiteY0" fmla="*/ 648309 h 673709"/>
              <a:gd name="connsiteX1" fmla="*/ 1624240 w 3605440"/>
              <a:gd name="connsiteY1" fmla="*/ 609 h 673709"/>
              <a:gd name="connsiteX2" fmla="*/ 24040 w 3605440"/>
              <a:gd name="connsiteY2" fmla="*/ 673709 h 673709"/>
              <a:gd name="connsiteX0" fmla="*/ 3698778 w 3698778"/>
              <a:gd name="connsiteY0" fmla="*/ 927441 h 927441"/>
              <a:gd name="connsiteX1" fmla="*/ 1624240 w 3698778"/>
              <a:gd name="connsiteY1" fmla="*/ 341 h 927441"/>
              <a:gd name="connsiteX2" fmla="*/ 24040 w 3698778"/>
              <a:gd name="connsiteY2" fmla="*/ 673441 h 927441"/>
              <a:gd name="connsiteX0" fmla="*/ 3698778 w 3698778"/>
              <a:gd name="connsiteY0" fmla="*/ 927572 h 927572"/>
              <a:gd name="connsiteX1" fmla="*/ 1624240 w 3698778"/>
              <a:gd name="connsiteY1" fmla="*/ 472 h 927572"/>
              <a:gd name="connsiteX2" fmla="*/ 24040 w 3698778"/>
              <a:gd name="connsiteY2" fmla="*/ 673572 h 927572"/>
              <a:gd name="connsiteX0" fmla="*/ 3699050 w 3699050"/>
              <a:gd name="connsiteY0" fmla="*/ 329775 h 329775"/>
              <a:gd name="connsiteX1" fmla="*/ 1608955 w 3699050"/>
              <a:gd name="connsiteY1" fmla="*/ 164675 h 329775"/>
              <a:gd name="connsiteX2" fmla="*/ 24312 w 3699050"/>
              <a:gd name="connsiteY2" fmla="*/ 75775 h 329775"/>
              <a:gd name="connsiteX0" fmla="*/ 4181298 w 4181298"/>
              <a:gd name="connsiteY0" fmla="*/ 127777 h 788220"/>
              <a:gd name="connsiteX1" fmla="*/ 1608955 w 4181298"/>
              <a:gd name="connsiteY1" fmla="*/ 788177 h 788220"/>
              <a:gd name="connsiteX2" fmla="*/ 24312 w 4181298"/>
              <a:gd name="connsiteY2" fmla="*/ 699277 h 788220"/>
              <a:gd name="connsiteX0" fmla="*/ 4181298 w 4181298"/>
              <a:gd name="connsiteY0" fmla="*/ 0 h 660443"/>
              <a:gd name="connsiteX1" fmla="*/ 1608955 w 4181298"/>
              <a:gd name="connsiteY1" fmla="*/ 660400 h 660443"/>
              <a:gd name="connsiteX2" fmla="*/ 24312 w 4181298"/>
              <a:gd name="connsiteY2" fmla="*/ 571500 h 660443"/>
              <a:gd name="connsiteX0" fmla="*/ 3450148 w 3450148"/>
              <a:gd name="connsiteY0" fmla="*/ 0 h 1041443"/>
              <a:gd name="connsiteX1" fmla="*/ 1608955 w 3450148"/>
              <a:gd name="connsiteY1" fmla="*/ 1041400 h 1041443"/>
              <a:gd name="connsiteX2" fmla="*/ 24312 w 3450148"/>
              <a:gd name="connsiteY2" fmla="*/ 952500 h 1041443"/>
              <a:gd name="connsiteX0" fmla="*/ 3603235 w 3603235"/>
              <a:gd name="connsiteY0" fmla="*/ 0 h 1041415"/>
              <a:gd name="connsiteX1" fmla="*/ 1762042 w 3603235"/>
              <a:gd name="connsiteY1" fmla="*/ 1041400 h 1041415"/>
              <a:gd name="connsiteX2" fmla="*/ 21835 w 3603235"/>
              <a:gd name="connsiteY2" fmla="*/ 393700 h 1041415"/>
              <a:gd name="connsiteX0" fmla="*/ 3581400 w 3581400"/>
              <a:gd name="connsiteY0" fmla="*/ 0 h 1041522"/>
              <a:gd name="connsiteX1" fmla="*/ 1740207 w 3581400"/>
              <a:gd name="connsiteY1" fmla="*/ 1041400 h 1041522"/>
              <a:gd name="connsiteX2" fmla="*/ 0 w 3581400"/>
              <a:gd name="connsiteY2" fmla="*/ 393700 h 1041522"/>
              <a:gd name="connsiteX0" fmla="*/ 3581400 w 3581400"/>
              <a:gd name="connsiteY0" fmla="*/ 0 h 1117672"/>
              <a:gd name="connsiteX1" fmla="*/ 1740207 w 3581400"/>
              <a:gd name="connsiteY1" fmla="*/ 1117600 h 1117672"/>
              <a:gd name="connsiteX2" fmla="*/ 0 w 3581400"/>
              <a:gd name="connsiteY2" fmla="*/ 393700 h 1117672"/>
              <a:gd name="connsiteX0" fmla="*/ 3565844 w 3565844"/>
              <a:gd name="connsiteY0" fmla="*/ 0 h 1117638"/>
              <a:gd name="connsiteX1" fmla="*/ 1724651 w 3565844"/>
              <a:gd name="connsiteY1" fmla="*/ 1117600 h 1117638"/>
              <a:gd name="connsiteX2" fmla="*/ 0 w 3565844"/>
              <a:gd name="connsiteY2" fmla="*/ 228600 h 1117638"/>
              <a:gd name="connsiteX0" fmla="*/ 3332498 w 3332498"/>
              <a:gd name="connsiteY0" fmla="*/ 0 h 1117655"/>
              <a:gd name="connsiteX1" fmla="*/ 1491305 w 3332498"/>
              <a:gd name="connsiteY1" fmla="*/ 1117600 h 1117655"/>
              <a:gd name="connsiteX2" fmla="*/ 0 w 3332498"/>
              <a:gd name="connsiteY2" fmla="*/ 334639 h 1117655"/>
              <a:gd name="connsiteX0" fmla="*/ 3332498 w 3332498"/>
              <a:gd name="connsiteY0" fmla="*/ 0 h 1117677"/>
              <a:gd name="connsiteX1" fmla="*/ 1491305 w 3332498"/>
              <a:gd name="connsiteY1" fmla="*/ 1117600 h 1117677"/>
              <a:gd name="connsiteX2" fmla="*/ 0 w 3332498"/>
              <a:gd name="connsiteY2" fmla="*/ 334639 h 1117677"/>
            </a:gdLst>
            <a:ahLst/>
            <a:cxnLst>
              <a:cxn ang="0">
                <a:pos x="connsiteX0" y="connsiteY0"/>
              </a:cxn>
              <a:cxn ang="0">
                <a:pos x="connsiteX1" y="connsiteY1"/>
              </a:cxn>
              <a:cxn ang="0">
                <a:pos x="connsiteX2" y="connsiteY2"/>
              </a:cxn>
            </a:cxnLst>
            <a:rect l="l" t="t" r="r" b="b"/>
            <a:pathLst>
              <a:path w="3332498" h="1117677">
                <a:moveTo>
                  <a:pt x="3332498" y="0"/>
                </a:moveTo>
                <a:cubicBezTo>
                  <a:pt x="2718130" y="499533"/>
                  <a:pt x="2431105" y="1100667"/>
                  <a:pt x="1491305" y="1117600"/>
                </a:cubicBezTo>
                <a:cubicBezTo>
                  <a:pt x="894405" y="1121833"/>
                  <a:pt x="537156" y="953548"/>
                  <a:pt x="0" y="334639"/>
                </a:cubicBezTo>
              </a:path>
            </a:pathLst>
          </a:custGeom>
          <a:noFill/>
          <a:ln w="76200">
            <a:solidFill>
              <a:srgbClr val="003660"/>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59" name="!!Grupp 11">
            <a:extLst>
              <a:ext uri="{FF2B5EF4-FFF2-40B4-BE49-F238E27FC236}">
                <a16:creationId xmlns:a16="http://schemas.microsoft.com/office/drawing/2014/main" id="{6B481678-3321-99D9-2858-802F5DDEC57E}"/>
              </a:ext>
            </a:extLst>
          </p:cNvPr>
          <p:cNvGrpSpPr/>
          <p:nvPr/>
        </p:nvGrpSpPr>
        <p:grpSpPr>
          <a:xfrm>
            <a:off x="9261621" y="1965581"/>
            <a:ext cx="1726435" cy="379599"/>
            <a:chOff x="7595365" y="414151"/>
            <a:chExt cx="1726435" cy="379599"/>
          </a:xfrm>
        </p:grpSpPr>
        <p:sp>
          <p:nvSpPr>
            <p:cNvPr id="60" name="Rektangel 59">
              <a:extLst>
                <a:ext uri="{FF2B5EF4-FFF2-40B4-BE49-F238E27FC236}">
                  <a16:creationId xmlns:a16="http://schemas.microsoft.com/office/drawing/2014/main" id="{278203F2-3B83-461D-181C-77C9338E1F73}"/>
                </a:ext>
              </a:extLst>
            </p:cNvPr>
            <p:cNvSpPr/>
            <p:nvPr/>
          </p:nvSpPr>
          <p:spPr>
            <a:xfrm>
              <a:off x="7595365" y="414151"/>
              <a:ext cx="1726435" cy="379599"/>
            </a:xfrm>
            <a:prstGeom prst="rect">
              <a:avLst/>
            </a:prstGeom>
            <a:solidFill>
              <a:srgbClr val="E6E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61" name="textruta 60">
              <a:extLst>
                <a:ext uri="{FF2B5EF4-FFF2-40B4-BE49-F238E27FC236}">
                  <a16:creationId xmlns:a16="http://schemas.microsoft.com/office/drawing/2014/main" id="{7E4D5951-F0B6-DE93-6A02-F0A6039EF07D}"/>
                </a:ext>
              </a:extLst>
            </p:cNvPr>
            <p:cNvSpPr txBox="1"/>
            <p:nvPr/>
          </p:nvSpPr>
          <p:spPr>
            <a:xfrm>
              <a:off x="7595365" y="450061"/>
              <a:ext cx="1726435" cy="307777"/>
            </a:xfrm>
            <a:prstGeom prst="rect">
              <a:avLst/>
            </a:prstGeom>
            <a:noFill/>
          </p:spPr>
          <p:txBody>
            <a:bodyPr wrap="square" lIns="0" tIns="0" rIns="0" bIns="0" rtlCol="0">
              <a:spAutoFit/>
            </a:bodyPr>
            <a:lstStyle/>
            <a:p>
              <a:pPr algn="ctr"/>
              <a:r>
                <a:rPr lang="en-GB" sz="2000" b="1" err="1">
                  <a:solidFill>
                    <a:srgbClr val="003660"/>
                  </a:solidFill>
                </a:rPr>
                <a:t>Knivmöte</a:t>
              </a:r>
              <a:r>
                <a:rPr lang="en-GB" sz="2000" b="1">
                  <a:solidFill>
                    <a:srgbClr val="003660"/>
                  </a:solidFill>
                </a:rPr>
                <a:t> 1</a:t>
              </a:r>
              <a:endParaRPr lang="sv-SE" sz="2000" b="1">
                <a:solidFill>
                  <a:srgbClr val="003660"/>
                </a:solidFill>
              </a:endParaRPr>
            </a:p>
          </p:txBody>
        </p:sp>
      </p:grpSp>
      <p:grpSp>
        <p:nvGrpSpPr>
          <p:cNvPr id="62" name="!!Grupp 2">
            <a:extLst>
              <a:ext uri="{FF2B5EF4-FFF2-40B4-BE49-F238E27FC236}">
                <a16:creationId xmlns:a16="http://schemas.microsoft.com/office/drawing/2014/main" id="{0A2FC4D6-32AD-35CB-E37C-287902EC470A}"/>
              </a:ext>
            </a:extLst>
          </p:cNvPr>
          <p:cNvGrpSpPr/>
          <p:nvPr/>
        </p:nvGrpSpPr>
        <p:grpSpPr>
          <a:xfrm>
            <a:off x="9261621" y="3297731"/>
            <a:ext cx="1726435" cy="379599"/>
            <a:chOff x="7595365" y="2082655"/>
            <a:chExt cx="1726435" cy="379599"/>
          </a:xfrm>
        </p:grpSpPr>
        <p:sp>
          <p:nvSpPr>
            <p:cNvPr id="63" name="Rektangel 62">
              <a:extLst>
                <a:ext uri="{FF2B5EF4-FFF2-40B4-BE49-F238E27FC236}">
                  <a16:creationId xmlns:a16="http://schemas.microsoft.com/office/drawing/2014/main" id="{F24DA30D-F9C1-C430-295F-5FCF9D0D39DA}"/>
                </a:ext>
              </a:extLst>
            </p:cNvPr>
            <p:cNvSpPr/>
            <p:nvPr/>
          </p:nvSpPr>
          <p:spPr>
            <a:xfrm>
              <a:off x="7595365" y="2082655"/>
              <a:ext cx="1726435" cy="379599"/>
            </a:xfrm>
            <a:prstGeom prst="rect">
              <a:avLst/>
            </a:prstGeom>
            <a:solidFill>
              <a:srgbClr val="E6E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64" name="textruta 63">
              <a:extLst>
                <a:ext uri="{FF2B5EF4-FFF2-40B4-BE49-F238E27FC236}">
                  <a16:creationId xmlns:a16="http://schemas.microsoft.com/office/drawing/2014/main" id="{67768A15-D926-C6FF-FF09-73818B322A09}"/>
                </a:ext>
              </a:extLst>
            </p:cNvPr>
            <p:cNvSpPr txBox="1"/>
            <p:nvPr/>
          </p:nvSpPr>
          <p:spPr>
            <a:xfrm>
              <a:off x="7595365" y="2118565"/>
              <a:ext cx="1726435" cy="307777"/>
            </a:xfrm>
            <a:prstGeom prst="rect">
              <a:avLst/>
            </a:prstGeom>
            <a:noFill/>
          </p:spPr>
          <p:txBody>
            <a:bodyPr wrap="square" lIns="0" tIns="0" rIns="0" bIns="0" rtlCol="0">
              <a:spAutoFit/>
            </a:bodyPr>
            <a:lstStyle/>
            <a:p>
              <a:pPr algn="ctr"/>
              <a:r>
                <a:rPr lang="en-GB" sz="2000" b="1" err="1">
                  <a:solidFill>
                    <a:srgbClr val="003660"/>
                  </a:solidFill>
                </a:rPr>
                <a:t>Dygnamöte</a:t>
              </a:r>
              <a:r>
                <a:rPr lang="en-GB" sz="2000" b="1">
                  <a:solidFill>
                    <a:srgbClr val="003660"/>
                  </a:solidFill>
                </a:rPr>
                <a:t> 2</a:t>
              </a:r>
              <a:endParaRPr lang="sv-SE" sz="2000" b="1">
                <a:solidFill>
                  <a:srgbClr val="003660"/>
                </a:solidFill>
              </a:endParaRPr>
            </a:p>
          </p:txBody>
        </p:sp>
      </p:grpSp>
      <p:grpSp>
        <p:nvGrpSpPr>
          <p:cNvPr id="65" name="!!Grupp 35">
            <a:extLst>
              <a:ext uri="{FF2B5EF4-FFF2-40B4-BE49-F238E27FC236}">
                <a16:creationId xmlns:a16="http://schemas.microsoft.com/office/drawing/2014/main" id="{0913D432-41AF-495C-E8A6-C0979BC9D34E}"/>
              </a:ext>
            </a:extLst>
          </p:cNvPr>
          <p:cNvGrpSpPr/>
          <p:nvPr/>
        </p:nvGrpSpPr>
        <p:grpSpPr>
          <a:xfrm>
            <a:off x="9261622" y="2631656"/>
            <a:ext cx="1726435" cy="379599"/>
            <a:chOff x="5468115" y="3247773"/>
            <a:chExt cx="1726435" cy="379599"/>
          </a:xfrm>
        </p:grpSpPr>
        <p:sp>
          <p:nvSpPr>
            <p:cNvPr id="66" name="Rektangel 65">
              <a:extLst>
                <a:ext uri="{FF2B5EF4-FFF2-40B4-BE49-F238E27FC236}">
                  <a16:creationId xmlns:a16="http://schemas.microsoft.com/office/drawing/2014/main" id="{D0DD3F63-1E79-C5E4-71B0-4AAB52E961C3}"/>
                </a:ext>
              </a:extLst>
            </p:cNvPr>
            <p:cNvSpPr/>
            <p:nvPr/>
          </p:nvSpPr>
          <p:spPr>
            <a:xfrm>
              <a:off x="5468115" y="3247773"/>
              <a:ext cx="1726435" cy="379599"/>
            </a:xfrm>
            <a:prstGeom prst="rect">
              <a:avLst/>
            </a:prstGeom>
            <a:solidFill>
              <a:srgbClr val="E6E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67" name="textruta 66">
              <a:extLst>
                <a:ext uri="{FF2B5EF4-FFF2-40B4-BE49-F238E27FC236}">
                  <a16:creationId xmlns:a16="http://schemas.microsoft.com/office/drawing/2014/main" id="{7C16BCB8-C4C4-D632-ABD5-678359823830}"/>
                </a:ext>
              </a:extLst>
            </p:cNvPr>
            <p:cNvSpPr txBox="1"/>
            <p:nvPr/>
          </p:nvSpPr>
          <p:spPr>
            <a:xfrm>
              <a:off x="5468115" y="3283683"/>
              <a:ext cx="1726435" cy="307777"/>
            </a:xfrm>
            <a:prstGeom prst="rect">
              <a:avLst/>
            </a:prstGeom>
            <a:noFill/>
          </p:spPr>
          <p:txBody>
            <a:bodyPr wrap="square" lIns="0" tIns="0" rIns="0" bIns="0" rtlCol="0">
              <a:spAutoFit/>
            </a:bodyPr>
            <a:lstStyle/>
            <a:p>
              <a:pPr algn="ctr"/>
              <a:r>
                <a:rPr lang="en-GB" sz="2000" b="1" err="1">
                  <a:solidFill>
                    <a:srgbClr val="003660"/>
                  </a:solidFill>
                </a:rPr>
                <a:t>Byggamöte</a:t>
              </a:r>
              <a:r>
                <a:rPr lang="en-GB" sz="2000" b="1">
                  <a:solidFill>
                    <a:srgbClr val="003660"/>
                  </a:solidFill>
                </a:rPr>
                <a:t> 1</a:t>
              </a:r>
              <a:endParaRPr lang="sv-SE" sz="2000" b="1">
                <a:solidFill>
                  <a:srgbClr val="003660"/>
                </a:solidFill>
              </a:endParaRPr>
            </a:p>
          </p:txBody>
        </p:sp>
      </p:grpSp>
      <p:grpSp>
        <p:nvGrpSpPr>
          <p:cNvPr id="68" name="!!Grupp 1">
            <a:extLst>
              <a:ext uri="{FF2B5EF4-FFF2-40B4-BE49-F238E27FC236}">
                <a16:creationId xmlns:a16="http://schemas.microsoft.com/office/drawing/2014/main" id="{AD41140D-01AB-7BDF-91D3-9DB5290E132F}"/>
              </a:ext>
            </a:extLst>
          </p:cNvPr>
          <p:cNvGrpSpPr/>
          <p:nvPr/>
        </p:nvGrpSpPr>
        <p:grpSpPr>
          <a:xfrm>
            <a:off x="9261621" y="5377002"/>
            <a:ext cx="1726435" cy="379599"/>
            <a:chOff x="7595365" y="2511260"/>
            <a:chExt cx="1726435" cy="379599"/>
          </a:xfrm>
        </p:grpSpPr>
        <p:sp>
          <p:nvSpPr>
            <p:cNvPr id="69" name="Rektangel 68">
              <a:extLst>
                <a:ext uri="{FF2B5EF4-FFF2-40B4-BE49-F238E27FC236}">
                  <a16:creationId xmlns:a16="http://schemas.microsoft.com/office/drawing/2014/main" id="{5AB46659-255F-9B08-634D-DA3EBBD22C12}"/>
                </a:ext>
              </a:extLst>
            </p:cNvPr>
            <p:cNvSpPr/>
            <p:nvPr/>
          </p:nvSpPr>
          <p:spPr>
            <a:xfrm>
              <a:off x="7595365" y="2511260"/>
              <a:ext cx="1726435" cy="379599"/>
            </a:xfrm>
            <a:prstGeom prst="rect">
              <a:avLst/>
            </a:prstGeom>
            <a:solidFill>
              <a:srgbClr val="E6E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70" name="textruta 69">
              <a:extLst>
                <a:ext uri="{FF2B5EF4-FFF2-40B4-BE49-F238E27FC236}">
                  <a16:creationId xmlns:a16="http://schemas.microsoft.com/office/drawing/2014/main" id="{6B856361-DFFC-FD7D-D3D2-35FD0BF7D2BA}"/>
                </a:ext>
              </a:extLst>
            </p:cNvPr>
            <p:cNvSpPr txBox="1"/>
            <p:nvPr/>
          </p:nvSpPr>
          <p:spPr>
            <a:xfrm>
              <a:off x="7595365" y="2547170"/>
              <a:ext cx="1726435" cy="307777"/>
            </a:xfrm>
            <a:prstGeom prst="rect">
              <a:avLst/>
            </a:prstGeom>
            <a:noFill/>
          </p:spPr>
          <p:txBody>
            <a:bodyPr wrap="square" lIns="0" tIns="0" rIns="0" bIns="0" rtlCol="0">
              <a:spAutoFit/>
            </a:bodyPr>
            <a:lstStyle/>
            <a:p>
              <a:pPr algn="ctr"/>
              <a:r>
                <a:rPr lang="en-GB" sz="2000" b="1" err="1">
                  <a:solidFill>
                    <a:srgbClr val="003660"/>
                  </a:solidFill>
                </a:rPr>
                <a:t>Dygnamöte</a:t>
              </a:r>
              <a:r>
                <a:rPr lang="en-GB" sz="2000" b="1">
                  <a:solidFill>
                    <a:srgbClr val="003660"/>
                  </a:solidFill>
                </a:rPr>
                <a:t> 3</a:t>
              </a:r>
              <a:endParaRPr lang="sv-SE" sz="2000" b="1">
                <a:solidFill>
                  <a:srgbClr val="003660"/>
                </a:solidFill>
              </a:endParaRPr>
            </a:p>
          </p:txBody>
        </p:sp>
      </p:grpSp>
      <p:grpSp>
        <p:nvGrpSpPr>
          <p:cNvPr id="71" name="!!Grupp 38">
            <a:extLst>
              <a:ext uri="{FF2B5EF4-FFF2-40B4-BE49-F238E27FC236}">
                <a16:creationId xmlns:a16="http://schemas.microsoft.com/office/drawing/2014/main" id="{6A40EC3C-4DE5-0755-51AF-F2DECC28926A}"/>
              </a:ext>
            </a:extLst>
          </p:cNvPr>
          <p:cNvGrpSpPr/>
          <p:nvPr/>
        </p:nvGrpSpPr>
        <p:grpSpPr>
          <a:xfrm>
            <a:off x="9261622" y="1330580"/>
            <a:ext cx="1726435" cy="379599"/>
            <a:chOff x="5468115" y="4921630"/>
            <a:chExt cx="1726435" cy="379599"/>
          </a:xfrm>
        </p:grpSpPr>
        <p:sp>
          <p:nvSpPr>
            <p:cNvPr id="72" name="Rektangel 71">
              <a:extLst>
                <a:ext uri="{FF2B5EF4-FFF2-40B4-BE49-F238E27FC236}">
                  <a16:creationId xmlns:a16="http://schemas.microsoft.com/office/drawing/2014/main" id="{DEB2E79F-DE38-7FEE-DA55-39268BC29FC2}"/>
                </a:ext>
              </a:extLst>
            </p:cNvPr>
            <p:cNvSpPr/>
            <p:nvPr/>
          </p:nvSpPr>
          <p:spPr>
            <a:xfrm>
              <a:off x="5468115" y="4921630"/>
              <a:ext cx="1726435" cy="379599"/>
            </a:xfrm>
            <a:prstGeom prst="rect">
              <a:avLst/>
            </a:prstGeom>
            <a:solidFill>
              <a:srgbClr val="E6E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73" name="textruta 72">
              <a:extLst>
                <a:ext uri="{FF2B5EF4-FFF2-40B4-BE49-F238E27FC236}">
                  <a16:creationId xmlns:a16="http://schemas.microsoft.com/office/drawing/2014/main" id="{5603DB63-3B9C-5398-D43B-94C8ADE745AB}"/>
                </a:ext>
              </a:extLst>
            </p:cNvPr>
            <p:cNvSpPr txBox="1"/>
            <p:nvPr/>
          </p:nvSpPr>
          <p:spPr>
            <a:xfrm>
              <a:off x="5468115" y="4957540"/>
              <a:ext cx="1726435" cy="307777"/>
            </a:xfrm>
            <a:prstGeom prst="rect">
              <a:avLst/>
            </a:prstGeom>
            <a:noFill/>
          </p:spPr>
          <p:txBody>
            <a:bodyPr wrap="square" lIns="0" tIns="0" rIns="0" bIns="0" rtlCol="0">
              <a:spAutoFit/>
            </a:bodyPr>
            <a:lstStyle/>
            <a:p>
              <a:pPr algn="ctr"/>
              <a:r>
                <a:rPr lang="en-GB" sz="2000" b="1" err="1">
                  <a:solidFill>
                    <a:srgbClr val="003660"/>
                  </a:solidFill>
                </a:rPr>
                <a:t>Kompismöte</a:t>
              </a:r>
              <a:r>
                <a:rPr lang="en-GB" sz="2000" b="1">
                  <a:solidFill>
                    <a:srgbClr val="003660"/>
                  </a:solidFill>
                </a:rPr>
                <a:t> 2</a:t>
              </a:r>
              <a:endParaRPr lang="sv-SE" sz="2000" b="1">
                <a:solidFill>
                  <a:srgbClr val="003660"/>
                </a:solidFill>
              </a:endParaRPr>
            </a:p>
          </p:txBody>
        </p:sp>
      </p:grpSp>
      <p:grpSp>
        <p:nvGrpSpPr>
          <p:cNvPr id="74" name="!!Grupp 39">
            <a:extLst>
              <a:ext uri="{FF2B5EF4-FFF2-40B4-BE49-F238E27FC236}">
                <a16:creationId xmlns:a16="http://schemas.microsoft.com/office/drawing/2014/main" id="{2F297EE6-2B2A-FA92-2274-2A29BC05F683}"/>
              </a:ext>
            </a:extLst>
          </p:cNvPr>
          <p:cNvGrpSpPr/>
          <p:nvPr/>
        </p:nvGrpSpPr>
        <p:grpSpPr>
          <a:xfrm>
            <a:off x="9255272" y="4010617"/>
            <a:ext cx="1726435" cy="379599"/>
            <a:chOff x="5468115" y="5649432"/>
            <a:chExt cx="1726435" cy="379599"/>
          </a:xfrm>
        </p:grpSpPr>
        <p:sp>
          <p:nvSpPr>
            <p:cNvPr id="75" name="Rektangel 74">
              <a:extLst>
                <a:ext uri="{FF2B5EF4-FFF2-40B4-BE49-F238E27FC236}">
                  <a16:creationId xmlns:a16="http://schemas.microsoft.com/office/drawing/2014/main" id="{90B2A26A-DBA0-1D23-AB3C-157CAC2601A2}"/>
                </a:ext>
              </a:extLst>
            </p:cNvPr>
            <p:cNvSpPr/>
            <p:nvPr/>
          </p:nvSpPr>
          <p:spPr>
            <a:xfrm>
              <a:off x="5468115" y="5649432"/>
              <a:ext cx="1726435" cy="379599"/>
            </a:xfrm>
            <a:prstGeom prst="rect">
              <a:avLst/>
            </a:prstGeom>
            <a:solidFill>
              <a:srgbClr val="E6E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76" name="textruta 75">
              <a:extLst>
                <a:ext uri="{FF2B5EF4-FFF2-40B4-BE49-F238E27FC236}">
                  <a16:creationId xmlns:a16="http://schemas.microsoft.com/office/drawing/2014/main" id="{97963271-727B-5E84-1767-A184D030587A}"/>
                </a:ext>
              </a:extLst>
            </p:cNvPr>
            <p:cNvSpPr txBox="1"/>
            <p:nvPr/>
          </p:nvSpPr>
          <p:spPr>
            <a:xfrm>
              <a:off x="5468115" y="5685342"/>
              <a:ext cx="1726435" cy="307777"/>
            </a:xfrm>
            <a:prstGeom prst="rect">
              <a:avLst/>
            </a:prstGeom>
            <a:noFill/>
          </p:spPr>
          <p:txBody>
            <a:bodyPr wrap="square" lIns="0" tIns="0" rIns="0" bIns="0" rtlCol="0">
              <a:spAutoFit/>
            </a:bodyPr>
            <a:lstStyle/>
            <a:p>
              <a:pPr algn="ctr"/>
              <a:r>
                <a:rPr lang="en-GB" sz="2000" b="1" err="1">
                  <a:solidFill>
                    <a:srgbClr val="003660"/>
                  </a:solidFill>
                </a:rPr>
                <a:t>Eldamöte</a:t>
              </a:r>
              <a:r>
                <a:rPr lang="en-GB" sz="2000" b="1">
                  <a:solidFill>
                    <a:srgbClr val="003660"/>
                  </a:solidFill>
                </a:rPr>
                <a:t> 1</a:t>
              </a:r>
              <a:endParaRPr lang="sv-SE" sz="2000" b="1">
                <a:solidFill>
                  <a:srgbClr val="003660"/>
                </a:solidFill>
              </a:endParaRPr>
            </a:p>
          </p:txBody>
        </p:sp>
      </p:grpSp>
      <p:grpSp>
        <p:nvGrpSpPr>
          <p:cNvPr id="77" name="!!Grupp 40">
            <a:extLst>
              <a:ext uri="{FF2B5EF4-FFF2-40B4-BE49-F238E27FC236}">
                <a16:creationId xmlns:a16="http://schemas.microsoft.com/office/drawing/2014/main" id="{022419F8-042A-8640-D0ED-5C2D3B77908B}"/>
              </a:ext>
            </a:extLst>
          </p:cNvPr>
          <p:cNvGrpSpPr/>
          <p:nvPr/>
        </p:nvGrpSpPr>
        <p:grpSpPr>
          <a:xfrm>
            <a:off x="9261622" y="4677739"/>
            <a:ext cx="1726435" cy="379599"/>
            <a:chOff x="5468115" y="6116618"/>
            <a:chExt cx="1726435" cy="379599"/>
          </a:xfrm>
        </p:grpSpPr>
        <p:sp>
          <p:nvSpPr>
            <p:cNvPr id="78" name="Rektangel 77">
              <a:extLst>
                <a:ext uri="{FF2B5EF4-FFF2-40B4-BE49-F238E27FC236}">
                  <a16:creationId xmlns:a16="http://schemas.microsoft.com/office/drawing/2014/main" id="{B5CDA389-86BF-9D81-D82B-FBF2814489D9}"/>
                </a:ext>
              </a:extLst>
            </p:cNvPr>
            <p:cNvSpPr/>
            <p:nvPr/>
          </p:nvSpPr>
          <p:spPr>
            <a:xfrm>
              <a:off x="5468115" y="6116618"/>
              <a:ext cx="1726435" cy="379599"/>
            </a:xfrm>
            <a:prstGeom prst="rect">
              <a:avLst/>
            </a:prstGeom>
            <a:solidFill>
              <a:srgbClr val="E6E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79" name="textruta 78">
              <a:extLst>
                <a:ext uri="{FF2B5EF4-FFF2-40B4-BE49-F238E27FC236}">
                  <a16:creationId xmlns:a16="http://schemas.microsoft.com/office/drawing/2014/main" id="{5FB56191-B1E8-46E9-3099-80B9EEBA1CBA}"/>
                </a:ext>
              </a:extLst>
            </p:cNvPr>
            <p:cNvSpPr txBox="1"/>
            <p:nvPr/>
          </p:nvSpPr>
          <p:spPr>
            <a:xfrm>
              <a:off x="5468115" y="6152528"/>
              <a:ext cx="1726435" cy="307777"/>
            </a:xfrm>
            <a:prstGeom prst="rect">
              <a:avLst/>
            </a:prstGeom>
            <a:noFill/>
          </p:spPr>
          <p:txBody>
            <a:bodyPr wrap="square" lIns="0" tIns="0" rIns="0" bIns="0" rtlCol="0">
              <a:spAutoFit/>
            </a:bodyPr>
            <a:lstStyle/>
            <a:p>
              <a:pPr algn="ctr"/>
              <a:r>
                <a:rPr lang="en-GB" sz="2000" b="1" err="1">
                  <a:solidFill>
                    <a:srgbClr val="003660"/>
                  </a:solidFill>
                </a:rPr>
                <a:t>Eldamöte</a:t>
              </a:r>
              <a:r>
                <a:rPr lang="en-GB" sz="2000" b="1">
                  <a:solidFill>
                    <a:srgbClr val="003660"/>
                  </a:solidFill>
                </a:rPr>
                <a:t> 2</a:t>
              </a:r>
              <a:endParaRPr lang="sv-SE" sz="2000" b="1">
                <a:solidFill>
                  <a:srgbClr val="003660"/>
                </a:solidFill>
              </a:endParaRPr>
            </a:p>
          </p:txBody>
        </p:sp>
      </p:grpSp>
      <p:sp>
        <p:nvSpPr>
          <p:cNvPr id="81" name="Frihandsfigur: Form 80">
            <a:extLst>
              <a:ext uri="{FF2B5EF4-FFF2-40B4-BE49-F238E27FC236}">
                <a16:creationId xmlns:a16="http://schemas.microsoft.com/office/drawing/2014/main" id="{48DD231D-5B9C-AFBA-A687-134ABBCF180B}"/>
              </a:ext>
            </a:extLst>
          </p:cNvPr>
          <p:cNvSpPr/>
          <p:nvPr/>
        </p:nvSpPr>
        <p:spPr>
          <a:xfrm rot="12832820" flipV="1">
            <a:off x="7355875" y="1084258"/>
            <a:ext cx="2028625" cy="867477"/>
          </a:xfrm>
          <a:custGeom>
            <a:avLst/>
            <a:gdLst>
              <a:gd name="connsiteX0" fmla="*/ 3605440 w 3605440"/>
              <a:gd name="connsiteY0" fmla="*/ 647740 h 673140"/>
              <a:gd name="connsiteX1" fmla="*/ 1624240 w 3605440"/>
              <a:gd name="connsiteY1" fmla="*/ 40 h 673140"/>
              <a:gd name="connsiteX2" fmla="*/ 24040 w 3605440"/>
              <a:gd name="connsiteY2" fmla="*/ 673140 h 673140"/>
              <a:gd name="connsiteX0" fmla="*/ 3605440 w 3605440"/>
              <a:gd name="connsiteY0" fmla="*/ 648309 h 673709"/>
              <a:gd name="connsiteX1" fmla="*/ 1624240 w 3605440"/>
              <a:gd name="connsiteY1" fmla="*/ 609 h 673709"/>
              <a:gd name="connsiteX2" fmla="*/ 24040 w 3605440"/>
              <a:gd name="connsiteY2" fmla="*/ 673709 h 673709"/>
              <a:gd name="connsiteX0" fmla="*/ 3698778 w 3698778"/>
              <a:gd name="connsiteY0" fmla="*/ 927441 h 927441"/>
              <a:gd name="connsiteX1" fmla="*/ 1624240 w 3698778"/>
              <a:gd name="connsiteY1" fmla="*/ 341 h 927441"/>
              <a:gd name="connsiteX2" fmla="*/ 24040 w 3698778"/>
              <a:gd name="connsiteY2" fmla="*/ 673441 h 927441"/>
              <a:gd name="connsiteX0" fmla="*/ 3698778 w 3698778"/>
              <a:gd name="connsiteY0" fmla="*/ 927572 h 927572"/>
              <a:gd name="connsiteX1" fmla="*/ 1624240 w 3698778"/>
              <a:gd name="connsiteY1" fmla="*/ 472 h 927572"/>
              <a:gd name="connsiteX2" fmla="*/ 24040 w 3698778"/>
              <a:gd name="connsiteY2" fmla="*/ 673572 h 927572"/>
              <a:gd name="connsiteX0" fmla="*/ 3699050 w 3699050"/>
              <a:gd name="connsiteY0" fmla="*/ 329775 h 329775"/>
              <a:gd name="connsiteX1" fmla="*/ 1608955 w 3699050"/>
              <a:gd name="connsiteY1" fmla="*/ 164675 h 329775"/>
              <a:gd name="connsiteX2" fmla="*/ 24312 w 3699050"/>
              <a:gd name="connsiteY2" fmla="*/ 75775 h 329775"/>
              <a:gd name="connsiteX0" fmla="*/ 4181298 w 4181298"/>
              <a:gd name="connsiteY0" fmla="*/ 127777 h 788220"/>
              <a:gd name="connsiteX1" fmla="*/ 1608955 w 4181298"/>
              <a:gd name="connsiteY1" fmla="*/ 788177 h 788220"/>
              <a:gd name="connsiteX2" fmla="*/ 24312 w 4181298"/>
              <a:gd name="connsiteY2" fmla="*/ 699277 h 788220"/>
              <a:gd name="connsiteX0" fmla="*/ 4181298 w 4181298"/>
              <a:gd name="connsiteY0" fmla="*/ 0 h 660443"/>
              <a:gd name="connsiteX1" fmla="*/ 1608955 w 4181298"/>
              <a:gd name="connsiteY1" fmla="*/ 660400 h 660443"/>
              <a:gd name="connsiteX2" fmla="*/ 24312 w 4181298"/>
              <a:gd name="connsiteY2" fmla="*/ 571500 h 660443"/>
              <a:gd name="connsiteX0" fmla="*/ 3450148 w 3450148"/>
              <a:gd name="connsiteY0" fmla="*/ 0 h 1041443"/>
              <a:gd name="connsiteX1" fmla="*/ 1608955 w 3450148"/>
              <a:gd name="connsiteY1" fmla="*/ 1041400 h 1041443"/>
              <a:gd name="connsiteX2" fmla="*/ 24312 w 3450148"/>
              <a:gd name="connsiteY2" fmla="*/ 952500 h 1041443"/>
              <a:gd name="connsiteX0" fmla="*/ 3603235 w 3603235"/>
              <a:gd name="connsiteY0" fmla="*/ 0 h 1041415"/>
              <a:gd name="connsiteX1" fmla="*/ 1762042 w 3603235"/>
              <a:gd name="connsiteY1" fmla="*/ 1041400 h 1041415"/>
              <a:gd name="connsiteX2" fmla="*/ 21835 w 3603235"/>
              <a:gd name="connsiteY2" fmla="*/ 393700 h 1041415"/>
              <a:gd name="connsiteX0" fmla="*/ 3581400 w 3581400"/>
              <a:gd name="connsiteY0" fmla="*/ 0 h 1041522"/>
              <a:gd name="connsiteX1" fmla="*/ 1740207 w 3581400"/>
              <a:gd name="connsiteY1" fmla="*/ 1041400 h 1041522"/>
              <a:gd name="connsiteX2" fmla="*/ 0 w 3581400"/>
              <a:gd name="connsiteY2" fmla="*/ 393700 h 1041522"/>
              <a:gd name="connsiteX0" fmla="*/ 3581400 w 3581400"/>
              <a:gd name="connsiteY0" fmla="*/ 0 h 1117672"/>
              <a:gd name="connsiteX1" fmla="*/ 1740207 w 3581400"/>
              <a:gd name="connsiteY1" fmla="*/ 1117600 h 1117672"/>
              <a:gd name="connsiteX2" fmla="*/ 0 w 3581400"/>
              <a:gd name="connsiteY2" fmla="*/ 393700 h 1117672"/>
              <a:gd name="connsiteX0" fmla="*/ 3565844 w 3565844"/>
              <a:gd name="connsiteY0" fmla="*/ 0 h 1117638"/>
              <a:gd name="connsiteX1" fmla="*/ 1724651 w 3565844"/>
              <a:gd name="connsiteY1" fmla="*/ 1117600 h 1117638"/>
              <a:gd name="connsiteX2" fmla="*/ 0 w 3565844"/>
              <a:gd name="connsiteY2" fmla="*/ 228600 h 1117638"/>
              <a:gd name="connsiteX0" fmla="*/ 3332498 w 3332498"/>
              <a:gd name="connsiteY0" fmla="*/ 0 h 1117655"/>
              <a:gd name="connsiteX1" fmla="*/ 1491305 w 3332498"/>
              <a:gd name="connsiteY1" fmla="*/ 1117600 h 1117655"/>
              <a:gd name="connsiteX2" fmla="*/ 0 w 3332498"/>
              <a:gd name="connsiteY2" fmla="*/ 334639 h 1117655"/>
              <a:gd name="connsiteX0" fmla="*/ 3332498 w 3332498"/>
              <a:gd name="connsiteY0" fmla="*/ 0 h 1117677"/>
              <a:gd name="connsiteX1" fmla="*/ 1491305 w 3332498"/>
              <a:gd name="connsiteY1" fmla="*/ 1117600 h 1117677"/>
              <a:gd name="connsiteX2" fmla="*/ 0 w 3332498"/>
              <a:gd name="connsiteY2" fmla="*/ 334639 h 1117677"/>
              <a:gd name="connsiteX0" fmla="*/ 4092238 w 4092237"/>
              <a:gd name="connsiteY0" fmla="*/ -1 h 1616477"/>
              <a:gd name="connsiteX1" fmla="*/ 1491305 w 4092237"/>
              <a:gd name="connsiteY1" fmla="*/ 1616400 h 1616477"/>
              <a:gd name="connsiteX2" fmla="*/ 0 w 4092237"/>
              <a:gd name="connsiteY2" fmla="*/ 833439 h 1616477"/>
              <a:gd name="connsiteX0" fmla="*/ 4092238 w 4092239"/>
              <a:gd name="connsiteY0" fmla="*/ 3209 h 1619687"/>
              <a:gd name="connsiteX1" fmla="*/ 1491305 w 4092239"/>
              <a:gd name="connsiteY1" fmla="*/ 1619610 h 1619687"/>
              <a:gd name="connsiteX2" fmla="*/ 0 w 4092239"/>
              <a:gd name="connsiteY2" fmla="*/ 836649 h 1619687"/>
              <a:gd name="connsiteX0" fmla="*/ 4042000 w 4041999"/>
              <a:gd name="connsiteY0" fmla="*/ 3209 h 1619754"/>
              <a:gd name="connsiteX1" fmla="*/ 1441067 w 4041999"/>
              <a:gd name="connsiteY1" fmla="*/ 1619610 h 1619754"/>
              <a:gd name="connsiteX2" fmla="*/ 0 w 4041999"/>
              <a:gd name="connsiteY2" fmla="*/ 919674 h 1619754"/>
            </a:gdLst>
            <a:ahLst/>
            <a:cxnLst>
              <a:cxn ang="0">
                <a:pos x="connsiteX0" y="connsiteY0"/>
              </a:cxn>
              <a:cxn ang="0">
                <a:pos x="connsiteX1" y="connsiteY1"/>
              </a:cxn>
              <a:cxn ang="0">
                <a:pos x="connsiteX2" y="connsiteY2"/>
              </a:cxn>
            </a:cxnLst>
            <a:rect l="l" t="t" r="r" b="b"/>
            <a:pathLst>
              <a:path w="4041999" h="1619754">
                <a:moveTo>
                  <a:pt x="4042000" y="3209"/>
                </a:moveTo>
                <a:cubicBezTo>
                  <a:pt x="2823331" y="-83172"/>
                  <a:pt x="2380867" y="1602677"/>
                  <a:pt x="1441067" y="1619610"/>
                </a:cubicBezTo>
                <a:cubicBezTo>
                  <a:pt x="844167" y="1623843"/>
                  <a:pt x="537156" y="1538583"/>
                  <a:pt x="0" y="919674"/>
                </a:cubicBezTo>
              </a:path>
            </a:pathLst>
          </a:custGeom>
          <a:noFill/>
          <a:ln w="76200">
            <a:solidFill>
              <a:srgbClr val="003660"/>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2" name="Frihandsfigur: Form 81">
            <a:extLst>
              <a:ext uri="{FF2B5EF4-FFF2-40B4-BE49-F238E27FC236}">
                <a16:creationId xmlns:a16="http://schemas.microsoft.com/office/drawing/2014/main" id="{43825112-7761-3348-3B85-4EE9FDD22537}"/>
              </a:ext>
            </a:extLst>
          </p:cNvPr>
          <p:cNvSpPr/>
          <p:nvPr/>
        </p:nvSpPr>
        <p:spPr>
          <a:xfrm rot="7879623">
            <a:off x="6686699" y="2560359"/>
            <a:ext cx="3630706" cy="1541399"/>
          </a:xfrm>
          <a:custGeom>
            <a:avLst/>
            <a:gdLst>
              <a:gd name="connsiteX0" fmla="*/ 3605440 w 3605440"/>
              <a:gd name="connsiteY0" fmla="*/ 647740 h 673140"/>
              <a:gd name="connsiteX1" fmla="*/ 1624240 w 3605440"/>
              <a:gd name="connsiteY1" fmla="*/ 40 h 673140"/>
              <a:gd name="connsiteX2" fmla="*/ 24040 w 3605440"/>
              <a:gd name="connsiteY2" fmla="*/ 673140 h 673140"/>
              <a:gd name="connsiteX0" fmla="*/ 3605440 w 3605440"/>
              <a:gd name="connsiteY0" fmla="*/ 648309 h 673709"/>
              <a:gd name="connsiteX1" fmla="*/ 1624240 w 3605440"/>
              <a:gd name="connsiteY1" fmla="*/ 609 h 673709"/>
              <a:gd name="connsiteX2" fmla="*/ 24040 w 3605440"/>
              <a:gd name="connsiteY2" fmla="*/ 673709 h 673709"/>
              <a:gd name="connsiteX0" fmla="*/ 3698778 w 3698778"/>
              <a:gd name="connsiteY0" fmla="*/ 927441 h 927441"/>
              <a:gd name="connsiteX1" fmla="*/ 1624240 w 3698778"/>
              <a:gd name="connsiteY1" fmla="*/ 341 h 927441"/>
              <a:gd name="connsiteX2" fmla="*/ 24040 w 3698778"/>
              <a:gd name="connsiteY2" fmla="*/ 673441 h 927441"/>
              <a:gd name="connsiteX0" fmla="*/ 3698778 w 3698778"/>
              <a:gd name="connsiteY0" fmla="*/ 927572 h 927572"/>
              <a:gd name="connsiteX1" fmla="*/ 1624240 w 3698778"/>
              <a:gd name="connsiteY1" fmla="*/ 472 h 927572"/>
              <a:gd name="connsiteX2" fmla="*/ 24040 w 3698778"/>
              <a:gd name="connsiteY2" fmla="*/ 673572 h 927572"/>
              <a:gd name="connsiteX0" fmla="*/ 3699050 w 3699050"/>
              <a:gd name="connsiteY0" fmla="*/ 329775 h 329775"/>
              <a:gd name="connsiteX1" fmla="*/ 1608955 w 3699050"/>
              <a:gd name="connsiteY1" fmla="*/ 164675 h 329775"/>
              <a:gd name="connsiteX2" fmla="*/ 24312 w 3699050"/>
              <a:gd name="connsiteY2" fmla="*/ 75775 h 329775"/>
              <a:gd name="connsiteX0" fmla="*/ 4181298 w 4181298"/>
              <a:gd name="connsiteY0" fmla="*/ 127777 h 788220"/>
              <a:gd name="connsiteX1" fmla="*/ 1608955 w 4181298"/>
              <a:gd name="connsiteY1" fmla="*/ 788177 h 788220"/>
              <a:gd name="connsiteX2" fmla="*/ 24312 w 4181298"/>
              <a:gd name="connsiteY2" fmla="*/ 699277 h 788220"/>
              <a:gd name="connsiteX0" fmla="*/ 4181298 w 4181298"/>
              <a:gd name="connsiteY0" fmla="*/ 0 h 660443"/>
              <a:gd name="connsiteX1" fmla="*/ 1608955 w 4181298"/>
              <a:gd name="connsiteY1" fmla="*/ 660400 h 660443"/>
              <a:gd name="connsiteX2" fmla="*/ 24312 w 4181298"/>
              <a:gd name="connsiteY2" fmla="*/ 571500 h 660443"/>
              <a:gd name="connsiteX0" fmla="*/ 3450148 w 3450148"/>
              <a:gd name="connsiteY0" fmla="*/ 0 h 1041443"/>
              <a:gd name="connsiteX1" fmla="*/ 1608955 w 3450148"/>
              <a:gd name="connsiteY1" fmla="*/ 1041400 h 1041443"/>
              <a:gd name="connsiteX2" fmla="*/ 24312 w 3450148"/>
              <a:gd name="connsiteY2" fmla="*/ 952500 h 1041443"/>
              <a:gd name="connsiteX0" fmla="*/ 3603235 w 3603235"/>
              <a:gd name="connsiteY0" fmla="*/ 0 h 1041415"/>
              <a:gd name="connsiteX1" fmla="*/ 1762042 w 3603235"/>
              <a:gd name="connsiteY1" fmla="*/ 1041400 h 1041415"/>
              <a:gd name="connsiteX2" fmla="*/ 21835 w 3603235"/>
              <a:gd name="connsiteY2" fmla="*/ 393700 h 1041415"/>
              <a:gd name="connsiteX0" fmla="*/ 3581400 w 3581400"/>
              <a:gd name="connsiteY0" fmla="*/ 0 h 1041522"/>
              <a:gd name="connsiteX1" fmla="*/ 1740207 w 3581400"/>
              <a:gd name="connsiteY1" fmla="*/ 1041400 h 1041522"/>
              <a:gd name="connsiteX2" fmla="*/ 0 w 3581400"/>
              <a:gd name="connsiteY2" fmla="*/ 393700 h 1041522"/>
              <a:gd name="connsiteX0" fmla="*/ 3581400 w 3581400"/>
              <a:gd name="connsiteY0" fmla="*/ 0 h 1117672"/>
              <a:gd name="connsiteX1" fmla="*/ 1740207 w 3581400"/>
              <a:gd name="connsiteY1" fmla="*/ 1117600 h 1117672"/>
              <a:gd name="connsiteX2" fmla="*/ 0 w 3581400"/>
              <a:gd name="connsiteY2" fmla="*/ 393700 h 1117672"/>
              <a:gd name="connsiteX0" fmla="*/ 3565844 w 3565844"/>
              <a:gd name="connsiteY0" fmla="*/ 0 h 1117638"/>
              <a:gd name="connsiteX1" fmla="*/ 1724651 w 3565844"/>
              <a:gd name="connsiteY1" fmla="*/ 1117600 h 1117638"/>
              <a:gd name="connsiteX2" fmla="*/ 0 w 3565844"/>
              <a:gd name="connsiteY2" fmla="*/ 228600 h 1117638"/>
              <a:gd name="connsiteX0" fmla="*/ 3332498 w 3332498"/>
              <a:gd name="connsiteY0" fmla="*/ 0 h 1117655"/>
              <a:gd name="connsiteX1" fmla="*/ 1491305 w 3332498"/>
              <a:gd name="connsiteY1" fmla="*/ 1117600 h 1117655"/>
              <a:gd name="connsiteX2" fmla="*/ 0 w 3332498"/>
              <a:gd name="connsiteY2" fmla="*/ 334639 h 1117655"/>
              <a:gd name="connsiteX0" fmla="*/ 3332498 w 3332498"/>
              <a:gd name="connsiteY0" fmla="*/ 0 h 1117677"/>
              <a:gd name="connsiteX1" fmla="*/ 1491305 w 3332498"/>
              <a:gd name="connsiteY1" fmla="*/ 1117600 h 1117677"/>
              <a:gd name="connsiteX2" fmla="*/ 0 w 3332498"/>
              <a:gd name="connsiteY2" fmla="*/ 334639 h 1117677"/>
              <a:gd name="connsiteX0" fmla="*/ 2872280 w 2872280"/>
              <a:gd name="connsiteY0" fmla="*/ 0 h 1478976"/>
              <a:gd name="connsiteX1" fmla="*/ 1031087 w 2872280"/>
              <a:gd name="connsiteY1" fmla="*/ 1117600 h 1478976"/>
              <a:gd name="connsiteX2" fmla="*/ 0 w 2872280"/>
              <a:gd name="connsiteY2" fmla="*/ 1229376 h 1478976"/>
              <a:gd name="connsiteX0" fmla="*/ 2872280 w 2872280"/>
              <a:gd name="connsiteY0" fmla="*/ 0 h 1259198"/>
              <a:gd name="connsiteX1" fmla="*/ 1031087 w 2872280"/>
              <a:gd name="connsiteY1" fmla="*/ 1117600 h 1259198"/>
              <a:gd name="connsiteX2" fmla="*/ 0 w 2872280"/>
              <a:gd name="connsiteY2" fmla="*/ 1229376 h 1259198"/>
              <a:gd name="connsiteX0" fmla="*/ 2872280 w 2872280"/>
              <a:gd name="connsiteY0" fmla="*/ 0 h 1246538"/>
              <a:gd name="connsiteX1" fmla="*/ 1205842 w 2872280"/>
              <a:gd name="connsiteY1" fmla="*/ 904954 h 1246538"/>
              <a:gd name="connsiteX2" fmla="*/ 0 w 2872280"/>
              <a:gd name="connsiteY2" fmla="*/ 1229376 h 1246538"/>
              <a:gd name="connsiteX0" fmla="*/ 2872280 w 2872280"/>
              <a:gd name="connsiteY0" fmla="*/ 0 h 1240786"/>
              <a:gd name="connsiteX1" fmla="*/ 1205842 w 2872280"/>
              <a:gd name="connsiteY1" fmla="*/ 904954 h 1240786"/>
              <a:gd name="connsiteX2" fmla="*/ 0 w 2872280"/>
              <a:gd name="connsiteY2" fmla="*/ 1229376 h 1240786"/>
              <a:gd name="connsiteX0" fmla="*/ 2872280 w 2872280"/>
              <a:gd name="connsiteY0" fmla="*/ 0 h 1240786"/>
              <a:gd name="connsiteX1" fmla="*/ 1205842 w 2872280"/>
              <a:gd name="connsiteY1" fmla="*/ 904954 h 1240786"/>
              <a:gd name="connsiteX2" fmla="*/ 0 w 2872280"/>
              <a:gd name="connsiteY2" fmla="*/ 1229376 h 1240786"/>
              <a:gd name="connsiteX0" fmla="*/ 2872280 w 2872280"/>
              <a:gd name="connsiteY0" fmla="*/ 42757 h 1283543"/>
              <a:gd name="connsiteX1" fmla="*/ 1205842 w 2872280"/>
              <a:gd name="connsiteY1" fmla="*/ 947711 h 1283543"/>
              <a:gd name="connsiteX2" fmla="*/ 0 w 2872280"/>
              <a:gd name="connsiteY2" fmla="*/ 1272133 h 1283543"/>
              <a:gd name="connsiteX0" fmla="*/ 2872280 w 2872280"/>
              <a:gd name="connsiteY0" fmla="*/ 42757 h 1337933"/>
              <a:gd name="connsiteX1" fmla="*/ 1205842 w 2872280"/>
              <a:gd name="connsiteY1" fmla="*/ 947711 h 1337933"/>
              <a:gd name="connsiteX2" fmla="*/ 0 w 2872280"/>
              <a:gd name="connsiteY2" fmla="*/ 1272133 h 1337933"/>
            </a:gdLst>
            <a:ahLst/>
            <a:cxnLst>
              <a:cxn ang="0">
                <a:pos x="connsiteX0" y="connsiteY0"/>
              </a:cxn>
              <a:cxn ang="0">
                <a:pos x="connsiteX1" y="connsiteY1"/>
              </a:cxn>
              <a:cxn ang="0">
                <a:pos x="connsiteX2" y="connsiteY2"/>
              </a:cxn>
            </a:cxnLst>
            <a:rect l="l" t="t" r="r" b="b"/>
            <a:pathLst>
              <a:path w="2872280" h="1337933">
                <a:moveTo>
                  <a:pt x="2872280" y="42757"/>
                </a:moveTo>
                <a:cubicBezTo>
                  <a:pt x="2002583" y="-277091"/>
                  <a:pt x="2003597" y="1314442"/>
                  <a:pt x="1205842" y="947711"/>
                </a:cubicBezTo>
                <a:cubicBezTo>
                  <a:pt x="730853" y="693398"/>
                  <a:pt x="512639" y="1580003"/>
                  <a:pt x="0" y="1272133"/>
                </a:cubicBezTo>
              </a:path>
            </a:pathLst>
          </a:custGeom>
          <a:noFill/>
          <a:ln w="76200">
            <a:solidFill>
              <a:srgbClr val="003660"/>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3" name="Frihandsfigur: Form 82">
            <a:extLst>
              <a:ext uri="{FF2B5EF4-FFF2-40B4-BE49-F238E27FC236}">
                <a16:creationId xmlns:a16="http://schemas.microsoft.com/office/drawing/2014/main" id="{3230AB7A-4CD0-6DC9-C972-36D3C1B2473C}"/>
              </a:ext>
            </a:extLst>
          </p:cNvPr>
          <p:cNvSpPr/>
          <p:nvPr/>
        </p:nvSpPr>
        <p:spPr>
          <a:xfrm rot="12832820" flipV="1">
            <a:off x="6998762" y="3290864"/>
            <a:ext cx="2790391" cy="1781862"/>
          </a:xfrm>
          <a:custGeom>
            <a:avLst/>
            <a:gdLst>
              <a:gd name="connsiteX0" fmla="*/ 3605440 w 3605440"/>
              <a:gd name="connsiteY0" fmla="*/ 647740 h 673140"/>
              <a:gd name="connsiteX1" fmla="*/ 1624240 w 3605440"/>
              <a:gd name="connsiteY1" fmla="*/ 40 h 673140"/>
              <a:gd name="connsiteX2" fmla="*/ 24040 w 3605440"/>
              <a:gd name="connsiteY2" fmla="*/ 673140 h 673140"/>
              <a:gd name="connsiteX0" fmla="*/ 3605440 w 3605440"/>
              <a:gd name="connsiteY0" fmla="*/ 648309 h 673709"/>
              <a:gd name="connsiteX1" fmla="*/ 1624240 w 3605440"/>
              <a:gd name="connsiteY1" fmla="*/ 609 h 673709"/>
              <a:gd name="connsiteX2" fmla="*/ 24040 w 3605440"/>
              <a:gd name="connsiteY2" fmla="*/ 673709 h 673709"/>
              <a:gd name="connsiteX0" fmla="*/ 3698778 w 3698778"/>
              <a:gd name="connsiteY0" fmla="*/ 927441 h 927441"/>
              <a:gd name="connsiteX1" fmla="*/ 1624240 w 3698778"/>
              <a:gd name="connsiteY1" fmla="*/ 341 h 927441"/>
              <a:gd name="connsiteX2" fmla="*/ 24040 w 3698778"/>
              <a:gd name="connsiteY2" fmla="*/ 673441 h 927441"/>
              <a:gd name="connsiteX0" fmla="*/ 3698778 w 3698778"/>
              <a:gd name="connsiteY0" fmla="*/ 927572 h 927572"/>
              <a:gd name="connsiteX1" fmla="*/ 1624240 w 3698778"/>
              <a:gd name="connsiteY1" fmla="*/ 472 h 927572"/>
              <a:gd name="connsiteX2" fmla="*/ 24040 w 3698778"/>
              <a:gd name="connsiteY2" fmla="*/ 673572 h 927572"/>
              <a:gd name="connsiteX0" fmla="*/ 3699050 w 3699050"/>
              <a:gd name="connsiteY0" fmla="*/ 329775 h 329775"/>
              <a:gd name="connsiteX1" fmla="*/ 1608955 w 3699050"/>
              <a:gd name="connsiteY1" fmla="*/ 164675 h 329775"/>
              <a:gd name="connsiteX2" fmla="*/ 24312 w 3699050"/>
              <a:gd name="connsiteY2" fmla="*/ 75775 h 329775"/>
              <a:gd name="connsiteX0" fmla="*/ 4181298 w 4181298"/>
              <a:gd name="connsiteY0" fmla="*/ 127777 h 788220"/>
              <a:gd name="connsiteX1" fmla="*/ 1608955 w 4181298"/>
              <a:gd name="connsiteY1" fmla="*/ 788177 h 788220"/>
              <a:gd name="connsiteX2" fmla="*/ 24312 w 4181298"/>
              <a:gd name="connsiteY2" fmla="*/ 699277 h 788220"/>
              <a:gd name="connsiteX0" fmla="*/ 4181298 w 4181298"/>
              <a:gd name="connsiteY0" fmla="*/ 0 h 660443"/>
              <a:gd name="connsiteX1" fmla="*/ 1608955 w 4181298"/>
              <a:gd name="connsiteY1" fmla="*/ 660400 h 660443"/>
              <a:gd name="connsiteX2" fmla="*/ 24312 w 4181298"/>
              <a:gd name="connsiteY2" fmla="*/ 571500 h 660443"/>
              <a:gd name="connsiteX0" fmla="*/ 3450148 w 3450148"/>
              <a:gd name="connsiteY0" fmla="*/ 0 h 1041443"/>
              <a:gd name="connsiteX1" fmla="*/ 1608955 w 3450148"/>
              <a:gd name="connsiteY1" fmla="*/ 1041400 h 1041443"/>
              <a:gd name="connsiteX2" fmla="*/ 24312 w 3450148"/>
              <a:gd name="connsiteY2" fmla="*/ 952500 h 1041443"/>
              <a:gd name="connsiteX0" fmla="*/ 3603235 w 3603235"/>
              <a:gd name="connsiteY0" fmla="*/ 0 h 1041415"/>
              <a:gd name="connsiteX1" fmla="*/ 1762042 w 3603235"/>
              <a:gd name="connsiteY1" fmla="*/ 1041400 h 1041415"/>
              <a:gd name="connsiteX2" fmla="*/ 21835 w 3603235"/>
              <a:gd name="connsiteY2" fmla="*/ 393700 h 1041415"/>
              <a:gd name="connsiteX0" fmla="*/ 3581400 w 3581400"/>
              <a:gd name="connsiteY0" fmla="*/ 0 h 1041522"/>
              <a:gd name="connsiteX1" fmla="*/ 1740207 w 3581400"/>
              <a:gd name="connsiteY1" fmla="*/ 1041400 h 1041522"/>
              <a:gd name="connsiteX2" fmla="*/ 0 w 3581400"/>
              <a:gd name="connsiteY2" fmla="*/ 393700 h 1041522"/>
              <a:gd name="connsiteX0" fmla="*/ 3581400 w 3581400"/>
              <a:gd name="connsiteY0" fmla="*/ 0 h 1117672"/>
              <a:gd name="connsiteX1" fmla="*/ 1740207 w 3581400"/>
              <a:gd name="connsiteY1" fmla="*/ 1117600 h 1117672"/>
              <a:gd name="connsiteX2" fmla="*/ 0 w 3581400"/>
              <a:gd name="connsiteY2" fmla="*/ 393700 h 1117672"/>
              <a:gd name="connsiteX0" fmla="*/ 3565844 w 3565844"/>
              <a:gd name="connsiteY0" fmla="*/ 0 h 1117638"/>
              <a:gd name="connsiteX1" fmla="*/ 1724651 w 3565844"/>
              <a:gd name="connsiteY1" fmla="*/ 1117600 h 1117638"/>
              <a:gd name="connsiteX2" fmla="*/ 0 w 3565844"/>
              <a:gd name="connsiteY2" fmla="*/ 228600 h 1117638"/>
              <a:gd name="connsiteX0" fmla="*/ 3332498 w 3332498"/>
              <a:gd name="connsiteY0" fmla="*/ 0 h 1117655"/>
              <a:gd name="connsiteX1" fmla="*/ 1491305 w 3332498"/>
              <a:gd name="connsiteY1" fmla="*/ 1117600 h 1117655"/>
              <a:gd name="connsiteX2" fmla="*/ 0 w 3332498"/>
              <a:gd name="connsiteY2" fmla="*/ 334639 h 1117655"/>
              <a:gd name="connsiteX0" fmla="*/ 3332498 w 3332498"/>
              <a:gd name="connsiteY0" fmla="*/ 0 h 1117677"/>
              <a:gd name="connsiteX1" fmla="*/ 1491305 w 3332498"/>
              <a:gd name="connsiteY1" fmla="*/ 1117600 h 1117677"/>
              <a:gd name="connsiteX2" fmla="*/ 0 w 3332498"/>
              <a:gd name="connsiteY2" fmla="*/ 334639 h 1117677"/>
              <a:gd name="connsiteX0" fmla="*/ 4092238 w 4092237"/>
              <a:gd name="connsiteY0" fmla="*/ -1 h 1616477"/>
              <a:gd name="connsiteX1" fmla="*/ 1491305 w 4092237"/>
              <a:gd name="connsiteY1" fmla="*/ 1616400 h 1616477"/>
              <a:gd name="connsiteX2" fmla="*/ 0 w 4092237"/>
              <a:gd name="connsiteY2" fmla="*/ 833439 h 1616477"/>
              <a:gd name="connsiteX0" fmla="*/ 4092238 w 4092239"/>
              <a:gd name="connsiteY0" fmla="*/ 3209 h 1619687"/>
              <a:gd name="connsiteX1" fmla="*/ 1491305 w 4092239"/>
              <a:gd name="connsiteY1" fmla="*/ 1619610 h 1619687"/>
              <a:gd name="connsiteX2" fmla="*/ 0 w 4092239"/>
              <a:gd name="connsiteY2" fmla="*/ 836649 h 1619687"/>
              <a:gd name="connsiteX0" fmla="*/ 4042000 w 4041999"/>
              <a:gd name="connsiteY0" fmla="*/ 3209 h 1619754"/>
              <a:gd name="connsiteX1" fmla="*/ 1441067 w 4041999"/>
              <a:gd name="connsiteY1" fmla="*/ 1619610 h 1619754"/>
              <a:gd name="connsiteX2" fmla="*/ 0 w 4041999"/>
              <a:gd name="connsiteY2" fmla="*/ 919674 h 1619754"/>
              <a:gd name="connsiteX0" fmla="*/ 4042000 w 4042000"/>
              <a:gd name="connsiteY0" fmla="*/ 10913 h 1110696"/>
              <a:gd name="connsiteX1" fmla="*/ 2044930 w 4042000"/>
              <a:gd name="connsiteY1" fmla="*/ 395730 h 1110696"/>
              <a:gd name="connsiteX2" fmla="*/ 0 w 4042000"/>
              <a:gd name="connsiteY2" fmla="*/ 927378 h 1110696"/>
              <a:gd name="connsiteX0" fmla="*/ 4042000 w 4042000"/>
              <a:gd name="connsiteY0" fmla="*/ 10913 h 1171956"/>
              <a:gd name="connsiteX1" fmla="*/ 2044930 w 4042000"/>
              <a:gd name="connsiteY1" fmla="*/ 395730 h 1171956"/>
              <a:gd name="connsiteX2" fmla="*/ 0 w 4042000"/>
              <a:gd name="connsiteY2" fmla="*/ 927378 h 1171956"/>
              <a:gd name="connsiteX0" fmla="*/ 4042000 w 4042000"/>
              <a:gd name="connsiteY0" fmla="*/ 14966 h 1176009"/>
              <a:gd name="connsiteX1" fmla="*/ 2044930 w 4042000"/>
              <a:gd name="connsiteY1" fmla="*/ 399783 h 1176009"/>
              <a:gd name="connsiteX2" fmla="*/ 0 w 4042000"/>
              <a:gd name="connsiteY2" fmla="*/ 931431 h 1176009"/>
              <a:gd name="connsiteX0" fmla="*/ 4042000 w 4042000"/>
              <a:gd name="connsiteY0" fmla="*/ 14966 h 1141368"/>
              <a:gd name="connsiteX1" fmla="*/ 2044930 w 4042000"/>
              <a:gd name="connsiteY1" fmla="*/ 399783 h 1141368"/>
              <a:gd name="connsiteX2" fmla="*/ 0 w 4042000"/>
              <a:gd name="connsiteY2" fmla="*/ 931431 h 1141368"/>
              <a:gd name="connsiteX0" fmla="*/ 4042000 w 4042000"/>
              <a:gd name="connsiteY0" fmla="*/ 14966 h 1060272"/>
              <a:gd name="connsiteX1" fmla="*/ 2044930 w 4042000"/>
              <a:gd name="connsiteY1" fmla="*/ 399783 h 1060272"/>
              <a:gd name="connsiteX2" fmla="*/ 0 w 4042000"/>
              <a:gd name="connsiteY2" fmla="*/ 931431 h 1060272"/>
            </a:gdLst>
            <a:ahLst/>
            <a:cxnLst>
              <a:cxn ang="0">
                <a:pos x="connsiteX0" y="connsiteY0"/>
              </a:cxn>
              <a:cxn ang="0">
                <a:pos x="connsiteX1" y="connsiteY1"/>
              </a:cxn>
              <a:cxn ang="0">
                <a:pos x="connsiteX2" y="connsiteY2"/>
              </a:cxn>
            </a:cxnLst>
            <a:rect l="l" t="t" r="r" b="b"/>
            <a:pathLst>
              <a:path w="4042000" h="1060272">
                <a:moveTo>
                  <a:pt x="4042000" y="14966"/>
                </a:moveTo>
                <a:cubicBezTo>
                  <a:pt x="2823331" y="-71415"/>
                  <a:pt x="2278730" y="237267"/>
                  <a:pt x="2044930" y="399783"/>
                </a:cubicBezTo>
                <a:cubicBezTo>
                  <a:pt x="1776866" y="625795"/>
                  <a:pt x="1206134" y="1352558"/>
                  <a:pt x="0" y="931431"/>
                </a:cubicBezTo>
              </a:path>
            </a:pathLst>
          </a:custGeom>
          <a:noFill/>
          <a:ln w="76200">
            <a:solidFill>
              <a:srgbClr val="003660"/>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4" name="Frihandsfigur: Form 83">
            <a:extLst>
              <a:ext uri="{FF2B5EF4-FFF2-40B4-BE49-F238E27FC236}">
                <a16:creationId xmlns:a16="http://schemas.microsoft.com/office/drawing/2014/main" id="{6CC9B660-35DC-C693-81E0-FEE7ABCB3EE4}"/>
              </a:ext>
            </a:extLst>
          </p:cNvPr>
          <p:cNvSpPr/>
          <p:nvPr/>
        </p:nvSpPr>
        <p:spPr>
          <a:xfrm rot="12832820" flipV="1">
            <a:off x="7541232" y="2696412"/>
            <a:ext cx="1815141" cy="391157"/>
          </a:xfrm>
          <a:custGeom>
            <a:avLst/>
            <a:gdLst>
              <a:gd name="connsiteX0" fmla="*/ 3605440 w 3605440"/>
              <a:gd name="connsiteY0" fmla="*/ 647740 h 673140"/>
              <a:gd name="connsiteX1" fmla="*/ 1624240 w 3605440"/>
              <a:gd name="connsiteY1" fmla="*/ 40 h 673140"/>
              <a:gd name="connsiteX2" fmla="*/ 24040 w 3605440"/>
              <a:gd name="connsiteY2" fmla="*/ 673140 h 673140"/>
              <a:gd name="connsiteX0" fmla="*/ 3605440 w 3605440"/>
              <a:gd name="connsiteY0" fmla="*/ 648309 h 673709"/>
              <a:gd name="connsiteX1" fmla="*/ 1624240 w 3605440"/>
              <a:gd name="connsiteY1" fmla="*/ 609 h 673709"/>
              <a:gd name="connsiteX2" fmla="*/ 24040 w 3605440"/>
              <a:gd name="connsiteY2" fmla="*/ 673709 h 673709"/>
              <a:gd name="connsiteX0" fmla="*/ 3698778 w 3698778"/>
              <a:gd name="connsiteY0" fmla="*/ 927441 h 927441"/>
              <a:gd name="connsiteX1" fmla="*/ 1624240 w 3698778"/>
              <a:gd name="connsiteY1" fmla="*/ 341 h 927441"/>
              <a:gd name="connsiteX2" fmla="*/ 24040 w 3698778"/>
              <a:gd name="connsiteY2" fmla="*/ 673441 h 927441"/>
              <a:gd name="connsiteX0" fmla="*/ 3698778 w 3698778"/>
              <a:gd name="connsiteY0" fmla="*/ 927572 h 927572"/>
              <a:gd name="connsiteX1" fmla="*/ 1624240 w 3698778"/>
              <a:gd name="connsiteY1" fmla="*/ 472 h 927572"/>
              <a:gd name="connsiteX2" fmla="*/ 24040 w 3698778"/>
              <a:gd name="connsiteY2" fmla="*/ 673572 h 927572"/>
              <a:gd name="connsiteX0" fmla="*/ 3699050 w 3699050"/>
              <a:gd name="connsiteY0" fmla="*/ 329775 h 329775"/>
              <a:gd name="connsiteX1" fmla="*/ 1608955 w 3699050"/>
              <a:gd name="connsiteY1" fmla="*/ 164675 h 329775"/>
              <a:gd name="connsiteX2" fmla="*/ 24312 w 3699050"/>
              <a:gd name="connsiteY2" fmla="*/ 75775 h 329775"/>
              <a:gd name="connsiteX0" fmla="*/ 4181298 w 4181298"/>
              <a:gd name="connsiteY0" fmla="*/ 127777 h 788220"/>
              <a:gd name="connsiteX1" fmla="*/ 1608955 w 4181298"/>
              <a:gd name="connsiteY1" fmla="*/ 788177 h 788220"/>
              <a:gd name="connsiteX2" fmla="*/ 24312 w 4181298"/>
              <a:gd name="connsiteY2" fmla="*/ 699277 h 788220"/>
              <a:gd name="connsiteX0" fmla="*/ 4181298 w 4181298"/>
              <a:gd name="connsiteY0" fmla="*/ 0 h 660443"/>
              <a:gd name="connsiteX1" fmla="*/ 1608955 w 4181298"/>
              <a:gd name="connsiteY1" fmla="*/ 660400 h 660443"/>
              <a:gd name="connsiteX2" fmla="*/ 24312 w 4181298"/>
              <a:gd name="connsiteY2" fmla="*/ 571500 h 660443"/>
              <a:gd name="connsiteX0" fmla="*/ 3450148 w 3450148"/>
              <a:gd name="connsiteY0" fmla="*/ 0 h 1041443"/>
              <a:gd name="connsiteX1" fmla="*/ 1608955 w 3450148"/>
              <a:gd name="connsiteY1" fmla="*/ 1041400 h 1041443"/>
              <a:gd name="connsiteX2" fmla="*/ 24312 w 3450148"/>
              <a:gd name="connsiteY2" fmla="*/ 952500 h 1041443"/>
              <a:gd name="connsiteX0" fmla="*/ 3603235 w 3603235"/>
              <a:gd name="connsiteY0" fmla="*/ 0 h 1041415"/>
              <a:gd name="connsiteX1" fmla="*/ 1762042 w 3603235"/>
              <a:gd name="connsiteY1" fmla="*/ 1041400 h 1041415"/>
              <a:gd name="connsiteX2" fmla="*/ 21835 w 3603235"/>
              <a:gd name="connsiteY2" fmla="*/ 393700 h 1041415"/>
              <a:gd name="connsiteX0" fmla="*/ 3581400 w 3581400"/>
              <a:gd name="connsiteY0" fmla="*/ 0 h 1041522"/>
              <a:gd name="connsiteX1" fmla="*/ 1740207 w 3581400"/>
              <a:gd name="connsiteY1" fmla="*/ 1041400 h 1041522"/>
              <a:gd name="connsiteX2" fmla="*/ 0 w 3581400"/>
              <a:gd name="connsiteY2" fmla="*/ 393700 h 1041522"/>
              <a:gd name="connsiteX0" fmla="*/ 3581400 w 3581400"/>
              <a:gd name="connsiteY0" fmla="*/ 0 h 1117672"/>
              <a:gd name="connsiteX1" fmla="*/ 1740207 w 3581400"/>
              <a:gd name="connsiteY1" fmla="*/ 1117600 h 1117672"/>
              <a:gd name="connsiteX2" fmla="*/ 0 w 3581400"/>
              <a:gd name="connsiteY2" fmla="*/ 393700 h 1117672"/>
              <a:gd name="connsiteX0" fmla="*/ 3565844 w 3565844"/>
              <a:gd name="connsiteY0" fmla="*/ 0 h 1117638"/>
              <a:gd name="connsiteX1" fmla="*/ 1724651 w 3565844"/>
              <a:gd name="connsiteY1" fmla="*/ 1117600 h 1117638"/>
              <a:gd name="connsiteX2" fmla="*/ 0 w 3565844"/>
              <a:gd name="connsiteY2" fmla="*/ 228600 h 1117638"/>
              <a:gd name="connsiteX0" fmla="*/ 3332498 w 3332498"/>
              <a:gd name="connsiteY0" fmla="*/ 0 h 1117655"/>
              <a:gd name="connsiteX1" fmla="*/ 1491305 w 3332498"/>
              <a:gd name="connsiteY1" fmla="*/ 1117600 h 1117655"/>
              <a:gd name="connsiteX2" fmla="*/ 0 w 3332498"/>
              <a:gd name="connsiteY2" fmla="*/ 334639 h 1117655"/>
              <a:gd name="connsiteX0" fmla="*/ 3332498 w 3332498"/>
              <a:gd name="connsiteY0" fmla="*/ 0 h 1117677"/>
              <a:gd name="connsiteX1" fmla="*/ 1491305 w 3332498"/>
              <a:gd name="connsiteY1" fmla="*/ 1117600 h 1117677"/>
              <a:gd name="connsiteX2" fmla="*/ 0 w 3332498"/>
              <a:gd name="connsiteY2" fmla="*/ 334639 h 1117677"/>
              <a:gd name="connsiteX0" fmla="*/ 4092238 w 4092237"/>
              <a:gd name="connsiteY0" fmla="*/ -1 h 1616477"/>
              <a:gd name="connsiteX1" fmla="*/ 1491305 w 4092237"/>
              <a:gd name="connsiteY1" fmla="*/ 1616400 h 1616477"/>
              <a:gd name="connsiteX2" fmla="*/ 0 w 4092237"/>
              <a:gd name="connsiteY2" fmla="*/ 833439 h 1616477"/>
              <a:gd name="connsiteX0" fmla="*/ 4092238 w 4092239"/>
              <a:gd name="connsiteY0" fmla="*/ 3209 h 1619687"/>
              <a:gd name="connsiteX1" fmla="*/ 1491305 w 4092239"/>
              <a:gd name="connsiteY1" fmla="*/ 1619610 h 1619687"/>
              <a:gd name="connsiteX2" fmla="*/ 0 w 4092239"/>
              <a:gd name="connsiteY2" fmla="*/ 836649 h 1619687"/>
              <a:gd name="connsiteX0" fmla="*/ 4042000 w 4041999"/>
              <a:gd name="connsiteY0" fmla="*/ 3209 h 1619754"/>
              <a:gd name="connsiteX1" fmla="*/ 1441067 w 4041999"/>
              <a:gd name="connsiteY1" fmla="*/ 1619610 h 1619754"/>
              <a:gd name="connsiteX2" fmla="*/ 0 w 4041999"/>
              <a:gd name="connsiteY2" fmla="*/ 919674 h 1619754"/>
              <a:gd name="connsiteX0" fmla="*/ 4105215 w 4105216"/>
              <a:gd name="connsiteY0" fmla="*/ 4096 h 1243240"/>
              <a:gd name="connsiteX1" fmla="*/ 1441067 w 4105216"/>
              <a:gd name="connsiteY1" fmla="*/ 1243096 h 1243240"/>
              <a:gd name="connsiteX2" fmla="*/ 0 w 4105216"/>
              <a:gd name="connsiteY2" fmla="*/ 543160 h 1243240"/>
              <a:gd name="connsiteX0" fmla="*/ 4105215 w 4105216"/>
              <a:gd name="connsiteY0" fmla="*/ 281903 h 1521047"/>
              <a:gd name="connsiteX1" fmla="*/ 1441067 w 4105216"/>
              <a:gd name="connsiteY1" fmla="*/ 1520903 h 1521047"/>
              <a:gd name="connsiteX2" fmla="*/ 0 w 4105216"/>
              <a:gd name="connsiteY2" fmla="*/ 820967 h 1521047"/>
              <a:gd name="connsiteX0" fmla="*/ 4218642 w 4218643"/>
              <a:gd name="connsiteY0" fmla="*/ 281903 h 1549894"/>
              <a:gd name="connsiteX1" fmla="*/ 1554494 w 4218643"/>
              <a:gd name="connsiteY1" fmla="*/ 1520903 h 1549894"/>
              <a:gd name="connsiteX2" fmla="*/ 0 w 4218643"/>
              <a:gd name="connsiteY2" fmla="*/ 1090881 h 1549894"/>
              <a:gd name="connsiteX0" fmla="*/ 4218642 w 4218643"/>
              <a:gd name="connsiteY0" fmla="*/ 281903 h 1663626"/>
              <a:gd name="connsiteX1" fmla="*/ 1554494 w 4218643"/>
              <a:gd name="connsiteY1" fmla="*/ 1520903 h 1663626"/>
              <a:gd name="connsiteX2" fmla="*/ 0 w 4218643"/>
              <a:gd name="connsiteY2" fmla="*/ 1090881 h 1663626"/>
              <a:gd name="connsiteX0" fmla="*/ 4218642 w 4218643"/>
              <a:gd name="connsiteY0" fmla="*/ 281903 h 1735261"/>
              <a:gd name="connsiteX1" fmla="*/ 1554494 w 4218643"/>
              <a:gd name="connsiteY1" fmla="*/ 1520903 h 1735261"/>
              <a:gd name="connsiteX2" fmla="*/ 0 w 4218643"/>
              <a:gd name="connsiteY2" fmla="*/ 1090881 h 1735261"/>
              <a:gd name="connsiteX0" fmla="*/ 4218642 w 4218643"/>
              <a:gd name="connsiteY0" fmla="*/ 335709 h 1789067"/>
              <a:gd name="connsiteX1" fmla="*/ 1554494 w 4218643"/>
              <a:gd name="connsiteY1" fmla="*/ 1574709 h 1789067"/>
              <a:gd name="connsiteX2" fmla="*/ 0 w 4218643"/>
              <a:gd name="connsiteY2" fmla="*/ 1144687 h 1789067"/>
            </a:gdLst>
            <a:ahLst/>
            <a:cxnLst>
              <a:cxn ang="0">
                <a:pos x="connsiteX0" y="connsiteY0"/>
              </a:cxn>
              <a:cxn ang="0">
                <a:pos x="connsiteX1" y="connsiteY1"/>
              </a:cxn>
              <a:cxn ang="0">
                <a:pos x="connsiteX2" y="connsiteY2"/>
              </a:cxn>
            </a:cxnLst>
            <a:rect l="l" t="t" r="r" b="b"/>
            <a:pathLst>
              <a:path w="4218643" h="1789067">
                <a:moveTo>
                  <a:pt x="4218642" y="335709"/>
                </a:moveTo>
                <a:cubicBezTo>
                  <a:pt x="2927942" y="-727440"/>
                  <a:pt x="2409233" y="1025573"/>
                  <a:pt x="1554494" y="1574709"/>
                </a:cubicBezTo>
                <a:cubicBezTo>
                  <a:pt x="952669" y="1769215"/>
                  <a:pt x="595541" y="2092628"/>
                  <a:pt x="0" y="1144687"/>
                </a:cubicBezTo>
              </a:path>
            </a:pathLst>
          </a:custGeom>
          <a:noFill/>
          <a:ln w="76200">
            <a:solidFill>
              <a:srgbClr val="003660"/>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5" name="Frihandsfigur: Form 84">
            <a:extLst>
              <a:ext uri="{FF2B5EF4-FFF2-40B4-BE49-F238E27FC236}">
                <a16:creationId xmlns:a16="http://schemas.microsoft.com/office/drawing/2014/main" id="{60726FE2-6363-581C-BDD6-A3BB46913626}"/>
              </a:ext>
            </a:extLst>
          </p:cNvPr>
          <p:cNvSpPr/>
          <p:nvPr/>
        </p:nvSpPr>
        <p:spPr>
          <a:xfrm rot="9687022">
            <a:off x="7642372" y="2970855"/>
            <a:ext cx="1612860" cy="352139"/>
          </a:xfrm>
          <a:custGeom>
            <a:avLst/>
            <a:gdLst>
              <a:gd name="connsiteX0" fmla="*/ 3605440 w 3605440"/>
              <a:gd name="connsiteY0" fmla="*/ 647740 h 673140"/>
              <a:gd name="connsiteX1" fmla="*/ 1624240 w 3605440"/>
              <a:gd name="connsiteY1" fmla="*/ 40 h 673140"/>
              <a:gd name="connsiteX2" fmla="*/ 24040 w 3605440"/>
              <a:gd name="connsiteY2" fmla="*/ 673140 h 673140"/>
              <a:gd name="connsiteX0" fmla="*/ 3605440 w 3605440"/>
              <a:gd name="connsiteY0" fmla="*/ 648309 h 673709"/>
              <a:gd name="connsiteX1" fmla="*/ 1624240 w 3605440"/>
              <a:gd name="connsiteY1" fmla="*/ 609 h 673709"/>
              <a:gd name="connsiteX2" fmla="*/ 24040 w 3605440"/>
              <a:gd name="connsiteY2" fmla="*/ 673709 h 673709"/>
              <a:gd name="connsiteX0" fmla="*/ 3698778 w 3698778"/>
              <a:gd name="connsiteY0" fmla="*/ 927441 h 927441"/>
              <a:gd name="connsiteX1" fmla="*/ 1624240 w 3698778"/>
              <a:gd name="connsiteY1" fmla="*/ 341 h 927441"/>
              <a:gd name="connsiteX2" fmla="*/ 24040 w 3698778"/>
              <a:gd name="connsiteY2" fmla="*/ 673441 h 927441"/>
              <a:gd name="connsiteX0" fmla="*/ 3698778 w 3698778"/>
              <a:gd name="connsiteY0" fmla="*/ 927572 h 927572"/>
              <a:gd name="connsiteX1" fmla="*/ 1624240 w 3698778"/>
              <a:gd name="connsiteY1" fmla="*/ 472 h 927572"/>
              <a:gd name="connsiteX2" fmla="*/ 24040 w 3698778"/>
              <a:gd name="connsiteY2" fmla="*/ 673572 h 927572"/>
              <a:gd name="connsiteX0" fmla="*/ 3699050 w 3699050"/>
              <a:gd name="connsiteY0" fmla="*/ 329775 h 329775"/>
              <a:gd name="connsiteX1" fmla="*/ 1608955 w 3699050"/>
              <a:gd name="connsiteY1" fmla="*/ 164675 h 329775"/>
              <a:gd name="connsiteX2" fmla="*/ 24312 w 3699050"/>
              <a:gd name="connsiteY2" fmla="*/ 75775 h 329775"/>
              <a:gd name="connsiteX0" fmla="*/ 4181298 w 4181298"/>
              <a:gd name="connsiteY0" fmla="*/ 127777 h 788220"/>
              <a:gd name="connsiteX1" fmla="*/ 1608955 w 4181298"/>
              <a:gd name="connsiteY1" fmla="*/ 788177 h 788220"/>
              <a:gd name="connsiteX2" fmla="*/ 24312 w 4181298"/>
              <a:gd name="connsiteY2" fmla="*/ 699277 h 788220"/>
              <a:gd name="connsiteX0" fmla="*/ 4181298 w 4181298"/>
              <a:gd name="connsiteY0" fmla="*/ 0 h 660443"/>
              <a:gd name="connsiteX1" fmla="*/ 1608955 w 4181298"/>
              <a:gd name="connsiteY1" fmla="*/ 660400 h 660443"/>
              <a:gd name="connsiteX2" fmla="*/ 24312 w 4181298"/>
              <a:gd name="connsiteY2" fmla="*/ 571500 h 660443"/>
              <a:gd name="connsiteX0" fmla="*/ 3450148 w 3450148"/>
              <a:gd name="connsiteY0" fmla="*/ 0 h 1041443"/>
              <a:gd name="connsiteX1" fmla="*/ 1608955 w 3450148"/>
              <a:gd name="connsiteY1" fmla="*/ 1041400 h 1041443"/>
              <a:gd name="connsiteX2" fmla="*/ 24312 w 3450148"/>
              <a:gd name="connsiteY2" fmla="*/ 952500 h 1041443"/>
              <a:gd name="connsiteX0" fmla="*/ 3603235 w 3603235"/>
              <a:gd name="connsiteY0" fmla="*/ 0 h 1041415"/>
              <a:gd name="connsiteX1" fmla="*/ 1762042 w 3603235"/>
              <a:gd name="connsiteY1" fmla="*/ 1041400 h 1041415"/>
              <a:gd name="connsiteX2" fmla="*/ 21835 w 3603235"/>
              <a:gd name="connsiteY2" fmla="*/ 393700 h 1041415"/>
              <a:gd name="connsiteX0" fmla="*/ 3581400 w 3581400"/>
              <a:gd name="connsiteY0" fmla="*/ 0 h 1041522"/>
              <a:gd name="connsiteX1" fmla="*/ 1740207 w 3581400"/>
              <a:gd name="connsiteY1" fmla="*/ 1041400 h 1041522"/>
              <a:gd name="connsiteX2" fmla="*/ 0 w 3581400"/>
              <a:gd name="connsiteY2" fmla="*/ 393700 h 1041522"/>
              <a:gd name="connsiteX0" fmla="*/ 3581400 w 3581400"/>
              <a:gd name="connsiteY0" fmla="*/ 0 h 1117672"/>
              <a:gd name="connsiteX1" fmla="*/ 1740207 w 3581400"/>
              <a:gd name="connsiteY1" fmla="*/ 1117600 h 1117672"/>
              <a:gd name="connsiteX2" fmla="*/ 0 w 3581400"/>
              <a:gd name="connsiteY2" fmla="*/ 393700 h 1117672"/>
              <a:gd name="connsiteX0" fmla="*/ 3565844 w 3565844"/>
              <a:gd name="connsiteY0" fmla="*/ 0 h 1117638"/>
              <a:gd name="connsiteX1" fmla="*/ 1724651 w 3565844"/>
              <a:gd name="connsiteY1" fmla="*/ 1117600 h 1117638"/>
              <a:gd name="connsiteX2" fmla="*/ 0 w 3565844"/>
              <a:gd name="connsiteY2" fmla="*/ 228600 h 1117638"/>
              <a:gd name="connsiteX0" fmla="*/ 3332498 w 3332498"/>
              <a:gd name="connsiteY0" fmla="*/ 0 h 1117655"/>
              <a:gd name="connsiteX1" fmla="*/ 1491305 w 3332498"/>
              <a:gd name="connsiteY1" fmla="*/ 1117600 h 1117655"/>
              <a:gd name="connsiteX2" fmla="*/ 0 w 3332498"/>
              <a:gd name="connsiteY2" fmla="*/ 334639 h 1117655"/>
              <a:gd name="connsiteX0" fmla="*/ 3332498 w 3332498"/>
              <a:gd name="connsiteY0" fmla="*/ 0 h 1117677"/>
              <a:gd name="connsiteX1" fmla="*/ 1491305 w 3332498"/>
              <a:gd name="connsiteY1" fmla="*/ 1117600 h 1117677"/>
              <a:gd name="connsiteX2" fmla="*/ 0 w 3332498"/>
              <a:gd name="connsiteY2" fmla="*/ 334639 h 1117677"/>
              <a:gd name="connsiteX0" fmla="*/ 4092238 w 4092237"/>
              <a:gd name="connsiteY0" fmla="*/ -1 h 1616477"/>
              <a:gd name="connsiteX1" fmla="*/ 1491305 w 4092237"/>
              <a:gd name="connsiteY1" fmla="*/ 1616400 h 1616477"/>
              <a:gd name="connsiteX2" fmla="*/ 0 w 4092237"/>
              <a:gd name="connsiteY2" fmla="*/ 833439 h 1616477"/>
              <a:gd name="connsiteX0" fmla="*/ 4092238 w 4092239"/>
              <a:gd name="connsiteY0" fmla="*/ 3209 h 1619687"/>
              <a:gd name="connsiteX1" fmla="*/ 1491305 w 4092239"/>
              <a:gd name="connsiteY1" fmla="*/ 1619610 h 1619687"/>
              <a:gd name="connsiteX2" fmla="*/ 0 w 4092239"/>
              <a:gd name="connsiteY2" fmla="*/ 836649 h 1619687"/>
              <a:gd name="connsiteX0" fmla="*/ 4042000 w 4041999"/>
              <a:gd name="connsiteY0" fmla="*/ 3209 h 1619754"/>
              <a:gd name="connsiteX1" fmla="*/ 1441067 w 4041999"/>
              <a:gd name="connsiteY1" fmla="*/ 1619610 h 1619754"/>
              <a:gd name="connsiteX2" fmla="*/ 0 w 4041999"/>
              <a:gd name="connsiteY2" fmla="*/ 919674 h 1619754"/>
              <a:gd name="connsiteX0" fmla="*/ 4105215 w 4105216"/>
              <a:gd name="connsiteY0" fmla="*/ 4096 h 1243240"/>
              <a:gd name="connsiteX1" fmla="*/ 1441067 w 4105216"/>
              <a:gd name="connsiteY1" fmla="*/ 1243096 h 1243240"/>
              <a:gd name="connsiteX2" fmla="*/ 0 w 4105216"/>
              <a:gd name="connsiteY2" fmla="*/ 543160 h 1243240"/>
              <a:gd name="connsiteX0" fmla="*/ 4105215 w 4105216"/>
              <a:gd name="connsiteY0" fmla="*/ 281903 h 1521047"/>
              <a:gd name="connsiteX1" fmla="*/ 1441067 w 4105216"/>
              <a:gd name="connsiteY1" fmla="*/ 1520903 h 1521047"/>
              <a:gd name="connsiteX2" fmla="*/ 0 w 4105216"/>
              <a:gd name="connsiteY2" fmla="*/ 820967 h 1521047"/>
              <a:gd name="connsiteX0" fmla="*/ 4218642 w 4218643"/>
              <a:gd name="connsiteY0" fmla="*/ 281903 h 1549894"/>
              <a:gd name="connsiteX1" fmla="*/ 1554494 w 4218643"/>
              <a:gd name="connsiteY1" fmla="*/ 1520903 h 1549894"/>
              <a:gd name="connsiteX2" fmla="*/ 0 w 4218643"/>
              <a:gd name="connsiteY2" fmla="*/ 1090881 h 1549894"/>
              <a:gd name="connsiteX0" fmla="*/ 4218642 w 4218643"/>
              <a:gd name="connsiteY0" fmla="*/ 281903 h 1663626"/>
              <a:gd name="connsiteX1" fmla="*/ 1554494 w 4218643"/>
              <a:gd name="connsiteY1" fmla="*/ 1520903 h 1663626"/>
              <a:gd name="connsiteX2" fmla="*/ 0 w 4218643"/>
              <a:gd name="connsiteY2" fmla="*/ 1090881 h 1663626"/>
              <a:gd name="connsiteX0" fmla="*/ 4218642 w 4218643"/>
              <a:gd name="connsiteY0" fmla="*/ 281903 h 1735261"/>
              <a:gd name="connsiteX1" fmla="*/ 1554494 w 4218643"/>
              <a:gd name="connsiteY1" fmla="*/ 1520903 h 1735261"/>
              <a:gd name="connsiteX2" fmla="*/ 0 w 4218643"/>
              <a:gd name="connsiteY2" fmla="*/ 1090881 h 1735261"/>
              <a:gd name="connsiteX0" fmla="*/ 4218642 w 4218643"/>
              <a:gd name="connsiteY0" fmla="*/ 335709 h 1789067"/>
              <a:gd name="connsiteX1" fmla="*/ 1554494 w 4218643"/>
              <a:gd name="connsiteY1" fmla="*/ 1574709 h 1789067"/>
              <a:gd name="connsiteX2" fmla="*/ 0 w 4218643"/>
              <a:gd name="connsiteY2" fmla="*/ 1144687 h 1789067"/>
            </a:gdLst>
            <a:ahLst/>
            <a:cxnLst>
              <a:cxn ang="0">
                <a:pos x="connsiteX0" y="connsiteY0"/>
              </a:cxn>
              <a:cxn ang="0">
                <a:pos x="connsiteX1" y="connsiteY1"/>
              </a:cxn>
              <a:cxn ang="0">
                <a:pos x="connsiteX2" y="connsiteY2"/>
              </a:cxn>
            </a:cxnLst>
            <a:rect l="l" t="t" r="r" b="b"/>
            <a:pathLst>
              <a:path w="4218643" h="1789067">
                <a:moveTo>
                  <a:pt x="4218642" y="335709"/>
                </a:moveTo>
                <a:cubicBezTo>
                  <a:pt x="2927942" y="-727440"/>
                  <a:pt x="2409233" y="1025573"/>
                  <a:pt x="1554494" y="1574709"/>
                </a:cubicBezTo>
                <a:cubicBezTo>
                  <a:pt x="952669" y="1769215"/>
                  <a:pt x="595541" y="2092628"/>
                  <a:pt x="0" y="1144687"/>
                </a:cubicBezTo>
              </a:path>
            </a:pathLst>
          </a:custGeom>
          <a:noFill/>
          <a:ln w="76200">
            <a:solidFill>
              <a:srgbClr val="003660"/>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6" name="Frihandsfigur: Form 85">
            <a:extLst>
              <a:ext uri="{FF2B5EF4-FFF2-40B4-BE49-F238E27FC236}">
                <a16:creationId xmlns:a16="http://schemas.microsoft.com/office/drawing/2014/main" id="{4BB2E003-830E-B1FD-168F-0D349322AC80}"/>
              </a:ext>
            </a:extLst>
          </p:cNvPr>
          <p:cNvSpPr/>
          <p:nvPr/>
        </p:nvSpPr>
        <p:spPr>
          <a:xfrm rot="8780104">
            <a:off x="7346079" y="4462705"/>
            <a:ext cx="2149971" cy="989313"/>
          </a:xfrm>
          <a:custGeom>
            <a:avLst/>
            <a:gdLst>
              <a:gd name="connsiteX0" fmla="*/ 3605440 w 3605440"/>
              <a:gd name="connsiteY0" fmla="*/ 647740 h 673140"/>
              <a:gd name="connsiteX1" fmla="*/ 1624240 w 3605440"/>
              <a:gd name="connsiteY1" fmla="*/ 40 h 673140"/>
              <a:gd name="connsiteX2" fmla="*/ 24040 w 3605440"/>
              <a:gd name="connsiteY2" fmla="*/ 673140 h 673140"/>
              <a:gd name="connsiteX0" fmla="*/ 3605440 w 3605440"/>
              <a:gd name="connsiteY0" fmla="*/ 648309 h 673709"/>
              <a:gd name="connsiteX1" fmla="*/ 1624240 w 3605440"/>
              <a:gd name="connsiteY1" fmla="*/ 609 h 673709"/>
              <a:gd name="connsiteX2" fmla="*/ 24040 w 3605440"/>
              <a:gd name="connsiteY2" fmla="*/ 673709 h 673709"/>
              <a:gd name="connsiteX0" fmla="*/ 3698778 w 3698778"/>
              <a:gd name="connsiteY0" fmla="*/ 927441 h 927441"/>
              <a:gd name="connsiteX1" fmla="*/ 1624240 w 3698778"/>
              <a:gd name="connsiteY1" fmla="*/ 341 h 927441"/>
              <a:gd name="connsiteX2" fmla="*/ 24040 w 3698778"/>
              <a:gd name="connsiteY2" fmla="*/ 673441 h 927441"/>
              <a:gd name="connsiteX0" fmla="*/ 3698778 w 3698778"/>
              <a:gd name="connsiteY0" fmla="*/ 927572 h 927572"/>
              <a:gd name="connsiteX1" fmla="*/ 1624240 w 3698778"/>
              <a:gd name="connsiteY1" fmla="*/ 472 h 927572"/>
              <a:gd name="connsiteX2" fmla="*/ 24040 w 3698778"/>
              <a:gd name="connsiteY2" fmla="*/ 673572 h 927572"/>
              <a:gd name="connsiteX0" fmla="*/ 3699050 w 3699050"/>
              <a:gd name="connsiteY0" fmla="*/ 329775 h 329775"/>
              <a:gd name="connsiteX1" fmla="*/ 1608955 w 3699050"/>
              <a:gd name="connsiteY1" fmla="*/ 164675 h 329775"/>
              <a:gd name="connsiteX2" fmla="*/ 24312 w 3699050"/>
              <a:gd name="connsiteY2" fmla="*/ 75775 h 329775"/>
              <a:gd name="connsiteX0" fmla="*/ 4181298 w 4181298"/>
              <a:gd name="connsiteY0" fmla="*/ 127777 h 788220"/>
              <a:gd name="connsiteX1" fmla="*/ 1608955 w 4181298"/>
              <a:gd name="connsiteY1" fmla="*/ 788177 h 788220"/>
              <a:gd name="connsiteX2" fmla="*/ 24312 w 4181298"/>
              <a:gd name="connsiteY2" fmla="*/ 699277 h 788220"/>
              <a:gd name="connsiteX0" fmla="*/ 4181298 w 4181298"/>
              <a:gd name="connsiteY0" fmla="*/ 0 h 660443"/>
              <a:gd name="connsiteX1" fmla="*/ 1608955 w 4181298"/>
              <a:gd name="connsiteY1" fmla="*/ 660400 h 660443"/>
              <a:gd name="connsiteX2" fmla="*/ 24312 w 4181298"/>
              <a:gd name="connsiteY2" fmla="*/ 571500 h 660443"/>
              <a:gd name="connsiteX0" fmla="*/ 3450148 w 3450148"/>
              <a:gd name="connsiteY0" fmla="*/ 0 h 1041443"/>
              <a:gd name="connsiteX1" fmla="*/ 1608955 w 3450148"/>
              <a:gd name="connsiteY1" fmla="*/ 1041400 h 1041443"/>
              <a:gd name="connsiteX2" fmla="*/ 24312 w 3450148"/>
              <a:gd name="connsiteY2" fmla="*/ 952500 h 1041443"/>
              <a:gd name="connsiteX0" fmla="*/ 3603235 w 3603235"/>
              <a:gd name="connsiteY0" fmla="*/ 0 h 1041415"/>
              <a:gd name="connsiteX1" fmla="*/ 1762042 w 3603235"/>
              <a:gd name="connsiteY1" fmla="*/ 1041400 h 1041415"/>
              <a:gd name="connsiteX2" fmla="*/ 21835 w 3603235"/>
              <a:gd name="connsiteY2" fmla="*/ 393700 h 1041415"/>
              <a:gd name="connsiteX0" fmla="*/ 3581400 w 3581400"/>
              <a:gd name="connsiteY0" fmla="*/ 0 h 1041522"/>
              <a:gd name="connsiteX1" fmla="*/ 1740207 w 3581400"/>
              <a:gd name="connsiteY1" fmla="*/ 1041400 h 1041522"/>
              <a:gd name="connsiteX2" fmla="*/ 0 w 3581400"/>
              <a:gd name="connsiteY2" fmla="*/ 393700 h 1041522"/>
              <a:gd name="connsiteX0" fmla="*/ 3581400 w 3581400"/>
              <a:gd name="connsiteY0" fmla="*/ 0 h 1117672"/>
              <a:gd name="connsiteX1" fmla="*/ 1740207 w 3581400"/>
              <a:gd name="connsiteY1" fmla="*/ 1117600 h 1117672"/>
              <a:gd name="connsiteX2" fmla="*/ 0 w 3581400"/>
              <a:gd name="connsiteY2" fmla="*/ 393700 h 1117672"/>
              <a:gd name="connsiteX0" fmla="*/ 3565844 w 3565844"/>
              <a:gd name="connsiteY0" fmla="*/ 0 h 1117638"/>
              <a:gd name="connsiteX1" fmla="*/ 1724651 w 3565844"/>
              <a:gd name="connsiteY1" fmla="*/ 1117600 h 1117638"/>
              <a:gd name="connsiteX2" fmla="*/ 0 w 3565844"/>
              <a:gd name="connsiteY2" fmla="*/ 228600 h 1117638"/>
              <a:gd name="connsiteX0" fmla="*/ 3332498 w 3332498"/>
              <a:gd name="connsiteY0" fmla="*/ 0 h 1117655"/>
              <a:gd name="connsiteX1" fmla="*/ 1491305 w 3332498"/>
              <a:gd name="connsiteY1" fmla="*/ 1117600 h 1117655"/>
              <a:gd name="connsiteX2" fmla="*/ 0 w 3332498"/>
              <a:gd name="connsiteY2" fmla="*/ 334639 h 1117655"/>
              <a:gd name="connsiteX0" fmla="*/ 3332498 w 3332498"/>
              <a:gd name="connsiteY0" fmla="*/ 0 h 1117677"/>
              <a:gd name="connsiteX1" fmla="*/ 1491305 w 3332498"/>
              <a:gd name="connsiteY1" fmla="*/ 1117600 h 1117677"/>
              <a:gd name="connsiteX2" fmla="*/ 0 w 3332498"/>
              <a:gd name="connsiteY2" fmla="*/ 334639 h 1117677"/>
              <a:gd name="connsiteX0" fmla="*/ 4092238 w 4092237"/>
              <a:gd name="connsiteY0" fmla="*/ -1 h 1616477"/>
              <a:gd name="connsiteX1" fmla="*/ 1491305 w 4092237"/>
              <a:gd name="connsiteY1" fmla="*/ 1616400 h 1616477"/>
              <a:gd name="connsiteX2" fmla="*/ 0 w 4092237"/>
              <a:gd name="connsiteY2" fmla="*/ 833439 h 1616477"/>
              <a:gd name="connsiteX0" fmla="*/ 4092238 w 4092239"/>
              <a:gd name="connsiteY0" fmla="*/ 3209 h 1619687"/>
              <a:gd name="connsiteX1" fmla="*/ 1491305 w 4092239"/>
              <a:gd name="connsiteY1" fmla="*/ 1619610 h 1619687"/>
              <a:gd name="connsiteX2" fmla="*/ 0 w 4092239"/>
              <a:gd name="connsiteY2" fmla="*/ 836649 h 1619687"/>
              <a:gd name="connsiteX0" fmla="*/ 4042000 w 4041999"/>
              <a:gd name="connsiteY0" fmla="*/ 3209 h 1619754"/>
              <a:gd name="connsiteX1" fmla="*/ 1441067 w 4041999"/>
              <a:gd name="connsiteY1" fmla="*/ 1619610 h 1619754"/>
              <a:gd name="connsiteX2" fmla="*/ 0 w 4041999"/>
              <a:gd name="connsiteY2" fmla="*/ 919674 h 1619754"/>
              <a:gd name="connsiteX0" fmla="*/ 4105215 w 4105216"/>
              <a:gd name="connsiteY0" fmla="*/ 4096 h 1243240"/>
              <a:gd name="connsiteX1" fmla="*/ 1441067 w 4105216"/>
              <a:gd name="connsiteY1" fmla="*/ 1243096 h 1243240"/>
              <a:gd name="connsiteX2" fmla="*/ 0 w 4105216"/>
              <a:gd name="connsiteY2" fmla="*/ 543160 h 1243240"/>
              <a:gd name="connsiteX0" fmla="*/ 4105215 w 4105216"/>
              <a:gd name="connsiteY0" fmla="*/ 281903 h 1521047"/>
              <a:gd name="connsiteX1" fmla="*/ 1441067 w 4105216"/>
              <a:gd name="connsiteY1" fmla="*/ 1520903 h 1521047"/>
              <a:gd name="connsiteX2" fmla="*/ 0 w 4105216"/>
              <a:gd name="connsiteY2" fmla="*/ 820967 h 1521047"/>
              <a:gd name="connsiteX0" fmla="*/ 4218642 w 4218643"/>
              <a:gd name="connsiteY0" fmla="*/ 281903 h 1549894"/>
              <a:gd name="connsiteX1" fmla="*/ 1554494 w 4218643"/>
              <a:gd name="connsiteY1" fmla="*/ 1520903 h 1549894"/>
              <a:gd name="connsiteX2" fmla="*/ 0 w 4218643"/>
              <a:gd name="connsiteY2" fmla="*/ 1090881 h 1549894"/>
              <a:gd name="connsiteX0" fmla="*/ 4218642 w 4218643"/>
              <a:gd name="connsiteY0" fmla="*/ 281903 h 1663626"/>
              <a:gd name="connsiteX1" fmla="*/ 1554494 w 4218643"/>
              <a:gd name="connsiteY1" fmla="*/ 1520903 h 1663626"/>
              <a:gd name="connsiteX2" fmla="*/ 0 w 4218643"/>
              <a:gd name="connsiteY2" fmla="*/ 1090881 h 1663626"/>
              <a:gd name="connsiteX0" fmla="*/ 4218642 w 4218643"/>
              <a:gd name="connsiteY0" fmla="*/ 281903 h 1735261"/>
              <a:gd name="connsiteX1" fmla="*/ 1554494 w 4218643"/>
              <a:gd name="connsiteY1" fmla="*/ 1520903 h 1735261"/>
              <a:gd name="connsiteX2" fmla="*/ 0 w 4218643"/>
              <a:gd name="connsiteY2" fmla="*/ 1090881 h 1735261"/>
              <a:gd name="connsiteX0" fmla="*/ 4218642 w 4218643"/>
              <a:gd name="connsiteY0" fmla="*/ 335709 h 1789067"/>
              <a:gd name="connsiteX1" fmla="*/ 1554494 w 4218643"/>
              <a:gd name="connsiteY1" fmla="*/ 1574709 h 1789067"/>
              <a:gd name="connsiteX2" fmla="*/ 0 w 4218643"/>
              <a:gd name="connsiteY2" fmla="*/ 1144687 h 1789067"/>
            </a:gdLst>
            <a:ahLst/>
            <a:cxnLst>
              <a:cxn ang="0">
                <a:pos x="connsiteX0" y="connsiteY0"/>
              </a:cxn>
              <a:cxn ang="0">
                <a:pos x="connsiteX1" y="connsiteY1"/>
              </a:cxn>
              <a:cxn ang="0">
                <a:pos x="connsiteX2" y="connsiteY2"/>
              </a:cxn>
            </a:cxnLst>
            <a:rect l="l" t="t" r="r" b="b"/>
            <a:pathLst>
              <a:path w="4218643" h="1789067">
                <a:moveTo>
                  <a:pt x="4218642" y="335709"/>
                </a:moveTo>
                <a:cubicBezTo>
                  <a:pt x="2927942" y="-727440"/>
                  <a:pt x="2409233" y="1025573"/>
                  <a:pt x="1554494" y="1574709"/>
                </a:cubicBezTo>
                <a:cubicBezTo>
                  <a:pt x="952669" y="1769215"/>
                  <a:pt x="595541" y="2092628"/>
                  <a:pt x="0" y="1144687"/>
                </a:cubicBezTo>
              </a:path>
            </a:pathLst>
          </a:custGeom>
          <a:noFill/>
          <a:ln w="76200">
            <a:solidFill>
              <a:srgbClr val="003660"/>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7" name="Frihandsfigur: Form 86">
            <a:extLst>
              <a:ext uri="{FF2B5EF4-FFF2-40B4-BE49-F238E27FC236}">
                <a16:creationId xmlns:a16="http://schemas.microsoft.com/office/drawing/2014/main" id="{457E584C-8856-273E-4AFA-21EC25839258}"/>
              </a:ext>
            </a:extLst>
          </p:cNvPr>
          <p:cNvSpPr/>
          <p:nvPr/>
        </p:nvSpPr>
        <p:spPr>
          <a:xfrm rot="8780104">
            <a:off x="7530398" y="5225701"/>
            <a:ext cx="1958146" cy="731440"/>
          </a:xfrm>
          <a:custGeom>
            <a:avLst/>
            <a:gdLst>
              <a:gd name="connsiteX0" fmla="*/ 3605440 w 3605440"/>
              <a:gd name="connsiteY0" fmla="*/ 647740 h 673140"/>
              <a:gd name="connsiteX1" fmla="*/ 1624240 w 3605440"/>
              <a:gd name="connsiteY1" fmla="*/ 40 h 673140"/>
              <a:gd name="connsiteX2" fmla="*/ 24040 w 3605440"/>
              <a:gd name="connsiteY2" fmla="*/ 673140 h 673140"/>
              <a:gd name="connsiteX0" fmla="*/ 3605440 w 3605440"/>
              <a:gd name="connsiteY0" fmla="*/ 648309 h 673709"/>
              <a:gd name="connsiteX1" fmla="*/ 1624240 w 3605440"/>
              <a:gd name="connsiteY1" fmla="*/ 609 h 673709"/>
              <a:gd name="connsiteX2" fmla="*/ 24040 w 3605440"/>
              <a:gd name="connsiteY2" fmla="*/ 673709 h 673709"/>
              <a:gd name="connsiteX0" fmla="*/ 3698778 w 3698778"/>
              <a:gd name="connsiteY0" fmla="*/ 927441 h 927441"/>
              <a:gd name="connsiteX1" fmla="*/ 1624240 w 3698778"/>
              <a:gd name="connsiteY1" fmla="*/ 341 h 927441"/>
              <a:gd name="connsiteX2" fmla="*/ 24040 w 3698778"/>
              <a:gd name="connsiteY2" fmla="*/ 673441 h 927441"/>
              <a:gd name="connsiteX0" fmla="*/ 3698778 w 3698778"/>
              <a:gd name="connsiteY0" fmla="*/ 927572 h 927572"/>
              <a:gd name="connsiteX1" fmla="*/ 1624240 w 3698778"/>
              <a:gd name="connsiteY1" fmla="*/ 472 h 927572"/>
              <a:gd name="connsiteX2" fmla="*/ 24040 w 3698778"/>
              <a:gd name="connsiteY2" fmla="*/ 673572 h 927572"/>
              <a:gd name="connsiteX0" fmla="*/ 3699050 w 3699050"/>
              <a:gd name="connsiteY0" fmla="*/ 329775 h 329775"/>
              <a:gd name="connsiteX1" fmla="*/ 1608955 w 3699050"/>
              <a:gd name="connsiteY1" fmla="*/ 164675 h 329775"/>
              <a:gd name="connsiteX2" fmla="*/ 24312 w 3699050"/>
              <a:gd name="connsiteY2" fmla="*/ 75775 h 329775"/>
              <a:gd name="connsiteX0" fmla="*/ 4181298 w 4181298"/>
              <a:gd name="connsiteY0" fmla="*/ 127777 h 788220"/>
              <a:gd name="connsiteX1" fmla="*/ 1608955 w 4181298"/>
              <a:gd name="connsiteY1" fmla="*/ 788177 h 788220"/>
              <a:gd name="connsiteX2" fmla="*/ 24312 w 4181298"/>
              <a:gd name="connsiteY2" fmla="*/ 699277 h 788220"/>
              <a:gd name="connsiteX0" fmla="*/ 4181298 w 4181298"/>
              <a:gd name="connsiteY0" fmla="*/ 0 h 660443"/>
              <a:gd name="connsiteX1" fmla="*/ 1608955 w 4181298"/>
              <a:gd name="connsiteY1" fmla="*/ 660400 h 660443"/>
              <a:gd name="connsiteX2" fmla="*/ 24312 w 4181298"/>
              <a:gd name="connsiteY2" fmla="*/ 571500 h 660443"/>
              <a:gd name="connsiteX0" fmla="*/ 3450148 w 3450148"/>
              <a:gd name="connsiteY0" fmla="*/ 0 h 1041443"/>
              <a:gd name="connsiteX1" fmla="*/ 1608955 w 3450148"/>
              <a:gd name="connsiteY1" fmla="*/ 1041400 h 1041443"/>
              <a:gd name="connsiteX2" fmla="*/ 24312 w 3450148"/>
              <a:gd name="connsiteY2" fmla="*/ 952500 h 1041443"/>
              <a:gd name="connsiteX0" fmla="*/ 3603235 w 3603235"/>
              <a:gd name="connsiteY0" fmla="*/ 0 h 1041415"/>
              <a:gd name="connsiteX1" fmla="*/ 1762042 w 3603235"/>
              <a:gd name="connsiteY1" fmla="*/ 1041400 h 1041415"/>
              <a:gd name="connsiteX2" fmla="*/ 21835 w 3603235"/>
              <a:gd name="connsiteY2" fmla="*/ 393700 h 1041415"/>
              <a:gd name="connsiteX0" fmla="*/ 3581400 w 3581400"/>
              <a:gd name="connsiteY0" fmla="*/ 0 h 1041522"/>
              <a:gd name="connsiteX1" fmla="*/ 1740207 w 3581400"/>
              <a:gd name="connsiteY1" fmla="*/ 1041400 h 1041522"/>
              <a:gd name="connsiteX2" fmla="*/ 0 w 3581400"/>
              <a:gd name="connsiteY2" fmla="*/ 393700 h 1041522"/>
              <a:gd name="connsiteX0" fmla="*/ 3581400 w 3581400"/>
              <a:gd name="connsiteY0" fmla="*/ 0 h 1117672"/>
              <a:gd name="connsiteX1" fmla="*/ 1740207 w 3581400"/>
              <a:gd name="connsiteY1" fmla="*/ 1117600 h 1117672"/>
              <a:gd name="connsiteX2" fmla="*/ 0 w 3581400"/>
              <a:gd name="connsiteY2" fmla="*/ 393700 h 1117672"/>
              <a:gd name="connsiteX0" fmla="*/ 3565844 w 3565844"/>
              <a:gd name="connsiteY0" fmla="*/ 0 h 1117638"/>
              <a:gd name="connsiteX1" fmla="*/ 1724651 w 3565844"/>
              <a:gd name="connsiteY1" fmla="*/ 1117600 h 1117638"/>
              <a:gd name="connsiteX2" fmla="*/ 0 w 3565844"/>
              <a:gd name="connsiteY2" fmla="*/ 228600 h 1117638"/>
              <a:gd name="connsiteX0" fmla="*/ 3332498 w 3332498"/>
              <a:gd name="connsiteY0" fmla="*/ 0 h 1117655"/>
              <a:gd name="connsiteX1" fmla="*/ 1491305 w 3332498"/>
              <a:gd name="connsiteY1" fmla="*/ 1117600 h 1117655"/>
              <a:gd name="connsiteX2" fmla="*/ 0 w 3332498"/>
              <a:gd name="connsiteY2" fmla="*/ 334639 h 1117655"/>
              <a:gd name="connsiteX0" fmla="*/ 3332498 w 3332498"/>
              <a:gd name="connsiteY0" fmla="*/ 0 h 1117677"/>
              <a:gd name="connsiteX1" fmla="*/ 1491305 w 3332498"/>
              <a:gd name="connsiteY1" fmla="*/ 1117600 h 1117677"/>
              <a:gd name="connsiteX2" fmla="*/ 0 w 3332498"/>
              <a:gd name="connsiteY2" fmla="*/ 334639 h 1117677"/>
              <a:gd name="connsiteX0" fmla="*/ 4092238 w 4092237"/>
              <a:gd name="connsiteY0" fmla="*/ -1 h 1616477"/>
              <a:gd name="connsiteX1" fmla="*/ 1491305 w 4092237"/>
              <a:gd name="connsiteY1" fmla="*/ 1616400 h 1616477"/>
              <a:gd name="connsiteX2" fmla="*/ 0 w 4092237"/>
              <a:gd name="connsiteY2" fmla="*/ 833439 h 1616477"/>
              <a:gd name="connsiteX0" fmla="*/ 4092238 w 4092239"/>
              <a:gd name="connsiteY0" fmla="*/ 3209 h 1619687"/>
              <a:gd name="connsiteX1" fmla="*/ 1491305 w 4092239"/>
              <a:gd name="connsiteY1" fmla="*/ 1619610 h 1619687"/>
              <a:gd name="connsiteX2" fmla="*/ 0 w 4092239"/>
              <a:gd name="connsiteY2" fmla="*/ 836649 h 1619687"/>
              <a:gd name="connsiteX0" fmla="*/ 4042000 w 4041999"/>
              <a:gd name="connsiteY0" fmla="*/ 3209 h 1619754"/>
              <a:gd name="connsiteX1" fmla="*/ 1441067 w 4041999"/>
              <a:gd name="connsiteY1" fmla="*/ 1619610 h 1619754"/>
              <a:gd name="connsiteX2" fmla="*/ 0 w 4041999"/>
              <a:gd name="connsiteY2" fmla="*/ 919674 h 1619754"/>
              <a:gd name="connsiteX0" fmla="*/ 4105215 w 4105216"/>
              <a:gd name="connsiteY0" fmla="*/ 4096 h 1243240"/>
              <a:gd name="connsiteX1" fmla="*/ 1441067 w 4105216"/>
              <a:gd name="connsiteY1" fmla="*/ 1243096 h 1243240"/>
              <a:gd name="connsiteX2" fmla="*/ 0 w 4105216"/>
              <a:gd name="connsiteY2" fmla="*/ 543160 h 1243240"/>
              <a:gd name="connsiteX0" fmla="*/ 4105215 w 4105216"/>
              <a:gd name="connsiteY0" fmla="*/ 281903 h 1521047"/>
              <a:gd name="connsiteX1" fmla="*/ 1441067 w 4105216"/>
              <a:gd name="connsiteY1" fmla="*/ 1520903 h 1521047"/>
              <a:gd name="connsiteX2" fmla="*/ 0 w 4105216"/>
              <a:gd name="connsiteY2" fmla="*/ 820967 h 1521047"/>
              <a:gd name="connsiteX0" fmla="*/ 4218642 w 4218643"/>
              <a:gd name="connsiteY0" fmla="*/ 281903 h 1549894"/>
              <a:gd name="connsiteX1" fmla="*/ 1554494 w 4218643"/>
              <a:gd name="connsiteY1" fmla="*/ 1520903 h 1549894"/>
              <a:gd name="connsiteX2" fmla="*/ 0 w 4218643"/>
              <a:gd name="connsiteY2" fmla="*/ 1090881 h 1549894"/>
              <a:gd name="connsiteX0" fmla="*/ 4218642 w 4218643"/>
              <a:gd name="connsiteY0" fmla="*/ 281903 h 1663626"/>
              <a:gd name="connsiteX1" fmla="*/ 1554494 w 4218643"/>
              <a:gd name="connsiteY1" fmla="*/ 1520903 h 1663626"/>
              <a:gd name="connsiteX2" fmla="*/ 0 w 4218643"/>
              <a:gd name="connsiteY2" fmla="*/ 1090881 h 1663626"/>
              <a:gd name="connsiteX0" fmla="*/ 4218642 w 4218643"/>
              <a:gd name="connsiteY0" fmla="*/ 281903 h 1735261"/>
              <a:gd name="connsiteX1" fmla="*/ 1554494 w 4218643"/>
              <a:gd name="connsiteY1" fmla="*/ 1520903 h 1735261"/>
              <a:gd name="connsiteX2" fmla="*/ 0 w 4218643"/>
              <a:gd name="connsiteY2" fmla="*/ 1090881 h 1735261"/>
              <a:gd name="connsiteX0" fmla="*/ 4218642 w 4218643"/>
              <a:gd name="connsiteY0" fmla="*/ 335709 h 1789067"/>
              <a:gd name="connsiteX1" fmla="*/ 1554494 w 4218643"/>
              <a:gd name="connsiteY1" fmla="*/ 1574709 h 1789067"/>
              <a:gd name="connsiteX2" fmla="*/ 0 w 4218643"/>
              <a:gd name="connsiteY2" fmla="*/ 1144687 h 1789067"/>
              <a:gd name="connsiteX0" fmla="*/ 4218642 w 4218643"/>
              <a:gd name="connsiteY0" fmla="*/ 335711 h 1725896"/>
              <a:gd name="connsiteX1" fmla="*/ 1554494 w 4218643"/>
              <a:gd name="connsiteY1" fmla="*/ 1574711 h 1725896"/>
              <a:gd name="connsiteX2" fmla="*/ 0 w 4218643"/>
              <a:gd name="connsiteY2" fmla="*/ 1144689 h 1725896"/>
              <a:gd name="connsiteX0" fmla="*/ 4284091 w 4284092"/>
              <a:gd name="connsiteY0" fmla="*/ 335711 h 1783020"/>
              <a:gd name="connsiteX1" fmla="*/ 1619943 w 4284092"/>
              <a:gd name="connsiteY1" fmla="*/ 1574711 h 1783020"/>
              <a:gd name="connsiteX2" fmla="*/ 0 w 4284092"/>
              <a:gd name="connsiteY2" fmla="*/ 1276961 h 1783020"/>
              <a:gd name="connsiteX0" fmla="*/ 4284091 w 4284092"/>
              <a:gd name="connsiteY0" fmla="*/ 368320 h 1716291"/>
              <a:gd name="connsiteX1" fmla="*/ 1546640 w 4284092"/>
              <a:gd name="connsiteY1" fmla="*/ 1375933 h 1716291"/>
              <a:gd name="connsiteX2" fmla="*/ 0 w 4284092"/>
              <a:gd name="connsiteY2" fmla="*/ 1309570 h 1716291"/>
            </a:gdLst>
            <a:ahLst/>
            <a:cxnLst>
              <a:cxn ang="0">
                <a:pos x="connsiteX0" y="connsiteY0"/>
              </a:cxn>
              <a:cxn ang="0">
                <a:pos x="connsiteX1" y="connsiteY1"/>
              </a:cxn>
              <a:cxn ang="0">
                <a:pos x="connsiteX2" y="connsiteY2"/>
              </a:cxn>
            </a:cxnLst>
            <a:rect l="l" t="t" r="r" b="b"/>
            <a:pathLst>
              <a:path w="4284092" h="1716291">
                <a:moveTo>
                  <a:pt x="4284091" y="368320"/>
                </a:moveTo>
                <a:cubicBezTo>
                  <a:pt x="2993391" y="-694829"/>
                  <a:pt x="2401379" y="826797"/>
                  <a:pt x="1546640" y="1375933"/>
                </a:cubicBezTo>
                <a:cubicBezTo>
                  <a:pt x="944815" y="1570439"/>
                  <a:pt x="880595" y="2067283"/>
                  <a:pt x="0" y="1309570"/>
                </a:cubicBezTo>
              </a:path>
            </a:pathLst>
          </a:custGeom>
          <a:noFill/>
          <a:ln w="76200">
            <a:solidFill>
              <a:srgbClr val="003660"/>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132137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B5A96EEB-1400-F2BA-DBA3-DFA88E0DD90B}"/>
              </a:ext>
            </a:extLst>
          </p:cNvPr>
          <p:cNvPicPr>
            <a:picLocks noChangeAspect="1"/>
          </p:cNvPicPr>
          <p:nvPr/>
        </p:nvPicPr>
        <p:blipFill>
          <a:blip r:embed="rId2"/>
          <a:stretch>
            <a:fillRect/>
          </a:stretch>
        </p:blipFill>
        <p:spPr>
          <a:xfrm rot="296689">
            <a:off x="7795995" y="2151595"/>
            <a:ext cx="3953313" cy="3767811"/>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2" name="Rektangel 1">
            <a:extLst>
              <a:ext uri="{FF2B5EF4-FFF2-40B4-BE49-F238E27FC236}">
                <a16:creationId xmlns:a16="http://schemas.microsoft.com/office/drawing/2014/main" id="{0EEC04B1-43F9-DB68-DBCA-DAD48B3B931A}"/>
              </a:ext>
            </a:extLst>
          </p:cNvPr>
          <p:cNvSpPr/>
          <p:nvPr/>
        </p:nvSpPr>
        <p:spPr>
          <a:xfrm>
            <a:off x="2893362" y="552974"/>
            <a:ext cx="6311202" cy="874977"/>
          </a:xfrm>
          <a:prstGeom prst="rect">
            <a:avLst/>
          </a:prstGeom>
          <a:solidFill>
            <a:srgbClr val="00365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ruta 2">
            <a:extLst>
              <a:ext uri="{FF2B5EF4-FFF2-40B4-BE49-F238E27FC236}">
                <a16:creationId xmlns:a16="http://schemas.microsoft.com/office/drawing/2014/main" id="{71DFF5BE-7C46-89D4-7B2C-ECBDE66BDA23}"/>
              </a:ext>
            </a:extLst>
          </p:cNvPr>
          <p:cNvSpPr txBox="1"/>
          <p:nvPr/>
        </p:nvSpPr>
        <p:spPr>
          <a:xfrm>
            <a:off x="3152781" y="552974"/>
            <a:ext cx="5792365" cy="830997"/>
          </a:xfrm>
          <a:prstGeom prst="rect">
            <a:avLst/>
          </a:prstGeom>
          <a:noFill/>
        </p:spPr>
        <p:txBody>
          <a:bodyPr wrap="square" lIns="91440" tIns="45720" rIns="91440" bIns="45720" rtlCol="0" anchor="t">
            <a:spAutoFit/>
          </a:bodyPr>
          <a:lstStyle/>
          <a:p>
            <a:pPr algn="ctr"/>
            <a:r>
              <a:rPr lang="sv-SE" sz="4800">
                <a:solidFill>
                  <a:schemeClr val="bg1"/>
                </a:solidFill>
                <a:latin typeface="Franklin Gothic Medium"/>
              </a:rPr>
              <a:t>Digitalt verktyg</a:t>
            </a:r>
          </a:p>
        </p:txBody>
      </p:sp>
      <p:pic>
        <p:nvPicPr>
          <p:cNvPr id="5" name="Bildobjekt 4">
            <a:extLst>
              <a:ext uri="{FF2B5EF4-FFF2-40B4-BE49-F238E27FC236}">
                <a16:creationId xmlns:a16="http://schemas.microsoft.com/office/drawing/2014/main" id="{E7147F48-63A1-A4E5-04D3-DA70C1DD3397}"/>
              </a:ext>
            </a:extLst>
          </p:cNvPr>
          <p:cNvPicPr>
            <a:picLocks noChangeAspect="1"/>
          </p:cNvPicPr>
          <p:nvPr/>
        </p:nvPicPr>
        <p:blipFill>
          <a:blip r:embed="rId3"/>
          <a:stretch>
            <a:fillRect/>
          </a:stretch>
        </p:blipFill>
        <p:spPr>
          <a:xfrm>
            <a:off x="3933831" y="1988227"/>
            <a:ext cx="3953313" cy="3761286"/>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7" name="Bildobjekt 6">
            <a:extLst>
              <a:ext uri="{FF2B5EF4-FFF2-40B4-BE49-F238E27FC236}">
                <a16:creationId xmlns:a16="http://schemas.microsoft.com/office/drawing/2014/main" id="{C8A744C2-EA7D-D9AD-A7BC-66333B058974}"/>
              </a:ext>
            </a:extLst>
          </p:cNvPr>
          <p:cNvPicPr>
            <a:picLocks noChangeAspect="1"/>
          </p:cNvPicPr>
          <p:nvPr/>
        </p:nvPicPr>
        <p:blipFill>
          <a:blip r:embed="rId4"/>
          <a:stretch>
            <a:fillRect/>
          </a:stretch>
        </p:blipFill>
        <p:spPr>
          <a:xfrm rot="21070604">
            <a:off x="507299" y="2269093"/>
            <a:ext cx="3953313" cy="3773340"/>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420913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B5A96EEB-1400-F2BA-DBA3-DFA88E0DD90B}"/>
              </a:ext>
            </a:extLst>
          </p:cNvPr>
          <p:cNvPicPr>
            <a:picLocks noChangeAspect="1"/>
          </p:cNvPicPr>
          <p:nvPr/>
        </p:nvPicPr>
        <p:blipFill>
          <a:blip r:embed="rId2"/>
          <a:stretch>
            <a:fillRect/>
          </a:stretch>
        </p:blipFill>
        <p:spPr>
          <a:xfrm rot="296689">
            <a:off x="7795995" y="2151595"/>
            <a:ext cx="3953313" cy="3767811"/>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2" name="Rektangel 1">
            <a:extLst>
              <a:ext uri="{FF2B5EF4-FFF2-40B4-BE49-F238E27FC236}">
                <a16:creationId xmlns:a16="http://schemas.microsoft.com/office/drawing/2014/main" id="{0EEC04B1-43F9-DB68-DBCA-DAD48B3B931A}"/>
              </a:ext>
            </a:extLst>
          </p:cNvPr>
          <p:cNvSpPr/>
          <p:nvPr/>
        </p:nvSpPr>
        <p:spPr>
          <a:xfrm>
            <a:off x="2893362" y="552974"/>
            <a:ext cx="6311202" cy="874977"/>
          </a:xfrm>
          <a:prstGeom prst="rect">
            <a:avLst/>
          </a:prstGeom>
          <a:solidFill>
            <a:srgbClr val="00365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ruta 2">
            <a:extLst>
              <a:ext uri="{FF2B5EF4-FFF2-40B4-BE49-F238E27FC236}">
                <a16:creationId xmlns:a16="http://schemas.microsoft.com/office/drawing/2014/main" id="{71DFF5BE-7C46-89D4-7B2C-ECBDE66BDA23}"/>
              </a:ext>
            </a:extLst>
          </p:cNvPr>
          <p:cNvSpPr txBox="1"/>
          <p:nvPr/>
        </p:nvSpPr>
        <p:spPr>
          <a:xfrm>
            <a:off x="3152781" y="552974"/>
            <a:ext cx="5792365" cy="830997"/>
          </a:xfrm>
          <a:prstGeom prst="rect">
            <a:avLst/>
          </a:prstGeom>
          <a:noFill/>
        </p:spPr>
        <p:txBody>
          <a:bodyPr wrap="square" lIns="91440" tIns="45720" rIns="91440" bIns="45720" rtlCol="0" anchor="t">
            <a:spAutoFit/>
          </a:bodyPr>
          <a:lstStyle/>
          <a:p>
            <a:pPr algn="ctr"/>
            <a:r>
              <a:rPr lang="sv-SE" sz="4800">
                <a:solidFill>
                  <a:schemeClr val="bg1"/>
                </a:solidFill>
                <a:latin typeface="Franklin Gothic Medium"/>
              </a:rPr>
              <a:t>Digitalt verktyg</a:t>
            </a:r>
          </a:p>
        </p:txBody>
      </p:sp>
      <p:pic>
        <p:nvPicPr>
          <p:cNvPr id="5" name="Bildobjekt 4">
            <a:extLst>
              <a:ext uri="{FF2B5EF4-FFF2-40B4-BE49-F238E27FC236}">
                <a16:creationId xmlns:a16="http://schemas.microsoft.com/office/drawing/2014/main" id="{E7147F48-63A1-A4E5-04D3-DA70C1DD3397}"/>
              </a:ext>
            </a:extLst>
          </p:cNvPr>
          <p:cNvPicPr>
            <a:picLocks noChangeAspect="1"/>
          </p:cNvPicPr>
          <p:nvPr/>
        </p:nvPicPr>
        <p:blipFill>
          <a:blip r:embed="rId3"/>
          <a:stretch>
            <a:fillRect/>
          </a:stretch>
        </p:blipFill>
        <p:spPr>
          <a:xfrm>
            <a:off x="3933831" y="1988227"/>
            <a:ext cx="3953313" cy="3761286"/>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7" name="Bildobjekt 6">
            <a:extLst>
              <a:ext uri="{FF2B5EF4-FFF2-40B4-BE49-F238E27FC236}">
                <a16:creationId xmlns:a16="http://schemas.microsoft.com/office/drawing/2014/main" id="{C8A744C2-EA7D-D9AD-A7BC-66333B058974}"/>
              </a:ext>
            </a:extLst>
          </p:cNvPr>
          <p:cNvPicPr>
            <a:picLocks noChangeAspect="1"/>
          </p:cNvPicPr>
          <p:nvPr/>
        </p:nvPicPr>
        <p:blipFill>
          <a:blip r:embed="rId4"/>
          <a:stretch>
            <a:fillRect/>
          </a:stretch>
        </p:blipFill>
        <p:spPr>
          <a:xfrm rot="21070604">
            <a:off x="507299" y="2269093"/>
            <a:ext cx="3953313" cy="3773340"/>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11" name="Bildobjekt 10">
            <a:extLst>
              <a:ext uri="{FF2B5EF4-FFF2-40B4-BE49-F238E27FC236}">
                <a16:creationId xmlns:a16="http://schemas.microsoft.com/office/drawing/2014/main" id="{D4B77703-440F-E978-D3B9-F5391E36E820}"/>
              </a:ext>
            </a:extLst>
          </p:cNvPr>
          <p:cNvPicPr>
            <a:picLocks noChangeAspect="1"/>
          </p:cNvPicPr>
          <p:nvPr/>
        </p:nvPicPr>
        <p:blipFill>
          <a:blip r:embed="rId5"/>
          <a:stretch>
            <a:fillRect/>
          </a:stretch>
        </p:blipFill>
        <p:spPr>
          <a:xfrm>
            <a:off x="3917277" y="1836026"/>
            <a:ext cx="4263371" cy="4065688"/>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014430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0EEC04B1-43F9-DB68-DBCA-DAD48B3B931A}"/>
              </a:ext>
            </a:extLst>
          </p:cNvPr>
          <p:cNvSpPr/>
          <p:nvPr/>
        </p:nvSpPr>
        <p:spPr>
          <a:xfrm>
            <a:off x="2893362" y="552974"/>
            <a:ext cx="6311202" cy="874977"/>
          </a:xfrm>
          <a:prstGeom prst="rect">
            <a:avLst/>
          </a:prstGeom>
          <a:solidFill>
            <a:srgbClr val="00365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ruta 2">
            <a:extLst>
              <a:ext uri="{FF2B5EF4-FFF2-40B4-BE49-F238E27FC236}">
                <a16:creationId xmlns:a16="http://schemas.microsoft.com/office/drawing/2014/main" id="{71DFF5BE-7C46-89D4-7B2C-ECBDE66BDA23}"/>
              </a:ext>
            </a:extLst>
          </p:cNvPr>
          <p:cNvSpPr txBox="1"/>
          <p:nvPr/>
        </p:nvSpPr>
        <p:spPr>
          <a:xfrm>
            <a:off x="3152781" y="552974"/>
            <a:ext cx="5792365" cy="830997"/>
          </a:xfrm>
          <a:prstGeom prst="rect">
            <a:avLst/>
          </a:prstGeom>
          <a:noFill/>
        </p:spPr>
        <p:txBody>
          <a:bodyPr wrap="square" rtlCol="0">
            <a:spAutoFit/>
          </a:bodyPr>
          <a:lstStyle/>
          <a:p>
            <a:pPr algn="ctr"/>
            <a:r>
              <a:rPr lang="sv-SE" sz="4800">
                <a:solidFill>
                  <a:schemeClr val="bg1"/>
                </a:solidFill>
                <a:latin typeface="TeeFranklin Bd" panose="02000803060000020004" pitchFamily="50" charset="0"/>
              </a:rPr>
              <a:t>Digitalt verktyg</a:t>
            </a:r>
          </a:p>
        </p:txBody>
      </p:sp>
      <p:pic>
        <p:nvPicPr>
          <p:cNvPr id="4" name="Picture 3" descr="A screenshot of a cell phone&#10;&#10;Description automatically generated">
            <a:extLst>
              <a:ext uri="{FF2B5EF4-FFF2-40B4-BE49-F238E27FC236}">
                <a16:creationId xmlns:a16="http://schemas.microsoft.com/office/drawing/2014/main" id="{DD7A49FF-B3B1-16F8-D923-DC57D4098E8E}"/>
              </a:ext>
            </a:extLst>
          </p:cNvPr>
          <p:cNvPicPr>
            <a:picLocks noChangeAspect="1"/>
          </p:cNvPicPr>
          <p:nvPr/>
        </p:nvPicPr>
        <p:blipFill rotWithShape="1">
          <a:blip r:embed="rId2"/>
          <a:srcRect l="461" r="908"/>
          <a:stretch/>
        </p:blipFill>
        <p:spPr>
          <a:xfrm>
            <a:off x="849330" y="2337226"/>
            <a:ext cx="1786278" cy="3899648"/>
          </a:xfrm>
          <a:prstGeom prst="rect">
            <a:avLst/>
          </a:prstGeom>
          <a:ln w="19050">
            <a:solidFill>
              <a:schemeClr val="bg1">
                <a:lumMod val="75000"/>
              </a:schemeClr>
            </a:solidFill>
          </a:ln>
          <a:effectLst>
            <a:outerShdw blurRad="50800" dist="38100" dir="2700000" algn="tl" rotWithShape="0">
              <a:prstClr val="black">
                <a:alpha val="40000"/>
              </a:prstClr>
            </a:outerShdw>
          </a:effectLst>
        </p:spPr>
      </p:pic>
      <p:pic>
        <p:nvPicPr>
          <p:cNvPr id="6" name="Picture 5" descr="A screenshot of a phone&#10;&#10;Description automatically generated">
            <a:extLst>
              <a:ext uri="{FF2B5EF4-FFF2-40B4-BE49-F238E27FC236}">
                <a16:creationId xmlns:a16="http://schemas.microsoft.com/office/drawing/2014/main" id="{B59DE6A1-E7A3-53DF-4D97-3D5B7ED42D73}"/>
              </a:ext>
            </a:extLst>
          </p:cNvPr>
          <p:cNvPicPr>
            <a:picLocks noChangeAspect="1"/>
          </p:cNvPicPr>
          <p:nvPr/>
        </p:nvPicPr>
        <p:blipFill rotWithShape="1">
          <a:blip r:embed="rId3"/>
          <a:srcRect l="1113"/>
          <a:stretch/>
        </p:blipFill>
        <p:spPr>
          <a:xfrm>
            <a:off x="2984500" y="2337227"/>
            <a:ext cx="1786278" cy="3899647"/>
          </a:xfrm>
          <a:prstGeom prst="rect">
            <a:avLst/>
          </a:prstGeom>
          <a:ln w="19050">
            <a:solidFill>
              <a:schemeClr val="bg1">
                <a:lumMod val="75000"/>
              </a:schemeClr>
            </a:solidFill>
          </a:ln>
          <a:effectLst>
            <a:outerShdw blurRad="50800" dist="38100" dir="2700000" algn="tl" rotWithShape="0">
              <a:prstClr val="black">
                <a:alpha val="40000"/>
              </a:prstClr>
            </a:outerShdw>
          </a:effectLst>
        </p:spPr>
      </p:pic>
      <p:pic>
        <p:nvPicPr>
          <p:cNvPr id="8" name="Bildobjekt 7">
            <a:extLst>
              <a:ext uri="{FF2B5EF4-FFF2-40B4-BE49-F238E27FC236}">
                <a16:creationId xmlns:a16="http://schemas.microsoft.com/office/drawing/2014/main" id="{6B4CF06E-0769-156B-01A9-EF1537C81306}"/>
              </a:ext>
            </a:extLst>
          </p:cNvPr>
          <p:cNvPicPr>
            <a:picLocks noChangeAspect="1"/>
          </p:cNvPicPr>
          <p:nvPr/>
        </p:nvPicPr>
        <p:blipFill rotWithShape="1">
          <a:blip r:embed="rId4"/>
          <a:srcRect l="1114" r="1248"/>
          <a:stretch/>
        </p:blipFill>
        <p:spPr>
          <a:xfrm>
            <a:off x="5119670" y="2336736"/>
            <a:ext cx="1763730" cy="3900138"/>
          </a:xfrm>
          <a:prstGeom prst="rect">
            <a:avLst/>
          </a:prstGeom>
          <a:ln w="19050">
            <a:solidFill>
              <a:schemeClr val="bg1">
                <a:lumMod val="75000"/>
              </a:schemeClr>
            </a:solidFill>
          </a:ln>
          <a:effectLst>
            <a:outerShdw blurRad="50800" dist="38100" dir="2700000" algn="tl" rotWithShape="0">
              <a:prstClr val="black">
                <a:alpha val="40000"/>
              </a:prstClr>
            </a:outerShdw>
          </a:effectLst>
        </p:spPr>
      </p:pic>
      <p:pic>
        <p:nvPicPr>
          <p:cNvPr id="10" name="Bildobjekt 9">
            <a:extLst>
              <a:ext uri="{FF2B5EF4-FFF2-40B4-BE49-F238E27FC236}">
                <a16:creationId xmlns:a16="http://schemas.microsoft.com/office/drawing/2014/main" id="{23C6A4F2-C37C-1690-B460-A901EAA30A2E}"/>
              </a:ext>
            </a:extLst>
          </p:cNvPr>
          <p:cNvPicPr>
            <a:picLocks noChangeAspect="1"/>
          </p:cNvPicPr>
          <p:nvPr/>
        </p:nvPicPr>
        <p:blipFill>
          <a:blip r:embed="rId5"/>
          <a:stretch>
            <a:fillRect/>
          </a:stretch>
        </p:blipFill>
        <p:spPr>
          <a:xfrm>
            <a:off x="7227576" y="2336736"/>
            <a:ext cx="1795710" cy="3900138"/>
          </a:xfrm>
          <a:prstGeom prst="rect">
            <a:avLst/>
          </a:prstGeom>
          <a:ln w="19050">
            <a:solidFill>
              <a:schemeClr val="bg1">
                <a:lumMod val="75000"/>
              </a:schemeClr>
            </a:solidFill>
          </a:ln>
          <a:effectLst>
            <a:outerShdw blurRad="50800" dist="38100" dir="2700000" algn="tl" rotWithShape="0">
              <a:prstClr val="black">
                <a:alpha val="40000"/>
              </a:prstClr>
            </a:outerShdw>
          </a:effectLst>
        </p:spPr>
      </p:pic>
      <p:pic>
        <p:nvPicPr>
          <p:cNvPr id="12" name="Bildobjekt 11">
            <a:extLst>
              <a:ext uri="{FF2B5EF4-FFF2-40B4-BE49-F238E27FC236}">
                <a16:creationId xmlns:a16="http://schemas.microsoft.com/office/drawing/2014/main" id="{312F2E78-DC3C-7E98-0E4E-8E7639AA00DA}"/>
              </a:ext>
            </a:extLst>
          </p:cNvPr>
          <p:cNvPicPr>
            <a:picLocks noChangeAspect="1"/>
          </p:cNvPicPr>
          <p:nvPr/>
        </p:nvPicPr>
        <p:blipFill rotWithShape="1">
          <a:blip r:embed="rId6"/>
          <a:srcRect l="1248" r="612"/>
          <a:stretch/>
        </p:blipFill>
        <p:spPr>
          <a:xfrm>
            <a:off x="9367462" y="2336736"/>
            <a:ext cx="1773163" cy="3900138"/>
          </a:xfrm>
          <a:prstGeom prst="rect">
            <a:avLst/>
          </a:prstGeom>
          <a:ln w="19050">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81574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0EEC04B1-43F9-DB68-DBCA-DAD48B3B931A}"/>
              </a:ext>
            </a:extLst>
          </p:cNvPr>
          <p:cNvSpPr/>
          <p:nvPr/>
        </p:nvSpPr>
        <p:spPr>
          <a:xfrm>
            <a:off x="2893362" y="552974"/>
            <a:ext cx="6311202" cy="874977"/>
          </a:xfrm>
          <a:prstGeom prst="rect">
            <a:avLst/>
          </a:prstGeom>
          <a:solidFill>
            <a:srgbClr val="00365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ruta 2">
            <a:extLst>
              <a:ext uri="{FF2B5EF4-FFF2-40B4-BE49-F238E27FC236}">
                <a16:creationId xmlns:a16="http://schemas.microsoft.com/office/drawing/2014/main" id="{71DFF5BE-7C46-89D4-7B2C-ECBDE66BDA23}"/>
              </a:ext>
            </a:extLst>
          </p:cNvPr>
          <p:cNvSpPr txBox="1"/>
          <p:nvPr/>
        </p:nvSpPr>
        <p:spPr>
          <a:xfrm>
            <a:off x="3152781" y="552974"/>
            <a:ext cx="5792365" cy="830997"/>
          </a:xfrm>
          <a:prstGeom prst="rect">
            <a:avLst/>
          </a:prstGeom>
          <a:noFill/>
        </p:spPr>
        <p:txBody>
          <a:bodyPr wrap="square" rtlCol="0">
            <a:spAutoFit/>
          </a:bodyPr>
          <a:lstStyle/>
          <a:p>
            <a:pPr algn="ctr"/>
            <a:r>
              <a:rPr lang="sv-SE" sz="4800">
                <a:solidFill>
                  <a:schemeClr val="bg1"/>
                </a:solidFill>
                <a:latin typeface="TeeFranklin Bd" panose="02000803060000020004" pitchFamily="50" charset="0"/>
              </a:rPr>
              <a:t>Fysiskt material</a:t>
            </a:r>
          </a:p>
        </p:txBody>
      </p:sp>
      <p:pic>
        <p:nvPicPr>
          <p:cNvPr id="1026" name="Picture 2">
            <a:extLst>
              <a:ext uri="{FF2B5EF4-FFF2-40B4-BE49-F238E27FC236}">
                <a16:creationId xmlns:a16="http://schemas.microsoft.com/office/drawing/2014/main" id="{CEB51890-1219-4993-23D7-98F2CE3F8D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16" t="17222" r="17917" b="9166"/>
          <a:stretch/>
        </p:blipFill>
        <p:spPr bwMode="auto">
          <a:xfrm rot="16200000">
            <a:off x="77592" y="2475100"/>
            <a:ext cx="4686303" cy="33746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B832D86-6C52-9DF8-F89D-F0A5393A98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 t="13611" r="3542"/>
          <a:stretch/>
        </p:blipFill>
        <p:spPr bwMode="auto">
          <a:xfrm rot="16200000">
            <a:off x="3752849" y="2502470"/>
            <a:ext cx="4686303" cy="33199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3AC977EE-D017-8B8B-44CF-19B93F81B1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33" t="12639" r="3542" b="4583"/>
          <a:stretch/>
        </p:blipFill>
        <p:spPr bwMode="auto">
          <a:xfrm rot="16200000">
            <a:off x="7302885" y="2600322"/>
            <a:ext cx="4686305" cy="3124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54547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5603FB0-48AA-0710-906A-9807049AE9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4364659"/>
            <a:ext cx="4876800" cy="3000375"/>
          </a:xfrm>
          <a:prstGeom prst="rect">
            <a:avLst/>
          </a:prstGeom>
          <a:noFill/>
          <a:extLst>
            <a:ext uri="{909E8E84-426E-40DD-AFC4-6F175D3DCCD1}">
              <a14:hiddenFill xmlns:a14="http://schemas.microsoft.com/office/drawing/2010/main">
                <a:solidFill>
                  <a:srgbClr val="FFFFFF"/>
                </a:solidFill>
              </a14:hiddenFill>
            </a:ext>
          </a:extLst>
        </p:spPr>
      </p:pic>
      <p:sp>
        <p:nvSpPr>
          <p:cNvPr id="9" name="Rektangel 8">
            <a:extLst>
              <a:ext uri="{FF2B5EF4-FFF2-40B4-BE49-F238E27FC236}">
                <a16:creationId xmlns:a16="http://schemas.microsoft.com/office/drawing/2014/main" id="{E2F52D52-FCBC-7FDF-3DD5-37094CA3698F}"/>
              </a:ext>
            </a:extLst>
          </p:cNvPr>
          <p:cNvSpPr/>
          <p:nvPr/>
        </p:nvSpPr>
        <p:spPr>
          <a:xfrm>
            <a:off x="7952232" y="1419853"/>
            <a:ext cx="3157728" cy="1472184"/>
          </a:xfrm>
          <a:prstGeom prst="rect">
            <a:avLst/>
          </a:prstGeom>
          <a:solidFill>
            <a:schemeClr val="accent2">
              <a:alpha val="5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3B20FCB2-6468-FFC2-DB02-8E812CD0B912}"/>
              </a:ext>
            </a:extLst>
          </p:cNvPr>
          <p:cNvSpPr/>
          <p:nvPr/>
        </p:nvSpPr>
        <p:spPr>
          <a:xfrm>
            <a:off x="4437888" y="1419853"/>
            <a:ext cx="3157728" cy="1472184"/>
          </a:xfrm>
          <a:prstGeom prst="rect">
            <a:avLst/>
          </a:prstGeom>
          <a:solidFill>
            <a:srgbClr val="00B9FA">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a:extLst>
              <a:ext uri="{FF2B5EF4-FFF2-40B4-BE49-F238E27FC236}">
                <a16:creationId xmlns:a16="http://schemas.microsoft.com/office/drawing/2014/main" id="{79373CD1-CE25-F7D1-BA73-6E6077AFB549}"/>
              </a:ext>
            </a:extLst>
          </p:cNvPr>
          <p:cNvSpPr/>
          <p:nvPr/>
        </p:nvSpPr>
        <p:spPr>
          <a:xfrm>
            <a:off x="838200" y="1444237"/>
            <a:ext cx="3157728" cy="1472184"/>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4" name="Rektangel 13">
            <a:extLst>
              <a:ext uri="{FF2B5EF4-FFF2-40B4-BE49-F238E27FC236}">
                <a16:creationId xmlns:a16="http://schemas.microsoft.com/office/drawing/2014/main" id="{3974B678-88D2-EC61-E28D-0FFBB582246B}"/>
              </a:ext>
            </a:extLst>
          </p:cNvPr>
          <p:cNvSpPr/>
          <p:nvPr/>
        </p:nvSpPr>
        <p:spPr>
          <a:xfrm>
            <a:off x="838200" y="3035293"/>
            <a:ext cx="3157728" cy="1472184"/>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5" name="Rektangel 14">
            <a:extLst>
              <a:ext uri="{FF2B5EF4-FFF2-40B4-BE49-F238E27FC236}">
                <a16:creationId xmlns:a16="http://schemas.microsoft.com/office/drawing/2014/main" id="{E1CC1B04-13EE-BDAF-9D18-58A77E4B74B3}"/>
              </a:ext>
            </a:extLst>
          </p:cNvPr>
          <p:cNvSpPr/>
          <p:nvPr/>
        </p:nvSpPr>
        <p:spPr>
          <a:xfrm>
            <a:off x="4437888" y="3035293"/>
            <a:ext cx="3157728" cy="1472184"/>
          </a:xfrm>
          <a:prstGeom prst="rect">
            <a:avLst/>
          </a:prstGeom>
          <a:solidFill>
            <a:srgbClr val="00B9FA">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6" name="Rektangel 15">
            <a:extLst>
              <a:ext uri="{FF2B5EF4-FFF2-40B4-BE49-F238E27FC236}">
                <a16:creationId xmlns:a16="http://schemas.microsoft.com/office/drawing/2014/main" id="{EB63301A-E59D-2F9D-98A3-D655DB367242}"/>
              </a:ext>
            </a:extLst>
          </p:cNvPr>
          <p:cNvSpPr/>
          <p:nvPr/>
        </p:nvSpPr>
        <p:spPr>
          <a:xfrm>
            <a:off x="7952232" y="3035293"/>
            <a:ext cx="3157728" cy="1472184"/>
          </a:xfrm>
          <a:prstGeom prst="rect">
            <a:avLst/>
          </a:prstGeom>
          <a:solidFill>
            <a:schemeClr val="accent2">
              <a:alpha val="5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sv-SE" dirty="0"/>
          </a:p>
        </p:txBody>
      </p:sp>
      <p:sp>
        <p:nvSpPr>
          <p:cNvPr id="17" name="Rektangel 16">
            <a:extLst>
              <a:ext uri="{FF2B5EF4-FFF2-40B4-BE49-F238E27FC236}">
                <a16:creationId xmlns:a16="http://schemas.microsoft.com/office/drawing/2014/main" id="{41BFB1E3-5251-65F2-F540-B3EE345C4BA4}"/>
              </a:ext>
            </a:extLst>
          </p:cNvPr>
          <p:cNvSpPr/>
          <p:nvPr/>
        </p:nvSpPr>
        <p:spPr>
          <a:xfrm>
            <a:off x="7952232" y="4650733"/>
            <a:ext cx="3157728" cy="1472184"/>
          </a:xfrm>
          <a:prstGeom prst="rect">
            <a:avLst/>
          </a:prstGeom>
          <a:solidFill>
            <a:schemeClr val="accent2">
              <a:alpha val="5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sv-SE" dirty="0"/>
          </a:p>
        </p:txBody>
      </p:sp>
      <p:pic>
        <p:nvPicPr>
          <p:cNvPr id="22" name="Picture 2">
            <a:extLst>
              <a:ext uri="{FF2B5EF4-FFF2-40B4-BE49-F238E27FC236}">
                <a16:creationId xmlns:a16="http://schemas.microsoft.com/office/drawing/2014/main" id="{E931EDD1-EFA6-E6C3-65EE-AA7D90BCB2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0905" r="49625"/>
          <a:stretch/>
        </p:blipFill>
        <p:spPr bwMode="auto">
          <a:xfrm>
            <a:off x="1503505" y="2312356"/>
            <a:ext cx="1631363" cy="57968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C269E396-9CC7-4963-BEBE-D063723164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413" t="45558" r="33212" b="27846"/>
          <a:stretch/>
        </p:blipFill>
        <p:spPr bwMode="auto">
          <a:xfrm>
            <a:off x="1503505" y="3977580"/>
            <a:ext cx="1631363" cy="52989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96D006A6-D6D5-13B4-14C2-6250FA32AD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840" t="70905" r="32785"/>
          <a:stretch/>
        </p:blipFill>
        <p:spPr bwMode="auto">
          <a:xfrm>
            <a:off x="5103193" y="2336739"/>
            <a:ext cx="1631363" cy="57968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B3C92120-5B3B-4729-6C76-1BF46C5D76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168" t="19003" r="16457" b="54401"/>
          <a:stretch/>
        </p:blipFill>
        <p:spPr bwMode="auto">
          <a:xfrm>
            <a:off x="5103193" y="3955729"/>
            <a:ext cx="1631363" cy="52989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22DC7C17-280A-6A52-BA43-F8072E1569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840" t="70905" r="32785"/>
          <a:stretch/>
        </p:blipFill>
        <p:spPr bwMode="auto">
          <a:xfrm>
            <a:off x="8617537" y="2336740"/>
            <a:ext cx="1631363" cy="57968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5E2FEEA5-A708-79F6-1786-C649409D77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 t="18529" r="49665" b="54875"/>
          <a:stretch/>
        </p:blipFill>
        <p:spPr bwMode="auto">
          <a:xfrm>
            <a:off x="8617536" y="5535511"/>
            <a:ext cx="1631363" cy="52989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a:extLst>
              <a:ext uri="{FF2B5EF4-FFF2-40B4-BE49-F238E27FC236}">
                <a16:creationId xmlns:a16="http://schemas.microsoft.com/office/drawing/2014/main" id="{A8E716F7-6467-C05B-3CDC-71650E10A2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03" t="44192" r="49625" b="27963"/>
          <a:stretch/>
        </p:blipFill>
        <p:spPr bwMode="auto">
          <a:xfrm>
            <a:off x="8682401" y="3940141"/>
            <a:ext cx="1566499" cy="554788"/>
          </a:xfrm>
          <a:prstGeom prst="rect">
            <a:avLst/>
          </a:prstGeom>
          <a:noFill/>
          <a:extLst>
            <a:ext uri="{909E8E84-426E-40DD-AFC4-6F175D3DCCD1}">
              <a14:hiddenFill xmlns:a14="http://schemas.microsoft.com/office/drawing/2010/main">
                <a:solidFill>
                  <a:srgbClr val="FFFFFF"/>
                </a:solidFill>
              </a14:hiddenFill>
            </a:ext>
          </a:extLst>
        </p:spPr>
      </p:pic>
      <p:sp>
        <p:nvSpPr>
          <p:cNvPr id="30" name="textruta 29">
            <a:extLst>
              <a:ext uri="{FF2B5EF4-FFF2-40B4-BE49-F238E27FC236}">
                <a16:creationId xmlns:a16="http://schemas.microsoft.com/office/drawing/2014/main" id="{63C13D61-2D41-017C-1043-D6BB545E6363}"/>
              </a:ext>
            </a:extLst>
          </p:cNvPr>
          <p:cNvSpPr txBox="1"/>
          <p:nvPr/>
        </p:nvSpPr>
        <p:spPr>
          <a:xfrm>
            <a:off x="1090523" y="1507782"/>
            <a:ext cx="2582173" cy="369332"/>
          </a:xfrm>
          <a:prstGeom prst="rect">
            <a:avLst/>
          </a:prstGeom>
          <a:noFill/>
        </p:spPr>
        <p:txBody>
          <a:bodyPr wrap="square" rtlCol="0">
            <a:spAutoFit/>
          </a:bodyPr>
          <a:lstStyle/>
          <a:p>
            <a:pPr algn="ctr"/>
            <a:r>
              <a:rPr lang="sv-SE" dirty="0" err="1">
                <a:latin typeface="TeeFranklin Bd" panose="02000803060000020004" pitchFamily="50" charset="0"/>
              </a:rPr>
              <a:t>Find</a:t>
            </a:r>
            <a:r>
              <a:rPr lang="sv-SE" dirty="0">
                <a:latin typeface="TeeFranklin Bd" panose="02000803060000020004" pitchFamily="50" charset="0"/>
              </a:rPr>
              <a:t> the </a:t>
            </a:r>
            <a:r>
              <a:rPr lang="sv-SE" dirty="0" err="1">
                <a:latin typeface="TeeFranklin Bd" panose="02000803060000020004" pitchFamily="50" charset="0"/>
              </a:rPr>
              <a:t>friends</a:t>
            </a:r>
            <a:r>
              <a:rPr lang="sv-SE" dirty="0">
                <a:latin typeface="TeeFranklin Bd" panose="02000803060000020004" pitchFamily="50" charset="0"/>
              </a:rPr>
              <a:t> </a:t>
            </a:r>
            <a:r>
              <a:rPr lang="sv-SE" dirty="0" err="1">
                <a:latin typeface="TeeFranklin Bd" panose="02000803060000020004" pitchFamily="50" charset="0"/>
              </a:rPr>
              <a:t>friends</a:t>
            </a:r>
            <a:endParaRPr lang="sv-SE" dirty="0">
              <a:latin typeface="TeeFranklin Bd" panose="02000803060000020004" pitchFamily="50" charset="0"/>
            </a:endParaRPr>
          </a:p>
        </p:txBody>
      </p:sp>
      <p:sp>
        <p:nvSpPr>
          <p:cNvPr id="31" name="textruta 30">
            <a:extLst>
              <a:ext uri="{FF2B5EF4-FFF2-40B4-BE49-F238E27FC236}">
                <a16:creationId xmlns:a16="http://schemas.microsoft.com/office/drawing/2014/main" id="{D1EDA7C7-9D6C-8501-7C41-77336CB3CAE8}"/>
              </a:ext>
            </a:extLst>
          </p:cNvPr>
          <p:cNvSpPr txBox="1"/>
          <p:nvPr/>
        </p:nvSpPr>
        <p:spPr>
          <a:xfrm>
            <a:off x="1090522" y="3079227"/>
            <a:ext cx="2582173" cy="369332"/>
          </a:xfrm>
          <a:prstGeom prst="rect">
            <a:avLst/>
          </a:prstGeom>
          <a:noFill/>
        </p:spPr>
        <p:txBody>
          <a:bodyPr wrap="square" rtlCol="0">
            <a:spAutoFit/>
          </a:bodyPr>
          <a:lstStyle/>
          <a:p>
            <a:pPr algn="ctr"/>
            <a:r>
              <a:rPr lang="sv-SE" dirty="0" err="1">
                <a:latin typeface="TeeFranklin Bd" panose="02000803060000020004" pitchFamily="50" charset="0"/>
              </a:rPr>
              <a:t>Find</a:t>
            </a:r>
            <a:r>
              <a:rPr lang="sv-SE" dirty="0">
                <a:latin typeface="TeeFranklin Bd" panose="02000803060000020004" pitchFamily="50" charset="0"/>
              </a:rPr>
              <a:t> Tofs the </a:t>
            </a:r>
            <a:r>
              <a:rPr lang="sv-SE" dirty="0" err="1">
                <a:latin typeface="TeeFranklin Bd" panose="02000803060000020004" pitchFamily="50" charset="0"/>
              </a:rPr>
              <a:t>fox</a:t>
            </a:r>
            <a:endParaRPr lang="sv-SE" dirty="0">
              <a:latin typeface="TeeFranklin Bd" panose="02000803060000020004" pitchFamily="50" charset="0"/>
            </a:endParaRPr>
          </a:p>
        </p:txBody>
      </p:sp>
      <p:sp>
        <p:nvSpPr>
          <p:cNvPr id="1024" name="textruta 1023">
            <a:extLst>
              <a:ext uri="{FF2B5EF4-FFF2-40B4-BE49-F238E27FC236}">
                <a16:creationId xmlns:a16="http://schemas.microsoft.com/office/drawing/2014/main" id="{E188EFAA-1237-6DC7-34DE-30E75AB1329C}"/>
              </a:ext>
            </a:extLst>
          </p:cNvPr>
          <p:cNvSpPr txBox="1"/>
          <p:nvPr/>
        </p:nvSpPr>
        <p:spPr>
          <a:xfrm>
            <a:off x="4676237" y="1512138"/>
            <a:ext cx="2582173" cy="369332"/>
          </a:xfrm>
          <a:prstGeom prst="rect">
            <a:avLst/>
          </a:prstGeom>
          <a:noFill/>
        </p:spPr>
        <p:txBody>
          <a:bodyPr wrap="square" rtlCol="0">
            <a:spAutoFit/>
          </a:bodyPr>
          <a:lstStyle/>
          <a:p>
            <a:pPr algn="ctr"/>
            <a:r>
              <a:rPr lang="sv-SE" dirty="0" err="1">
                <a:latin typeface="TeeFranklin Bd" panose="02000803060000020004" pitchFamily="50" charset="0"/>
              </a:rPr>
              <a:t>Discover</a:t>
            </a:r>
            <a:r>
              <a:rPr lang="sv-SE" dirty="0">
                <a:latin typeface="TeeFranklin Bd" panose="02000803060000020004" pitchFamily="50" charset="0"/>
              </a:rPr>
              <a:t> the </a:t>
            </a:r>
            <a:r>
              <a:rPr lang="sv-SE" dirty="0" err="1">
                <a:latin typeface="TeeFranklin Bd" panose="02000803060000020004" pitchFamily="50" charset="0"/>
              </a:rPr>
              <a:t>Laborinth</a:t>
            </a:r>
            <a:endParaRPr lang="sv-SE" dirty="0">
              <a:latin typeface="TeeFranklin Bd" panose="02000803060000020004" pitchFamily="50" charset="0"/>
            </a:endParaRPr>
          </a:p>
        </p:txBody>
      </p:sp>
      <p:sp>
        <p:nvSpPr>
          <p:cNvPr id="1025" name="textruta 1024">
            <a:extLst>
              <a:ext uri="{FF2B5EF4-FFF2-40B4-BE49-F238E27FC236}">
                <a16:creationId xmlns:a16="http://schemas.microsoft.com/office/drawing/2014/main" id="{6F55A271-0995-4685-6141-8E984A95993C}"/>
              </a:ext>
            </a:extLst>
          </p:cNvPr>
          <p:cNvSpPr txBox="1"/>
          <p:nvPr/>
        </p:nvSpPr>
        <p:spPr>
          <a:xfrm>
            <a:off x="4676237" y="3079227"/>
            <a:ext cx="2582173" cy="369332"/>
          </a:xfrm>
          <a:prstGeom prst="rect">
            <a:avLst/>
          </a:prstGeom>
          <a:noFill/>
        </p:spPr>
        <p:txBody>
          <a:bodyPr wrap="square" rtlCol="0">
            <a:spAutoFit/>
          </a:bodyPr>
          <a:lstStyle/>
          <a:p>
            <a:pPr algn="ctr"/>
            <a:r>
              <a:rPr lang="sv-SE" dirty="0" err="1">
                <a:latin typeface="TeeFranklin Bd" panose="02000803060000020004" pitchFamily="50" charset="0"/>
              </a:rPr>
              <a:t>Discover</a:t>
            </a:r>
            <a:r>
              <a:rPr lang="sv-SE" dirty="0">
                <a:latin typeface="TeeFranklin Bd" panose="02000803060000020004" pitchFamily="50" charset="0"/>
              </a:rPr>
              <a:t> the </a:t>
            </a:r>
            <a:r>
              <a:rPr lang="sv-SE" dirty="0" err="1">
                <a:latin typeface="TeeFranklin Bd" panose="02000803060000020004" pitchFamily="50" charset="0"/>
              </a:rPr>
              <a:t>islands</a:t>
            </a:r>
            <a:endParaRPr lang="sv-SE" dirty="0">
              <a:latin typeface="TeeFranklin Bd" panose="02000803060000020004" pitchFamily="50" charset="0"/>
            </a:endParaRPr>
          </a:p>
        </p:txBody>
      </p:sp>
      <p:sp>
        <p:nvSpPr>
          <p:cNvPr id="1027" name="textruta 1026">
            <a:extLst>
              <a:ext uri="{FF2B5EF4-FFF2-40B4-BE49-F238E27FC236}">
                <a16:creationId xmlns:a16="http://schemas.microsoft.com/office/drawing/2014/main" id="{3759872B-5834-6633-7803-149190D13636}"/>
              </a:ext>
            </a:extLst>
          </p:cNvPr>
          <p:cNvSpPr txBox="1"/>
          <p:nvPr/>
        </p:nvSpPr>
        <p:spPr>
          <a:xfrm>
            <a:off x="8190907" y="1453391"/>
            <a:ext cx="2582173" cy="369332"/>
          </a:xfrm>
          <a:prstGeom prst="rect">
            <a:avLst/>
          </a:prstGeom>
          <a:noFill/>
        </p:spPr>
        <p:txBody>
          <a:bodyPr wrap="square" rtlCol="0">
            <a:spAutoFit/>
          </a:bodyPr>
          <a:lstStyle/>
          <a:p>
            <a:pPr algn="ctr"/>
            <a:r>
              <a:rPr lang="sv-SE" dirty="0">
                <a:latin typeface="TeeFranklin Bd" panose="02000803060000020004" pitchFamily="50" charset="0"/>
              </a:rPr>
              <a:t>The country</a:t>
            </a:r>
          </a:p>
        </p:txBody>
      </p:sp>
      <p:sp>
        <p:nvSpPr>
          <p:cNvPr id="1028" name="textruta 1027">
            <a:extLst>
              <a:ext uri="{FF2B5EF4-FFF2-40B4-BE49-F238E27FC236}">
                <a16:creationId xmlns:a16="http://schemas.microsoft.com/office/drawing/2014/main" id="{D515A5E2-5B36-A5E5-589D-FB1F182D8D18}"/>
              </a:ext>
            </a:extLst>
          </p:cNvPr>
          <p:cNvSpPr txBox="1"/>
          <p:nvPr/>
        </p:nvSpPr>
        <p:spPr>
          <a:xfrm>
            <a:off x="8190907" y="3076713"/>
            <a:ext cx="2582173" cy="369332"/>
          </a:xfrm>
          <a:prstGeom prst="rect">
            <a:avLst/>
          </a:prstGeom>
          <a:noFill/>
        </p:spPr>
        <p:txBody>
          <a:bodyPr wrap="square" rtlCol="0">
            <a:spAutoFit/>
          </a:bodyPr>
          <a:lstStyle/>
          <a:p>
            <a:pPr algn="ctr"/>
            <a:r>
              <a:rPr lang="sv-SE" dirty="0">
                <a:latin typeface="TeeFranklin Bd" panose="02000803060000020004" pitchFamily="50" charset="0"/>
              </a:rPr>
              <a:t>The city</a:t>
            </a:r>
          </a:p>
        </p:txBody>
      </p:sp>
      <p:sp>
        <p:nvSpPr>
          <p:cNvPr id="1029" name="textruta 1028">
            <a:extLst>
              <a:ext uri="{FF2B5EF4-FFF2-40B4-BE49-F238E27FC236}">
                <a16:creationId xmlns:a16="http://schemas.microsoft.com/office/drawing/2014/main" id="{68F5779F-35E5-2EBC-2043-36A286D8DFFD}"/>
              </a:ext>
            </a:extLst>
          </p:cNvPr>
          <p:cNvSpPr txBox="1"/>
          <p:nvPr/>
        </p:nvSpPr>
        <p:spPr>
          <a:xfrm>
            <a:off x="8190906" y="4705063"/>
            <a:ext cx="2582173" cy="369332"/>
          </a:xfrm>
          <a:prstGeom prst="rect">
            <a:avLst/>
          </a:prstGeom>
          <a:noFill/>
        </p:spPr>
        <p:txBody>
          <a:bodyPr wrap="square" rtlCol="0">
            <a:spAutoFit/>
          </a:bodyPr>
          <a:lstStyle/>
          <a:p>
            <a:pPr algn="ctr"/>
            <a:r>
              <a:rPr lang="sv-SE" dirty="0">
                <a:latin typeface="TeeFranklin Bd" panose="02000803060000020004" pitchFamily="50" charset="0"/>
              </a:rPr>
              <a:t>The </a:t>
            </a:r>
            <a:r>
              <a:rPr lang="sv-SE" dirty="0" err="1">
                <a:latin typeface="TeeFranklin Bd" panose="02000803060000020004" pitchFamily="50" charset="0"/>
              </a:rPr>
              <a:t>people</a:t>
            </a:r>
            <a:endParaRPr lang="sv-SE" dirty="0">
              <a:latin typeface="TeeFranklin Bd" panose="02000803060000020004" pitchFamily="50" charset="0"/>
            </a:endParaRPr>
          </a:p>
        </p:txBody>
      </p:sp>
      <p:sp>
        <p:nvSpPr>
          <p:cNvPr id="1030" name="textruta 1029">
            <a:extLst>
              <a:ext uri="{FF2B5EF4-FFF2-40B4-BE49-F238E27FC236}">
                <a16:creationId xmlns:a16="http://schemas.microsoft.com/office/drawing/2014/main" id="{8DA4A3B2-AAB8-8E15-8CA9-1DC3FCF40BC1}"/>
              </a:ext>
            </a:extLst>
          </p:cNvPr>
          <p:cNvSpPr txBox="1"/>
          <p:nvPr/>
        </p:nvSpPr>
        <p:spPr>
          <a:xfrm>
            <a:off x="1562100" y="342900"/>
            <a:ext cx="8686800" cy="646331"/>
          </a:xfrm>
          <a:prstGeom prst="rect">
            <a:avLst/>
          </a:prstGeom>
          <a:noFill/>
        </p:spPr>
        <p:txBody>
          <a:bodyPr wrap="square" rtlCol="0">
            <a:spAutoFit/>
          </a:bodyPr>
          <a:lstStyle/>
          <a:p>
            <a:pPr algn="ctr"/>
            <a:r>
              <a:rPr lang="en-GB" sz="3600" dirty="0">
                <a:solidFill>
                  <a:srgbClr val="00365F"/>
                </a:solidFill>
                <a:latin typeface="TeeFranklin Bd" panose="02000803060000020004" pitchFamily="50" charset="0"/>
              </a:rPr>
              <a:t>The different themes/game systems</a:t>
            </a:r>
            <a:endParaRPr lang="sv-SE" sz="3600" dirty="0">
              <a:solidFill>
                <a:srgbClr val="00365F"/>
              </a:solidFill>
              <a:latin typeface="TeeFranklin Bd" panose="02000803060000020004" pitchFamily="50" charset="0"/>
            </a:endParaRPr>
          </a:p>
        </p:txBody>
      </p:sp>
      <p:sp>
        <p:nvSpPr>
          <p:cNvPr id="1031" name="textruta 1030">
            <a:extLst>
              <a:ext uri="{FF2B5EF4-FFF2-40B4-BE49-F238E27FC236}">
                <a16:creationId xmlns:a16="http://schemas.microsoft.com/office/drawing/2014/main" id="{DEAD135F-6F98-2712-FC56-7C8C1C09E562}"/>
              </a:ext>
            </a:extLst>
          </p:cNvPr>
          <p:cNvSpPr txBox="1"/>
          <p:nvPr/>
        </p:nvSpPr>
        <p:spPr>
          <a:xfrm>
            <a:off x="838200" y="5406062"/>
            <a:ext cx="5727700" cy="646331"/>
          </a:xfrm>
          <a:prstGeom prst="rect">
            <a:avLst/>
          </a:prstGeom>
          <a:noFill/>
        </p:spPr>
        <p:txBody>
          <a:bodyPr wrap="square" rtlCol="0">
            <a:spAutoFit/>
          </a:bodyPr>
          <a:lstStyle/>
          <a:p>
            <a:r>
              <a:rPr lang="sv-SE" dirty="0" err="1">
                <a:latin typeface="TeeFranklin Bk" panose="02000606050000020004" pitchFamily="50" charset="0"/>
              </a:rPr>
              <a:t>Each</a:t>
            </a:r>
            <a:r>
              <a:rPr lang="sv-SE" dirty="0">
                <a:latin typeface="TeeFranklin Bk" panose="02000606050000020004" pitchFamily="50" charset="0"/>
              </a:rPr>
              <a:t> </a:t>
            </a:r>
            <a:r>
              <a:rPr lang="sv-SE" dirty="0" err="1">
                <a:latin typeface="TeeFranklin Bk" panose="02000606050000020004" pitchFamily="50" charset="0"/>
              </a:rPr>
              <a:t>with</a:t>
            </a:r>
            <a:r>
              <a:rPr lang="sv-SE" dirty="0">
                <a:latin typeface="TeeFranklin Bk" panose="02000606050000020004" pitchFamily="50" charset="0"/>
              </a:rPr>
              <a:t> </a:t>
            </a:r>
            <a:r>
              <a:rPr lang="sv-SE" dirty="0" err="1">
                <a:latin typeface="TeeFranklin Bk" panose="02000606050000020004" pitchFamily="50" charset="0"/>
              </a:rPr>
              <a:t>its</a:t>
            </a:r>
            <a:r>
              <a:rPr lang="sv-SE" dirty="0">
                <a:latin typeface="TeeFranklin Bk" panose="02000606050000020004" pitchFamily="50" charset="0"/>
              </a:rPr>
              <a:t> </a:t>
            </a:r>
            <a:r>
              <a:rPr lang="sv-SE" dirty="0" err="1">
                <a:latin typeface="TeeFranklin Bk" panose="02000606050000020004" pitchFamily="50" charset="0"/>
              </a:rPr>
              <a:t>own</a:t>
            </a:r>
            <a:r>
              <a:rPr lang="sv-SE" dirty="0">
                <a:latin typeface="TeeFranklin Bk" panose="02000606050000020004" pitchFamily="50" charset="0"/>
              </a:rPr>
              <a:t> </a:t>
            </a:r>
            <a:r>
              <a:rPr lang="sv-SE" dirty="0" err="1">
                <a:latin typeface="TeeFranklin Bk" panose="02000606050000020004" pitchFamily="50" charset="0"/>
              </a:rPr>
              <a:t>symbolic</a:t>
            </a:r>
            <a:r>
              <a:rPr lang="sv-SE" dirty="0">
                <a:latin typeface="TeeFranklin Bk" panose="02000606050000020004" pitchFamily="50" charset="0"/>
              </a:rPr>
              <a:t> </a:t>
            </a:r>
            <a:r>
              <a:rPr lang="sv-SE" dirty="0" err="1">
                <a:latin typeface="TeeFranklin Bk" panose="02000606050000020004" pitchFamily="50" charset="0"/>
              </a:rPr>
              <a:t>framework</a:t>
            </a:r>
            <a:r>
              <a:rPr lang="sv-SE" dirty="0">
                <a:latin typeface="TeeFranklin Bk" panose="02000606050000020004" pitchFamily="50" charset="0"/>
              </a:rPr>
              <a:t> and </a:t>
            </a:r>
            <a:r>
              <a:rPr lang="sv-SE" dirty="0" err="1">
                <a:latin typeface="TeeFranklin Bk" panose="02000606050000020004" pitchFamily="50" charset="0"/>
              </a:rPr>
              <a:t>some</a:t>
            </a:r>
            <a:r>
              <a:rPr lang="sv-SE" dirty="0">
                <a:latin typeface="TeeFranklin Bk" panose="02000606050000020004" pitchFamily="50" charset="0"/>
              </a:rPr>
              <a:t> kind of </a:t>
            </a:r>
            <a:r>
              <a:rPr lang="sv-SE" dirty="0" err="1">
                <a:latin typeface="TeeFranklin Bk" panose="02000606050000020004" pitchFamily="50" charset="0"/>
              </a:rPr>
              <a:t>gamified</a:t>
            </a:r>
            <a:r>
              <a:rPr lang="sv-SE" dirty="0">
                <a:latin typeface="TeeFranklin Bk" panose="02000606050000020004" pitchFamily="50" charset="0"/>
              </a:rPr>
              <a:t> system to </a:t>
            </a:r>
            <a:r>
              <a:rPr lang="sv-SE" dirty="0" err="1">
                <a:latin typeface="TeeFranklin Bk" panose="02000606050000020004" pitchFamily="50" charset="0"/>
              </a:rPr>
              <a:t>facilitate</a:t>
            </a:r>
            <a:r>
              <a:rPr lang="sv-SE" dirty="0">
                <a:latin typeface="TeeFranklin Bk" panose="02000606050000020004" pitchFamily="50" charset="0"/>
              </a:rPr>
              <a:t> a </a:t>
            </a:r>
            <a:r>
              <a:rPr lang="sv-SE" dirty="0" err="1">
                <a:latin typeface="TeeFranklin Bk" panose="02000606050000020004" pitchFamily="50" charset="0"/>
              </a:rPr>
              <a:t>longer</a:t>
            </a:r>
            <a:r>
              <a:rPr lang="sv-SE" dirty="0">
                <a:latin typeface="TeeFranklin Bk" panose="02000606050000020004" pitchFamily="50" charset="0"/>
              </a:rPr>
              <a:t> </a:t>
            </a:r>
            <a:r>
              <a:rPr lang="sv-SE" dirty="0" err="1">
                <a:latin typeface="TeeFranklin Bk" panose="02000606050000020004" pitchFamily="50" charset="0"/>
              </a:rPr>
              <a:t>learning</a:t>
            </a:r>
            <a:r>
              <a:rPr lang="sv-SE" dirty="0">
                <a:latin typeface="TeeFranklin Bk" panose="02000606050000020004" pitchFamily="50" charset="0"/>
              </a:rPr>
              <a:t> process</a:t>
            </a:r>
          </a:p>
        </p:txBody>
      </p:sp>
    </p:spTree>
    <p:extLst>
      <p:ext uri="{BB962C8B-B14F-4D97-AF65-F5344CB8AC3E}">
        <p14:creationId xmlns:p14="http://schemas.microsoft.com/office/powerpoint/2010/main" val="19839686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ktangel 85">
            <a:extLst>
              <a:ext uri="{FF2B5EF4-FFF2-40B4-BE49-F238E27FC236}">
                <a16:creationId xmlns:a16="http://schemas.microsoft.com/office/drawing/2014/main" id="{F813670C-6320-4E3A-A47F-B762C64B0521}"/>
              </a:ext>
            </a:extLst>
          </p:cNvPr>
          <p:cNvSpPr/>
          <p:nvPr/>
        </p:nvSpPr>
        <p:spPr>
          <a:xfrm>
            <a:off x="2524539" y="774273"/>
            <a:ext cx="4294934" cy="428150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87" name="Rektangel 86">
            <a:extLst>
              <a:ext uri="{FF2B5EF4-FFF2-40B4-BE49-F238E27FC236}">
                <a16:creationId xmlns:a16="http://schemas.microsoft.com/office/drawing/2014/main" id="{96D418F7-BC18-2438-7D4A-99AFB540DAAE}"/>
              </a:ext>
            </a:extLst>
          </p:cNvPr>
          <p:cNvSpPr/>
          <p:nvPr/>
        </p:nvSpPr>
        <p:spPr>
          <a:xfrm>
            <a:off x="5488556" y="774273"/>
            <a:ext cx="4294934" cy="4281508"/>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85" name="Rektangel 84">
            <a:extLst>
              <a:ext uri="{FF2B5EF4-FFF2-40B4-BE49-F238E27FC236}">
                <a16:creationId xmlns:a16="http://schemas.microsoft.com/office/drawing/2014/main" id="{36069504-EB7E-8989-A5A5-87853F1AA6AA}"/>
              </a:ext>
            </a:extLst>
          </p:cNvPr>
          <p:cNvSpPr/>
          <p:nvPr/>
        </p:nvSpPr>
        <p:spPr>
          <a:xfrm>
            <a:off x="2524539" y="3966374"/>
            <a:ext cx="7255565" cy="2335035"/>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grpSp>
        <p:nvGrpSpPr>
          <p:cNvPr id="9" name="!!Grupp 8">
            <a:extLst>
              <a:ext uri="{FF2B5EF4-FFF2-40B4-BE49-F238E27FC236}">
                <a16:creationId xmlns:a16="http://schemas.microsoft.com/office/drawing/2014/main" id="{180A285D-E5BD-D9FE-43CF-29B09CA3D498}"/>
              </a:ext>
            </a:extLst>
          </p:cNvPr>
          <p:cNvGrpSpPr/>
          <p:nvPr/>
        </p:nvGrpSpPr>
        <p:grpSpPr>
          <a:xfrm>
            <a:off x="2760035" y="1024744"/>
            <a:ext cx="997528" cy="784178"/>
            <a:chOff x="2456873" y="1690686"/>
            <a:chExt cx="6871855" cy="4266769"/>
          </a:xfrm>
        </p:grpSpPr>
        <p:sp>
          <p:nvSpPr>
            <p:cNvPr id="10" name="Rektangel: rundade hörn 9">
              <a:extLst>
                <a:ext uri="{FF2B5EF4-FFF2-40B4-BE49-F238E27FC236}">
                  <a16:creationId xmlns:a16="http://schemas.microsoft.com/office/drawing/2014/main" id="{63F3B2D4-BB79-ECB6-82FE-3EA1C5D19B33}"/>
                </a:ext>
              </a:extLst>
            </p:cNvPr>
            <p:cNvSpPr/>
            <p:nvPr/>
          </p:nvSpPr>
          <p:spPr>
            <a:xfrm>
              <a:off x="2500602" y="1856509"/>
              <a:ext cx="6781470" cy="4100946"/>
            </a:xfrm>
            <a:prstGeom prst="roundRect">
              <a:avLst>
                <a:gd name="adj" fmla="val 6793"/>
              </a:avLst>
            </a:prstGeom>
            <a:solidFill>
              <a:schemeClr val="bg1"/>
            </a:solidFill>
            <a:ln w="76200">
              <a:solidFill>
                <a:srgbClr val="FA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11" name="Rektangel 10">
              <a:extLst>
                <a:ext uri="{FF2B5EF4-FFF2-40B4-BE49-F238E27FC236}">
                  <a16:creationId xmlns:a16="http://schemas.microsoft.com/office/drawing/2014/main" id="{CEA390BD-D69F-B8BB-1E49-AB2BA4E8F8B7}"/>
                </a:ext>
              </a:extLst>
            </p:cNvPr>
            <p:cNvSpPr/>
            <p:nvPr/>
          </p:nvSpPr>
          <p:spPr>
            <a:xfrm>
              <a:off x="2456873" y="1690686"/>
              <a:ext cx="6871855" cy="985547"/>
            </a:xfrm>
            <a:prstGeom prst="rect">
              <a:avLst/>
            </a:prstGeom>
            <a:solidFill>
              <a:srgbClr val="FA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grpSp>
        <p:nvGrpSpPr>
          <p:cNvPr id="12" name="!!Grupp 11">
            <a:extLst>
              <a:ext uri="{FF2B5EF4-FFF2-40B4-BE49-F238E27FC236}">
                <a16:creationId xmlns:a16="http://schemas.microsoft.com/office/drawing/2014/main" id="{477506F4-F406-EDC4-425D-6E75E416FF7C}"/>
              </a:ext>
            </a:extLst>
          </p:cNvPr>
          <p:cNvGrpSpPr/>
          <p:nvPr/>
        </p:nvGrpSpPr>
        <p:grpSpPr>
          <a:xfrm>
            <a:off x="2760035" y="2051788"/>
            <a:ext cx="997528" cy="784178"/>
            <a:chOff x="2456873" y="1690686"/>
            <a:chExt cx="6871855" cy="4266769"/>
          </a:xfrm>
        </p:grpSpPr>
        <p:sp>
          <p:nvSpPr>
            <p:cNvPr id="13" name="Rektangel: rundade hörn 12">
              <a:extLst>
                <a:ext uri="{FF2B5EF4-FFF2-40B4-BE49-F238E27FC236}">
                  <a16:creationId xmlns:a16="http://schemas.microsoft.com/office/drawing/2014/main" id="{88F234DD-A859-4FF5-1F1B-2E1BFFDB763C}"/>
                </a:ext>
              </a:extLst>
            </p:cNvPr>
            <p:cNvSpPr/>
            <p:nvPr/>
          </p:nvSpPr>
          <p:spPr>
            <a:xfrm>
              <a:off x="2500602" y="1856509"/>
              <a:ext cx="6781470" cy="4100946"/>
            </a:xfrm>
            <a:prstGeom prst="roundRect">
              <a:avLst>
                <a:gd name="adj" fmla="val 6793"/>
              </a:avLst>
            </a:prstGeom>
            <a:solidFill>
              <a:schemeClr val="bg1"/>
            </a:solidFill>
            <a:ln w="76200">
              <a:solidFill>
                <a:srgbClr val="FA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14" name="Rektangel 13">
              <a:extLst>
                <a:ext uri="{FF2B5EF4-FFF2-40B4-BE49-F238E27FC236}">
                  <a16:creationId xmlns:a16="http://schemas.microsoft.com/office/drawing/2014/main" id="{B8B42001-D26F-47DA-5F54-CD54CDFA1F45}"/>
                </a:ext>
              </a:extLst>
            </p:cNvPr>
            <p:cNvSpPr/>
            <p:nvPr/>
          </p:nvSpPr>
          <p:spPr>
            <a:xfrm>
              <a:off x="2456873" y="1690686"/>
              <a:ext cx="6871855" cy="985547"/>
            </a:xfrm>
            <a:prstGeom prst="rect">
              <a:avLst/>
            </a:prstGeom>
            <a:solidFill>
              <a:srgbClr val="FA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grpSp>
        <p:nvGrpSpPr>
          <p:cNvPr id="15" name="!!Grupp 14">
            <a:extLst>
              <a:ext uri="{FF2B5EF4-FFF2-40B4-BE49-F238E27FC236}">
                <a16:creationId xmlns:a16="http://schemas.microsoft.com/office/drawing/2014/main" id="{24011D80-E770-5542-265B-93AAD68235F4}"/>
              </a:ext>
            </a:extLst>
          </p:cNvPr>
          <p:cNvGrpSpPr/>
          <p:nvPr/>
        </p:nvGrpSpPr>
        <p:grpSpPr>
          <a:xfrm>
            <a:off x="2760035" y="3078832"/>
            <a:ext cx="997528" cy="784178"/>
            <a:chOff x="2456873" y="1690686"/>
            <a:chExt cx="6871855" cy="4266769"/>
          </a:xfrm>
        </p:grpSpPr>
        <p:sp>
          <p:nvSpPr>
            <p:cNvPr id="16" name="Rektangel: rundade hörn 15">
              <a:extLst>
                <a:ext uri="{FF2B5EF4-FFF2-40B4-BE49-F238E27FC236}">
                  <a16:creationId xmlns:a16="http://schemas.microsoft.com/office/drawing/2014/main" id="{373B473B-E1EE-806B-5376-9CC661A171C7}"/>
                </a:ext>
              </a:extLst>
            </p:cNvPr>
            <p:cNvSpPr/>
            <p:nvPr/>
          </p:nvSpPr>
          <p:spPr>
            <a:xfrm>
              <a:off x="2500602" y="1856509"/>
              <a:ext cx="6781470" cy="4100946"/>
            </a:xfrm>
            <a:prstGeom prst="roundRect">
              <a:avLst>
                <a:gd name="adj" fmla="val 6793"/>
              </a:avLst>
            </a:prstGeom>
            <a:solidFill>
              <a:schemeClr val="bg1"/>
            </a:solidFill>
            <a:ln w="76200">
              <a:solidFill>
                <a:srgbClr val="FA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17" name="Rektangel 16">
              <a:extLst>
                <a:ext uri="{FF2B5EF4-FFF2-40B4-BE49-F238E27FC236}">
                  <a16:creationId xmlns:a16="http://schemas.microsoft.com/office/drawing/2014/main" id="{7A17C7E0-197D-C79C-F451-CDDE78C3C623}"/>
                </a:ext>
              </a:extLst>
            </p:cNvPr>
            <p:cNvSpPr/>
            <p:nvPr/>
          </p:nvSpPr>
          <p:spPr>
            <a:xfrm>
              <a:off x="2456873" y="1690686"/>
              <a:ext cx="6871855" cy="985547"/>
            </a:xfrm>
            <a:prstGeom prst="rect">
              <a:avLst/>
            </a:prstGeom>
            <a:solidFill>
              <a:srgbClr val="FA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grpSp>
        <p:nvGrpSpPr>
          <p:cNvPr id="18" name="!!Grupp 17">
            <a:extLst>
              <a:ext uri="{FF2B5EF4-FFF2-40B4-BE49-F238E27FC236}">
                <a16:creationId xmlns:a16="http://schemas.microsoft.com/office/drawing/2014/main" id="{297E7724-0D59-C3DF-3EE6-0F3850FC53AB}"/>
              </a:ext>
            </a:extLst>
          </p:cNvPr>
          <p:cNvGrpSpPr/>
          <p:nvPr/>
        </p:nvGrpSpPr>
        <p:grpSpPr>
          <a:xfrm>
            <a:off x="2760035" y="4105876"/>
            <a:ext cx="997528" cy="784178"/>
            <a:chOff x="2456873" y="1690686"/>
            <a:chExt cx="6871855" cy="4266769"/>
          </a:xfrm>
        </p:grpSpPr>
        <p:sp>
          <p:nvSpPr>
            <p:cNvPr id="19" name="Rektangel: rundade hörn 18">
              <a:extLst>
                <a:ext uri="{FF2B5EF4-FFF2-40B4-BE49-F238E27FC236}">
                  <a16:creationId xmlns:a16="http://schemas.microsoft.com/office/drawing/2014/main" id="{76421F4E-7C74-4C47-9FC1-1A226B833E89}"/>
                </a:ext>
              </a:extLst>
            </p:cNvPr>
            <p:cNvSpPr/>
            <p:nvPr/>
          </p:nvSpPr>
          <p:spPr>
            <a:xfrm>
              <a:off x="2500602" y="1856509"/>
              <a:ext cx="6781470" cy="4100946"/>
            </a:xfrm>
            <a:prstGeom prst="roundRect">
              <a:avLst>
                <a:gd name="adj" fmla="val 6793"/>
              </a:avLst>
            </a:prstGeom>
            <a:solidFill>
              <a:schemeClr val="bg1"/>
            </a:solidFill>
            <a:ln w="76200">
              <a:solidFill>
                <a:srgbClr val="FA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20" name="Rektangel 19">
              <a:extLst>
                <a:ext uri="{FF2B5EF4-FFF2-40B4-BE49-F238E27FC236}">
                  <a16:creationId xmlns:a16="http://schemas.microsoft.com/office/drawing/2014/main" id="{32489BBC-CA3F-53ED-7E36-4A820633E339}"/>
                </a:ext>
              </a:extLst>
            </p:cNvPr>
            <p:cNvSpPr/>
            <p:nvPr/>
          </p:nvSpPr>
          <p:spPr>
            <a:xfrm>
              <a:off x="2456873" y="1690686"/>
              <a:ext cx="6871855" cy="985547"/>
            </a:xfrm>
            <a:prstGeom prst="rect">
              <a:avLst/>
            </a:prstGeom>
            <a:solidFill>
              <a:srgbClr val="FA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grpSp>
        <p:nvGrpSpPr>
          <p:cNvPr id="21" name="!!Grupp 20">
            <a:extLst>
              <a:ext uri="{FF2B5EF4-FFF2-40B4-BE49-F238E27FC236}">
                <a16:creationId xmlns:a16="http://schemas.microsoft.com/office/drawing/2014/main" id="{6D5D052F-9A60-2866-A18F-B0B8ECB3DDCD}"/>
              </a:ext>
            </a:extLst>
          </p:cNvPr>
          <p:cNvGrpSpPr/>
          <p:nvPr/>
        </p:nvGrpSpPr>
        <p:grpSpPr>
          <a:xfrm>
            <a:off x="2760035" y="5162873"/>
            <a:ext cx="997528" cy="784178"/>
            <a:chOff x="2456873" y="1690686"/>
            <a:chExt cx="6871855" cy="4266769"/>
          </a:xfrm>
        </p:grpSpPr>
        <p:sp>
          <p:nvSpPr>
            <p:cNvPr id="22" name="Rektangel: rundade hörn 21">
              <a:extLst>
                <a:ext uri="{FF2B5EF4-FFF2-40B4-BE49-F238E27FC236}">
                  <a16:creationId xmlns:a16="http://schemas.microsoft.com/office/drawing/2014/main" id="{267EBDAE-C901-2E3D-DF99-0EABECBEE4C7}"/>
                </a:ext>
              </a:extLst>
            </p:cNvPr>
            <p:cNvSpPr/>
            <p:nvPr/>
          </p:nvSpPr>
          <p:spPr>
            <a:xfrm>
              <a:off x="2500602" y="1856509"/>
              <a:ext cx="6781470" cy="4100946"/>
            </a:xfrm>
            <a:prstGeom prst="roundRect">
              <a:avLst>
                <a:gd name="adj" fmla="val 6793"/>
              </a:avLst>
            </a:prstGeom>
            <a:solidFill>
              <a:schemeClr val="bg1"/>
            </a:solidFill>
            <a:ln w="76200">
              <a:solidFill>
                <a:srgbClr val="FA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23" name="Rektangel 22">
              <a:extLst>
                <a:ext uri="{FF2B5EF4-FFF2-40B4-BE49-F238E27FC236}">
                  <a16:creationId xmlns:a16="http://schemas.microsoft.com/office/drawing/2014/main" id="{2987FB60-59C3-D856-D62A-5222DE8E5445}"/>
                </a:ext>
              </a:extLst>
            </p:cNvPr>
            <p:cNvSpPr/>
            <p:nvPr/>
          </p:nvSpPr>
          <p:spPr>
            <a:xfrm>
              <a:off x="2456873" y="1690686"/>
              <a:ext cx="6871855" cy="985547"/>
            </a:xfrm>
            <a:prstGeom prst="rect">
              <a:avLst/>
            </a:prstGeom>
            <a:solidFill>
              <a:srgbClr val="FA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grpSp>
        <p:nvGrpSpPr>
          <p:cNvPr id="24" name="!!Grupp 23">
            <a:extLst>
              <a:ext uri="{FF2B5EF4-FFF2-40B4-BE49-F238E27FC236}">
                <a16:creationId xmlns:a16="http://schemas.microsoft.com/office/drawing/2014/main" id="{AC92A713-08FC-6F8F-DCF6-836946EF6F3C}"/>
              </a:ext>
            </a:extLst>
          </p:cNvPr>
          <p:cNvGrpSpPr/>
          <p:nvPr/>
        </p:nvGrpSpPr>
        <p:grpSpPr>
          <a:xfrm>
            <a:off x="4184644" y="1024744"/>
            <a:ext cx="997528" cy="784178"/>
            <a:chOff x="2456873" y="1690686"/>
            <a:chExt cx="6871855" cy="4266769"/>
          </a:xfrm>
        </p:grpSpPr>
        <p:sp>
          <p:nvSpPr>
            <p:cNvPr id="25" name="Rektangel: rundade hörn 24">
              <a:extLst>
                <a:ext uri="{FF2B5EF4-FFF2-40B4-BE49-F238E27FC236}">
                  <a16:creationId xmlns:a16="http://schemas.microsoft.com/office/drawing/2014/main" id="{8E5C919C-5791-7A54-30A4-F31770EFFA83}"/>
                </a:ext>
              </a:extLst>
            </p:cNvPr>
            <p:cNvSpPr/>
            <p:nvPr/>
          </p:nvSpPr>
          <p:spPr>
            <a:xfrm>
              <a:off x="2500602" y="1856509"/>
              <a:ext cx="6781470" cy="4100946"/>
            </a:xfrm>
            <a:prstGeom prst="roundRect">
              <a:avLst>
                <a:gd name="adj" fmla="val 6793"/>
              </a:avLst>
            </a:prstGeom>
            <a:solidFill>
              <a:schemeClr val="bg1"/>
            </a:solidFill>
            <a:ln w="76200">
              <a:solidFill>
                <a:srgbClr val="FA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26" name="Rektangel 25">
              <a:extLst>
                <a:ext uri="{FF2B5EF4-FFF2-40B4-BE49-F238E27FC236}">
                  <a16:creationId xmlns:a16="http://schemas.microsoft.com/office/drawing/2014/main" id="{47108D78-0511-1357-43E2-909EFAB1E539}"/>
                </a:ext>
              </a:extLst>
            </p:cNvPr>
            <p:cNvSpPr/>
            <p:nvPr/>
          </p:nvSpPr>
          <p:spPr>
            <a:xfrm>
              <a:off x="2456873" y="1690686"/>
              <a:ext cx="6871855" cy="985547"/>
            </a:xfrm>
            <a:prstGeom prst="rect">
              <a:avLst/>
            </a:prstGeom>
            <a:solidFill>
              <a:srgbClr val="FA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grpSp>
        <p:nvGrpSpPr>
          <p:cNvPr id="27" name="!!Grupp 26">
            <a:extLst>
              <a:ext uri="{FF2B5EF4-FFF2-40B4-BE49-F238E27FC236}">
                <a16:creationId xmlns:a16="http://schemas.microsoft.com/office/drawing/2014/main" id="{B564EFD3-9043-92C8-9A19-EEF460DC5C63}"/>
              </a:ext>
            </a:extLst>
          </p:cNvPr>
          <p:cNvGrpSpPr/>
          <p:nvPr/>
        </p:nvGrpSpPr>
        <p:grpSpPr>
          <a:xfrm>
            <a:off x="4184644" y="2051788"/>
            <a:ext cx="997528" cy="784178"/>
            <a:chOff x="2456873" y="1690686"/>
            <a:chExt cx="6871855" cy="4266769"/>
          </a:xfrm>
        </p:grpSpPr>
        <p:sp>
          <p:nvSpPr>
            <p:cNvPr id="28" name="Rektangel: rundade hörn 27">
              <a:extLst>
                <a:ext uri="{FF2B5EF4-FFF2-40B4-BE49-F238E27FC236}">
                  <a16:creationId xmlns:a16="http://schemas.microsoft.com/office/drawing/2014/main" id="{2FA03FF8-E2AD-E16C-52E5-75E1224CF3CD}"/>
                </a:ext>
              </a:extLst>
            </p:cNvPr>
            <p:cNvSpPr/>
            <p:nvPr/>
          </p:nvSpPr>
          <p:spPr>
            <a:xfrm>
              <a:off x="2500602" y="1856509"/>
              <a:ext cx="6781470" cy="4100946"/>
            </a:xfrm>
            <a:prstGeom prst="roundRect">
              <a:avLst>
                <a:gd name="adj" fmla="val 6793"/>
              </a:avLst>
            </a:prstGeom>
            <a:solidFill>
              <a:schemeClr val="bg1"/>
            </a:solidFill>
            <a:ln w="76200">
              <a:solidFill>
                <a:srgbClr val="FA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29" name="Rektangel 28">
              <a:extLst>
                <a:ext uri="{FF2B5EF4-FFF2-40B4-BE49-F238E27FC236}">
                  <a16:creationId xmlns:a16="http://schemas.microsoft.com/office/drawing/2014/main" id="{D66634D7-946E-C74C-C9FD-5E8BB17D4075}"/>
                </a:ext>
              </a:extLst>
            </p:cNvPr>
            <p:cNvSpPr/>
            <p:nvPr/>
          </p:nvSpPr>
          <p:spPr>
            <a:xfrm>
              <a:off x="2456873" y="1690686"/>
              <a:ext cx="6871855" cy="985547"/>
            </a:xfrm>
            <a:prstGeom prst="rect">
              <a:avLst/>
            </a:prstGeom>
            <a:solidFill>
              <a:srgbClr val="FA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grpSp>
        <p:nvGrpSpPr>
          <p:cNvPr id="30" name="!!Grupp 29">
            <a:extLst>
              <a:ext uri="{FF2B5EF4-FFF2-40B4-BE49-F238E27FC236}">
                <a16:creationId xmlns:a16="http://schemas.microsoft.com/office/drawing/2014/main" id="{7F3F4E6B-5987-6DA6-84F2-3678736E0A0A}"/>
              </a:ext>
            </a:extLst>
          </p:cNvPr>
          <p:cNvGrpSpPr/>
          <p:nvPr/>
        </p:nvGrpSpPr>
        <p:grpSpPr>
          <a:xfrm>
            <a:off x="4184644" y="3078832"/>
            <a:ext cx="997528" cy="784178"/>
            <a:chOff x="2456873" y="1690686"/>
            <a:chExt cx="6871855" cy="4266769"/>
          </a:xfrm>
        </p:grpSpPr>
        <p:sp>
          <p:nvSpPr>
            <p:cNvPr id="31" name="Rektangel: rundade hörn 30">
              <a:extLst>
                <a:ext uri="{FF2B5EF4-FFF2-40B4-BE49-F238E27FC236}">
                  <a16:creationId xmlns:a16="http://schemas.microsoft.com/office/drawing/2014/main" id="{2DCCB27B-9532-E02B-96C5-46A4A96E4A7C}"/>
                </a:ext>
              </a:extLst>
            </p:cNvPr>
            <p:cNvSpPr/>
            <p:nvPr/>
          </p:nvSpPr>
          <p:spPr>
            <a:xfrm>
              <a:off x="2500602" y="1856509"/>
              <a:ext cx="6781470" cy="4100946"/>
            </a:xfrm>
            <a:prstGeom prst="roundRect">
              <a:avLst>
                <a:gd name="adj" fmla="val 6793"/>
              </a:avLst>
            </a:prstGeom>
            <a:solidFill>
              <a:schemeClr val="bg1"/>
            </a:solidFill>
            <a:ln w="76200">
              <a:solidFill>
                <a:srgbClr val="FA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32" name="Rektangel 31">
              <a:extLst>
                <a:ext uri="{FF2B5EF4-FFF2-40B4-BE49-F238E27FC236}">
                  <a16:creationId xmlns:a16="http://schemas.microsoft.com/office/drawing/2014/main" id="{62BB605A-AF3E-1042-BC9D-9ACD64211991}"/>
                </a:ext>
              </a:extLst>
            </p:cNvPr>
            <p:cNvSpPr/>
            <p:nvPr/>
          </p:nvSpPr>
          <p:spPr>
            <a:xfrm>
              <a:off x="2456873" y="1690686"/>
              <a:ext cx="6871855" cy="985547"/>
            </a:xfrm>
            <a:prstGeom prst="rect">
              <a:avLst/>
            </a:prstGeom>
            <a:solidFill>
              <a:srgbClr val="FA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grpSp>
        <p:nvGrpSpPr>
          <p:cNvPr id="33" name="!!Grupp 32">
            <a:extLst>
              <a:ext uri="{FF2B5EF4-FFF2-40B4-BE49-F238E27FC236}">
                <a16:creationId xmlns:a16="http://schemas.microsoft.com/office/drawing/2014/main" id="{EA84650B-5945-B857-B4A6-E8701EBD6095}"/>
              </a:ext>
            </a:extLst>
          </p:cNvPr>
          <p:cNvGrpSpPr/>
          <p:nvPr/>
        </p:nvGrpSpPr>
        <p:grpSpPr>
          <a:xfrm>
            <a:off x="4184644" y="4105876"/>
            <a:ext cx="997528" cy="784178"/>
            <a:chOff x="2456873" y="1690686"/>
            <a:chExt cx="6871855" cy="4266769"/>
          </a:xfrm>
        </p:grpSpPr>
        <p:sp>
          <p:nvSpPr>
            <p:cNvPr id="34" name="Rektangel: rundade hörn 33">
              <a:extLst>
                <a:ext uri="{FF2B5EF4-FFF2-40B4-BE49-F238E27FC236}">
                  <a16:creationId xmlns:a16="http://schemas.microsoft.com/office/drawing/2014/main" id="{70C2775A-FE0C-97AF-1F2D-2E83FF70CFCC}"/>
                </a:ext>
              </a:extLst>
            </p:cNvPr>
            <p:cNvSpPr/>
            <p:nvPr/>
          </p:nvSpPr>
          <p:spPr>
            <a:xfrm>
              <a:off x="2500602" y="1856509"/>
              <a:ext cx="6781470" cy="4100946"/>
            </a:xfrm>
            <a:prstGeom prst="roundRect">
              <a:avLst>
                <a:gd name="adj" fmla="val 6793"/>
              </a:avLst>
            </a:prstGeom>
            <a:solidFill>
              <a:schemeClr val="bg1"/>
            </a:solidFill>
            <a:ln w="76200">
              <a:solidFill>
                <a:srgbClr val="FA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35" name="Rektangel 34">
              <a:extLst>
                <a:ext uri="{FF2B5EF4-FFF2-40B4-BE49-F238E27FC236}">
                  <a16:creationId xmlns:a16="http://schemas.microsoft.com/office/drawing/2014/main" id="{06239456-D8A2-1D28-5C72-5201DB57D15C}"/>
                </a:ext>
              </a:extLst>
            </p:cNvPr>
            <p:cNvSpPr/>
            <p:nvPr/>
          </p:nvSpPr>
          <p:spPr>
            <a:xfrm>
              <a:off x="2456873" y="1690686"/>
              <a:ext cx="6871855" cy="985547"/>
            </a:xfrm>
            <a:prstGeom prst="rect">
              <a:avLst/>
            </a:prstGeom>
            <a:solidFill>
              <a:srgbClr val="FA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grpSp>
        <p:nvGrpSpPr>
          <p:cNvPr id="36" name="!!Grupp 35">
            <a:extLst>
              <a:ext uri="{FF2B5EF4-FFF2-40B4-BE49-F238E27FC236}">
                <a16:creationId xmlns:a16="http://schemas.microsoft.com/office/drawing/2014/main" id="{DD57053D-898A-1E24-1E06-F619FC182070}"/>
              </a:ext>
            </a:extLst>
          </p:cNvPr>
          <p:cNvGrpSpPr/>
          <p:nvPr/>
        </p:nvGrpSpPr>
        <p:grpSpPr>
          <a:xfrm>
            <a:off x="4184644" y="5162873"/>
            <a:ext cx="997528" cy="784178"/>
            <a:chOff x="2456873" y="1690686"/>
            <a:chExt cx="6871855" cy="4266769"/>
          </a:xfrm>
        </p:grpSpPr>
        <p:sp>
          <p:nvSpPr>
            <p:cNvPr id="37" name="Rektangel: rundade hörn 36">
              <a:extLst>
                <a:ext uri="{FF2B5EF4-FFF2-40B4-BE49-F238E27FC236}">
                  <a16:creationId xmlns:a16="http://schemas.microsoft.com/office/drawing/2014/main" id="{A052438C-9621-CE8D-6443-142E80C6F053}"/>
                </a:ext>
              </a:extLst>
            </p:cNvPr>
            <p:cNvSpPr/>
            <p:nvPr/>
          </p:nvSpPr>
          <p:spPr>
            <a:xfrm>
              <a:off x="2500602" y="1856509"/>
              <a:ext cx="6781470" cy="4100946"/>
            </a:xfrm>
            <a:prstGeom prst="roundRect">
              <a:avLst>
                <a:gd name="adj" fmla="val 6793"/>
              </a:avLst>
            </a:prstGeom>
            <a:solidFill>
              <a:schemeClr val="bg1"/>
            </a:solidFill>
            <a:ln w="76200">
              <a:solidFill>
                <a:srgbClr val="FA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38" name="Rektangel 37">
              <a:extLst>
                <a:ext uri="{FF2B5EF4-FFF2-40B4-BE49-F238E27FC236}">
                  <a16:creationId xmlns:a16="http://schemas.microsoft.com/office/drawing/2014/main" id="{A7DE7C25-0BDA-850C-0C09-6407EC43F087}"/>
                </a:ext>
              </a:extLst>
            </p:cNvPr>
            <p:cNvSpPr/>
            <p:nvPr/>
          </p:nvSpPr>
          <p:spPr>
            <a:xfrm>
              <a:off x="2456873" y="1690686"/>
              <a:ext cx="6871855" cy="985547"/>
            </a:xfrm>
            <a:prstGeom prst="rect">
              <a:avLst/>
            </a:prstGeom>
            <a:solidFill>
              <a:srgbClr val="FA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grpSp>
        <p:nvGrpSpPr>
          <p:cNvPr id="39" name="!!Grupp 38">
            <a:extLst>
              <a:ext uri="{FF2B5EF4-FFF2-40B4-BE49-F238E27FC236}">
                <a16:creationId xmlns:a16="http://schemas.microsoft.com/office/drawing/2014/main" id="{935F8B63-45B8-71D5-44C9-932EBF1EBCF4}"/>
              </a:ext>
            </a:extLst>
          </p:cNvPr>
          <p:cNvGrpSpPr/>
          <p:nvPr/>
        </p:nvGrpSpPr>
        <p:grpSpPr>
          <a:xfrm>
            <a:off x="5608829" y="1024744"/>
            <a:ext cx="997528" cy="784178"/>
            <a:chOff x="2456873" y="1690686"/>
            <a:chExt cx="6871855" cy="4266769"/>
          </a:xfrm>
        </p:grpSpPr>
        <p:sp>
          <p:nvSpPr>
            <p:cNvPr id="40" name="Rektangel: rundade hörn 39">
              <a:extLst>
                <a:ext uri="{FF2B5EF4-FFF2-40B4-BE49-F238E27FC236}">
                  <a16:creationId xmlns:a16="http://schemas.microsoft.com/office/drawing/2014/main" id="{0DE204A9-EABF-9DE7-8F61-BACC7D56EC28}"/>
                </a:ext>
              </a:extLst>
            </p:cNvPr>
            <p:cNvSpPr/>
            <p:nvPr/>
          </p:nvSpPr>
          <p:spPr>
            <a:xfrm>
              <a:off x="2500602" y="1856509"/>
              <a:ext cx="6781470" cy="4100946"/>
            </a:xfrm>
            <a:prstGeom prst="roundRect">
              <a:avLst>
                <a:gd name="adj" fmla="val 6793"/>
              </a:avLst>
            </a:prstGeom>
            <a:solidFill>
              <a:schemeClr val="bg1"/>
            </a:solidFill>
            <a:ln w="76200">
              <a:solidFill>
                <a:srgbClr val="FA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41" name="Rektangel 40">
              <a:extLst>
                <a:ext uri="{FF2B5EF4-FFF2-40B4-BE49-F238E27FC236}">
                  <a16:creationId xmlns:a16="http://schemas.microsoft.com/office/drawing/2014/main" id="{8D050290-627E-F2BF-48A9-F286A9EFAE0F}"/>
                </a:ext>
              </a:extLst>
            </p:cNvPr>
            <p:cNvSpPr/>
            <p:nvPr/>
          </p:nvSpPr>
          <p:spPr>
            <a:xfrm>
              <a:off x="2456873" y="1690686"/>
              <a:ext cx="6871855" cy="985547"/>
            </a:xfrm>
            <a:prstGeom prst="rect">
              <a:avLst/>
            </a:prstGeom>
            <a:solidFill>
              <a:srgbClr val="FA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grpSp>
        <p:nvGrpSpPr>
          <p:cNvPr id="42" name="!!Grupp 41">
            <a:extLst>
              <a:ext uri="{FF2B5EF4-FFF2-40B4-BE49-F238E27FC236}">
                <a16:creationId xmlns:a16="http://schemas.microsoft.com/office/drawing/2014/main" id="{FDEFEFB4-D478-6681-0421-B30EDE8FEC75}"/>
              </a:ext>
            </a:extLst>
          </p:cNvPr>
          <p:cNvGrpSpPr/>
          <p:nvPr/>
        </p:nvGrpSpPr>
        <p:grpSpPr>
          <a:xfrm>
            <a:off x="5608829" y="2051788"/>
            <a:ext cx="997528" cy="784178"/>
            <a:chOff x="2456873" y="1690686"/>
            <a:chExt cx="6871855" cy="4266769"/>
          </a:xfrm>
        </p:grpSpPr>
        <p:sp>
          <p:nvSpPr>
            <p:cNvPr id="43" name="Rektangel: rundade hörn 42">
              <a:extLst>
                <a:ext uri="{FF2B5EF4-FFF2-40B4-BE49-F238E27FC236}">
                  <a16:creationId xmlns:a16="http://schemas.microsoft.com/office/drawing/2014/main" id="{352A3EBF-1F07-EBF1-4AB5-94E5D88912B4}"/>
                </a:ext>
              </a:extLst>
            </p:cNvPr>
            <p:cNvSpPr/>
            <p:nvPr/>
          </p:nvSpPr>
          <p:spPr>
            <a:xfrm>
              <a:off x="2500602" y="1856509"/>
              <a:ext cx="6781470" cy="4100946"/>
            </a:xfrm>
            <a:prstGeom prst="roundRect">
              <a:avLst>
                <a:gd name="adj" fmla="val 6793"/>
              </a:avLst>
            </a:prstGeom>
            <a:solidFill>
              <a:schemeClr val="bg1"/>
            </a:solidFill>
            <a:ln w="76200">
              <a:solidFill>
                <a:srgbClr val="FA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44" name="Rektangel 43">
              <a:extLst>
                <a:ext uri="{FF2B5EF4-FFF2-40B4-BE49-F238E27FC236}">
                  <a16:creationId xmlns:a16="http://schemas.microsoft.com/office/drawing/2014/main" id="{28CEB0B7-E91A-B02F-FC8B-B8A4ADE66371}"/>
                </a:ext>
              </a:extLst>
            </p:cNvPr>
            <p:cNvSpPr/>
            <p:nvPr/>
          </p:nvSpPr>
          <p:spPr>
            <a:xfrm>
              <a:off x="2456873" y="1690686"/>
              <a:ext cx="6871855" cy="985547"/>
            </a:xfrm>
            <a:prstGeom prst="rect">
              <a:avLst/>
            </a:prstGeom>
            <a:solidFill>
              <a:srgbClr val="FA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grpSp>
        <p:nvGrpSpPr>
          <p:cNvPr id="45" name="!!Grupp 44">
            <a:extLst>
              <a:ext uri="{FF2B5EF4-FFF2-40B4-BE49-F238E27FC236}">
                <a16:creationId xmlns:a16="http://schemas.microsoft.com/office/drawing/2014/main" id="{B6BE039F-1D6D-B316-46B7-202190398CBA}"/>
              </a:ext>
            </a:extLst>
          </p:cNvPr>
          <p:cNvGrpSpPr/>
          <p:nvPr/>
        </p:nvGrpSpPr>
        <p:grpSpPr>
          <a:xfrm>
            <a:off x="5608829" y="3078832"/>
            <a:ext cx="997528" cy="784178"/>
            <a:chOff x="2456873" y="1690686"/>
            <a:chExt cx="6871855" cy="4266769"/>
          </a:xfrm>
        </p:grpSpPr>
        <p:sp>
          <p:nvSpPr>
            <p:cNvPr id="46" name="Rektangel: rundade hörn 45">
              <a:extLst>
                <a:ext uri="{FF2B5EF4-FFF2-40B4-BE49-F238E27FC236}">
                  <a16:creationId xmlns:a16="http://schemas.microsoft.com/office/drawing/2014/main" id="{449C97D9-5639-2F15-3727-B4EFB662EE48}"/>
                </a:ext>
              </a:extLst>
            </p:cNvPr>
            <p:cNvSpPr/>
            <p:nvPr/>
          </p:nvSpPr>
          <p:spPr>
            <a:xfrm>
              <a:off x="2500602" y="1856509"/>
              <a:ext cx="6781470" cy="4100946"/>
            </a:xfrm>
            <a:prstGeom prst="roundRect">
              <a:avLst>
                <a:gd name="adj" fmla="val 6793"/>
              </a:avLst>
            </a:prstGeom>
            <a:solidFill>
              <a:schemeClr val="bg1"/>
            </a:solidFill>
            <a:ln w="76200">
              <a:solidFill>
                <a:srgbClr val="FA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47" name="Rektangel 46">
              <a:extLst>
                <a:ext uri="{FF2B5EF4-FFF2-40B4-BE49-F238E27FC236}">
                  <a16:creationId xmlns:a16="http://schemas.microsoft.com/office/drawing/2014/main" id="{30A0DAF6-AD55-95BD-3E27-31CA0EE6FBE0}"/>
                </a:ext>
              </a:extLst>
            </p:cNvPr>
            <p:cNvSpPr/>
            <p:nvPr/>
          </p:nvSpPr>
          <p:spPr>
            <a:xfrm>
              <a:off x="2456873" y="1690686"/>
              <a:ext cx="6871855" cy="985547"/>
            </a:xfrm>
            <a:prstGeom prst="rect">
              <a:avLst/>
            </a:prstGeom>
            <a:solidFill>
              <a:srgbClr val="FA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grpSp>
        <p:nvGrpSpPr>
          <p:cNvPr id="48" name="!!Grupp 47">
            <a:extLst>
              <a:ext uri="{FF2B5EF4-FFF2-40B4-BE49-F238E27FC236}">
                <a16:creationId xmlns:a16="http://schemas.microsoft.com/office/drawing/2014/main" id="{E1CED5BC-2844-B29C-70F1-3CE3F5389889}"/>
              </a:ext>
            </a:extLst>
          </p:cNvPr>
          <p:cNvGrpSpPr/>
          <p:nvPr/>
        </p:nvGrpSpPr>
        <p:grpSpPr>
          <a:xfrm>
            <a:off x="5608829" y="4105876"/>
            <a:ext cx="997528" cy="784178"/>
            <a:chOff x="2456873" y="1690686"/>
            <a:chExt cx="6871855" cy="4266769"/>
          </a:xfrm>
        </p:grpSpPr>
        <p:sp>
          <p:nvSpPr>
            <p:cNvPr id="49" name="Rektangel: rundade hörn 48">
              <a:extLst>
                <a:ext uri="{FF2B5EF4-FFF2-40B4-BE49-F238E27FC236}">
                  <a16:creationId xmlns:a16="http://schemas.microsoft.com/office/drawing/2014/main" id="{80F6A23A-FF81-3876-46D0-A2DE87A8F618}"/>
                </a:ext>
              </a:extLst>
            </p:cNvPr>
            <p:cNvSpPr/>
            <p:nvPr/>
          </p:nvSpPr>
          <p:spPr>
            <a:xfrm>
              <a:off x="2500602" y="1856509"/>
              <a:ext cx="6781470" cy="4100946"/>
            </a:xfrm>
            <a:prstGeom prst="roundRect">
              <a:avLst>
                <a:gd name="adj" fmla="val 6793"/>
              </a:avLst>
            </a:prstGeom>
            <a:solidFill>
              <a:schemeClr val="bg1"/>
            </a:solidFill>
            <a:ln w="76200">
              <a:solidFill>
                <a:srgbClr val="FA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50" name="Rektangel 49">
              <a:extLst>
                <a:ext uri="{FF2B5EF4-FFF2-40B4-BE49-F238E27FC236}">
                  <a16:creationId xmlns:a16="http://schemas.microsoft.com/office/drawing/2014/main" id="{FECD5171-8DDF-A4E9-7697-4D07C24692CB}"/>
                </a:ext>
              </a:extLst>
            </p:cNvPr>
            <p:cNvSpPr/>
            <p:nvPr/>
          </p:nvSpPr>
          <p:spPr>
            <a:xfrm>
              <a:off x="2456873" y="1690686"/>
              <a:ext cx="6871855" cy="985547"/>
            </a:xfrm>
            <a:prstGeom prst="rect">
              <a:avLst/>
            </a:prstGeom>
            <a:solidFill>
              <a:srgbClr val="FA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grpSp>
        <p:nvGrpSpPr>
          <p:cNvPr id="51" name="!!Grupp 50">
            <a:extLst>
              <a:ext uri="{FF2B5EF4-FFF2-40B4-BE49-F238E27FC236}">
                <a16:creationId xmlns:a16="http://schemas.microsoft.com/office/drawing/2014/main" id="{D2BD22E8-D840-B07B-5245-B973ED8CE5E7}"/>
              </a:ext>
            </a:extLst>
          </p:cNvPr>
          <p:cNvGrpSpPr/>
          <p:nvPr/>
        </p:nvGrpSpPr>
        <p:grpSpPr>
          <a:xfrm>
            <a:off x="5608829" y="5162873"/>
            <a:ext cx="997528" cy="784178"/>
            <a:chOff x="2456873" y="1690686"/>
            <a:chExt cx="6871855" cy="4266769"/>
          </a:xfrm>
        </p:grpSpPr>
        <p:sp>
          <p:nvSpPr>
            <p:cNvPr id="52" name="Rektangel: rundade hörn 51">
              <a:extLst>
                <a:ext uri="{FF2B5EF4-FFF2-40B4-BE49-F238E27FC236}">
                  <a16:creationId xmlns:a16="http://schemas.microsoft.com/office/drawing/2014/main" id="{A28C1A48-C270-E78E-B41A-675366B0852E}"/>
                </a:ext>
              </a:extLst>
            </p:cNvPr>
            <p:cNvSpPr/>
            <p:nvPr/>
          </p:nvSpPr>
          <p:spPr>
            <a:xfrm>
              <a:off x="2500602" y="1856509"/>
              <a:ext cx="6781470" cy="4100946"/>
            </a:xfrm>
            <a:prstGeom prst="roundRect">
              <a:avLst>
                <a:gd name="adj" fmla="val 6793"/>
              </a:avLst>
            </a:prstGeom>
            <a:solidFill>
              <a:schemeClr val="bg1"/>
            </a:solidFill>
            <a:ln w="76200">
              <a:solidFill>
                <a:srgbClr val="FA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53" name="Rektangel 52">
              <a:extLst>
                <a:ext uri="{FF2B5EF4-FFF2-40B4-BE49-F238E27FC236}">
                  <a16:creationId xmlns:a16="http://schemas.microsoft.com/office/drawing/2014/main" id="{1D180561-152E-711B-7E6E-B0B101E5264C}"/>
                </a:ext>
              </a:extLst>
            </p:cNvPr>
            <p:cNvSpPr/>
            <p:nvPr/>
          </p:nvSpPr>
          <p:spPr>
            <a:xfrm>
              <a:off x="2456873" y="1690686"/>
              <a:ext cx="6871855" cy="985547"/>
            </a:xfrm>
            <a:prstGeom prst="rect">
              <a:avLst/>
            </a:prstGeom>
            <a:solidFill>
              <a:srgbClr val="FA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grpSp>
        <p:nvGrpSpPr>
          <p:cNvPr id="54" name="!!Grupp 53">
            <a:extLst>
              <a:ext uri="{FF2B5EF4-FFF2-40B4-BE49-F238E27FC236}">
                <a16:creationId xmlns:a16="http://schemas.microsoft.com/office/drawing/2014/main" id="{0DD45E7D-DE7F-CEC5-80DC-2304BB53ECB3}"/>
              </a:ext>
            </a:extLst>
          </p:cNvPr>
          <p:cNvGrpSpPr/>
          <p:nvPr/>
        </p:nvGrpSpPr>
        <p:grpSpPr>
          <a:xfrm>
            <a:off x="7032590" y="1024744"/>
            <a:ext cx="997528" cy="784178"/>
            <a:chOff x="2456873" y="1690686"/>
            <a:chExt cx="6871855" cy="4266769"/>
          </a:xfrm>
        </p:grpSpPr>
        <p:sp>
          <p:nvSpPr>
            <p:cNvPr id="55" name="Rektangel: rundade hörn 54">
              <a:extLst>
                <a:ext uri="{FF2B5EF4-FFF2-40B4-BE49-F238E27FC236}">
                  <a16:creationId xmlns:a16="http://schemas.microsoft.com/office/drawing/2014/main" id="{B5AD8AF9-FC55-48A4-C865-78D5A44CCFF3}"/>
                </a:ext>
              </a:extLst>
            </p:cNvPr>
            <p:cNvSpPr/>
            <p:nvPr/>
          </p:nvSpPr>
          <p:spPr>
            <a:xfrm>
              <a:off x="2500602" y="1856509"/>
              <a:ext cx="6781470" cy="4100946"/>
            </a:xfrm>
            <a:prstGeom prst="roundRect">
              <a:avLst>
                <a:gd name="adj" fmla="val 6793"/>
              </a:avLst>
            </a:prstGeom>
            <a:solidFill>
              <a:schemeClr val="bg1"/>
            </a:solidFill>
            <a:ln w="76200">
              <a:solidFill>
                <a:srgbClr val="FA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56" name="Rektangel 55">
              <a:extLst>
                <a:ext uri="{FF2B5EF4-FFF2-40B4-BE49-F238E27FC236}">
                  <a16:creationId xmlns:a16="http://schemas.microsoft.com/office/drawing/2014/main" id="{791F44A3-A7A8-B17D-77EF-81D95E410FB3}"/>
                </a:ext>
              </a:extLst>
            </p:cNvPr>
            <p:cNvSpPr/>
            <p:nvPr/>
          </p:nvSpPr>
          <p:spPr>
            <a:xfrm>
              <a:off x="2456873" y="1690686"/>
              <a:ext cx="6871855" cy="985547"/>
            </a:xfrm>
            <a:prstGeom prst="rect">
              <a:avLst/>
            </a:prstGeom>
            <a:solidFill>
              <a:srgbClr val="FA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grpSp>
        <p:nvGrpSpPr>
          <p:cNvPr id="57" name="!!Grupp 56">
            <a:extLst>
              <a:ext uri="{FF2B5EF4-FFF2-40B4-BE49-F238E27FC236}">
                <a16:creationId xmlns:a16="http://schemas.microsoft.com/office/drawing/2014/main" id="{140054F9-E973-D1E5-427E-668FF36F0CF8}"/>
              </a:ext>
            </a:extLst>
          </p:cNvPr>
          <p:cNvGrpSpPr/>
          <p:nvPr/>
        </p:nvGrpSpPr>
        <p:grpSpPr>
          <a:xfrm>
            <a:off x="7032590" y="2051788"/>
            <a:ext cx="997528" cy="784178"/>
            <a:chOff x="2456873" y="1690686"/>
            <a:chExt cx="6871855" cy="4266769"/>
          </a:xfrm>
        </p:grpSpPr>
        <p:sp>
          <p:nvSpPr>
            <p:cNvPr id="58" name="Rektangel: rundade hörn 57">
              <a:extLst>
                <a:ext uri="{FF2B5EF4-FFF2-40B4-BE49-F238E27FC236}">
                  <a16:creationId xmlns:a16="http://schemas.microsoft.com/office/drawing/2014/main" id="{8368837B-0BFF-CD04-B40F-1838450BFD33}"/>
                </a:ext>
              </a:extLst>
            </p:cNvPr>
            <p:cNvSpPr/>
            <p:nvPr/>
          </p:nvSpPr>
          <p:spPr>
            <a:xfrm>
              <a:off x="2500602" y="1856509"/>
              <a:ext cx="6781470" cy="4100946"/>
            </a:xfrm>
            <a:prstGeom prst="roundRect">
              <a:avLst>
                <a:gd name="adj" fmla="val 6793"/>
              </a:avLst>
            </a:prstGeom>
            <a:solidFill>
              <a:schemeClr val="bg1"/>
            </a:solidFill>
            <a:ln w="76200">
              <a:solidFill>
                <a:srgbClr val="FA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59" name="Rektangel 58">
              <a:extLst>
                <a:ext uri="{FF2B5EF4-FFF2-40B4-BE49-F238E27FC236}">
                  <a16:creationId xmlns:a16="http://schemas.microsoft.com/office/drawing/2014/main" id="{3E8C8AEF-E943-49B4-4700-06214273F3B0}"/>
                </a:ext>
              </a:extLst>
            </p:cNvPr>
            <p:cNvSpPr/>
            <p:nvPr/>
          </p:nvSpPr>
          <p:spPr>
            <a:xfrm>
              <a:off x="2456873" y="1690686"/>
              <a:ext cx="6871855" cy="985547"/>
            </a:xfrm>
            <a:prstGeom prst="rect">
              <a:avLst/>
            </a:prstGeom>
            <a:solidFill>
              <a:srgbClr val="FA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grpSp>
        <p:nvGrpSpPr>
          <p:cNvPr id="60" name="!!Grupp 59">
            <a:extLst>
              <a:ext uri="{FF2B5EF4-FFF2-40B4-BE49-F238E27FC236}">
                <a16:creationId xmlns:a16="http://schemas.microsoft.com/office/drawing/2014/main" id="{8AF88CE0-C470-47EC-175B-AB5E0960B9BB}"/>
              </a:ext>
            </a:extLst>
          </p:cNvPr>
          <p:cNvGrpSpPr/>
          <p:nvPr/>
        </p:nvGrpSpPr>
        <p:grpSpPr>
          <a:xfrm>
            <a:off x="7032590" y="3078832"/>
            <a:ext cx="997528" cy="784178"/>
            <a:chOff x="2456873" y="1690686"/>
            <a:chExt cx="6871855" cy="4266769"/>
          </a:xfrm>
        </p:grpSpPr>
        <p:sp>
          <p:nvSpPr>
            <p:cNvPr id="61" name="Rektangel: rundade hörn 60">
              <a:extLst>
                <a:ext uri="{FF2B5EF4-FFF2-40B4-BE49-F238E27FC236}">
                  <a16:creationId xmlns:a16="http://schemas.microsoft.com/office/drawing/2014/main" id="{87B33022-A08A-D9D2-F3B5-1D9196126F3B}"/>
                </a:ext>
              </a:extLst>
            </p:cNvPr>
            <p:cNvSpPr/>
            <p:nvPr/>
          </p:nvSpPr>
          <p:spPr>
            <a:xfrm>
              <a:off x="2500602" y="1856509"/>
              <a:ext cx="6781470" cy="4100946"/>
            </a:xfrm>
            <a:prstGeom prst="roundRect">
              <a:avLst>
                <a:gd name="adj" fmla="val 6793"/>
              </a:avLst>
            </a:prstGeom>
            <a:solidFill>
              <a:schemeClr val="bg1"/>
            </a:solidFill>
            <a:ln w="76200">
              <a:solidFill>
                <a:srgbClr val="FA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62" name="Rektangel 61">
              <a:extLst>
                <a:ext uri="{FF2B5EF4-FFF2-40B4-BE49-F238E27FC236}">
                  <a16:creationId xmlns:a16="http://schemas.microsoft.com/office/drawing/2014/main" id="{C093D424-96D4-A09B-05A4-DF4BB1858EAD}"/>
                </a:ext>
              </a:extLst>
            </p:cNvPr>
            <p:cNvSpPr/>
            <p:nvPr/>
          </p:nvSpPr>
          <p:spPr>
            <a:xfrm>
              <a:off x="2456873" y="1690686"/>
              <a:ext cx="6871855" cy="985547"/>
            </a:xfrm>
            <a:prstGeom prst="rect">
              <a:avLst/>
            </a:prstGeom>
            <a:solidFill>
              <a:srgbClr val="FA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grpSp>
        <p:nvGrpSpPr>
          <p:cNvPr id="63" name="!!Grupp 62">
            <a:extLst>
              <a:ext uri="{FF2B5EF4-FFF2-40B4-BE49-F238E27FC236}">
                <a16:creationId xmlns:a16="http://schemas.microsoft.com/office/drawing/2014/main" id="{583E76B3-CC9D-220C-353A-BAC49B09341E}"/>
              </a:ext>
            </a:extLst>
          </p:cNvPr>
          <p:cNvGrpSpPr/>
          <p:nvPr/>
        </p:nvGrpSpPr>
        <p:grpSpPr>
          <a:xfrm>
            <a:off x="7032590" y="4105876"/>
            <a:ext cx="997528" cy="784178"/>
            <a:chOff x="2456873" y="1690686"/>
            <a:chExt cx="6871855" cy="4266769"/>
          </a:xfrm>
        </p:grpSpPr>
        <p:sp>
          <p:nvSpPr>
            <p:cNvPr id="64" name="Rektangel: rundade hörn 63">
              <a:extLst>
                <a:ext uri="{FF2B5EF4-FFF2-40B4-BE49-F238E27FC236}">
                  <a16:creationId xmlns:a16="http://schemas.microsoft.com/office/drawing/2014/main" id="{A6361A47-0513-E4D3-0705-E6EA5F210CC5}"/>
                </a:ext>
              </a:extLst>
            </p:cNvPr>
            <p:cNvSpPr/>
            <p:nvPr/>
          </p:nvSpPr>
          <p:spPr>
            <a:xfrm>
              <a:off x="2500602" y="1856509"/>
              <a:ext cx="6781470" cy="4100946"/>
            </a:xfrm>
            <a:prstGeom prst="roundRect">
              <a:avLst>
                <a:gd name="adj" fmla="val 6793"/>
              </a:avLst>
            </a:prstGeom>
            <a:solidFill>
              <a:schemeClr val="bg1"/>
            </a:solidFill>
            <a:ln w="76200">
              <a:solidFill>
                <a:srgbClr val="FA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65" name="Rektangel 64">
              <a:extLst>
                <a:ext uri="{FF2B5EF4-FFF2-40B4-BE49-F238E27FC236}">
                  <a16:creationId xmlns:a16="http://schemas.microsoft.com/office/drawing/2014/main" id="{2E831CC6-0D31-F825-3026-D254162ABB44}"/>
                </a:ext>
              </a:extLst>
            </p:cNvPr>
            <p:cNvSpPr/>
            <p:nvPr/>
          </p:nvSpPr>
          <p:spPr>
            <a:xfrm>
              <a:off x="2456873" y="1690686"/>
              <a:ext cx="6871855" cy="985547"/>
            </a:xfrm>
            <a:prstGeom prst="rect">
              <a:avLst/>
            </a:prstGeom>
            <a:solidFill>
              <a:srgbClr val="FA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grpSp>
        <p:nvGrpSpPr>
          <p:cNvPr id="66" name="!!Grupp 65">
            <a:extLst>
              <a:ext uri="{FF2B5EF4-FFF2-40B4-BE49-F238E27FC236}">
                <a16:creationId xmlns:a16="http://schemas.microsoft.com/office/drawing/2014/main" id="{436ACCDE-F5D7-632B-D0C0-5CCEFB85ED4B}"/>
              </a:ext>
            </a:extLst>
          </p:cNvPr>
          <p:cNvGrpSpPr/>
          <p:nvPr/>
        </p:nvGrpSpPr>
        <p:grpSpPr>
          <a:xfrm>
            <a:off x="7032590" y="5162873"/>
            <a:ext cx="997528" cy="784178"/>
            <a:chOff x="2456873" y="1690686"/>
            <a:chExt cx="6871855" cy="4266769"/>
          </a:xfrm>
        </p:grpSpPr>
        <p:sp>
          <p:nvSpPr>
            <p:cNvPr id="67" name="Rektangel: rundade hörn 66">
              <a:extLst>
                <a:ext uri="{FF2B5EF4-FFF2-40B4-BE49-F238E27FC236}">
                  <a16:creationId xmlns:a16="http://schemas.microsoft.com/office/drawing/2014/main" id="{76E524F8-8EB8-0BA2-234E-AE210F191418}"/>
                </a:ext>
              </a:extLst>
            </p:cNvPr>
            <p:cNvSpPr/>
            <p:nvPr/>
          </p:nvSpPr>
          <p:spPr>
            <a:xfrm>
              <a:off x="2500602" y="1856509"/>
              <a:ext cx="6781470" cy="4100946"/>
            </a:xfrm>
            <a:prstGeom prst="roundRect">
              <a:avLst>
                <a:gd name="adj" fmla="val 6793"/>
              </a:avLst>
            </a:prstGeom>
            <a:solidFill>
              <a:schemeClr val="bg1"/>
            </a:solidFill>
            <a:ln w="76200">
              <a:solidFill>
                <a:srgbClr val="FA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68" name="Rektangel 67">
              <a:extLst>
                <a:ext uri="{FF2B5EF4-FFF2-40B4-BE49-F238E27FC236}">
                  <a16:creationId xmlns:a16="http://schemas.microsoft.com/office/drawing/2014/main" id="{96C0D7D7-8F8F-5B60-0066-0112F5AE2917}"/>
                </a:ext>
              </a:extLst>
            </p:cNvPr>
            <p:cNvSpPr/>
            <p:nvPr/>
          </p:nvSpPr>
          <p:spPr>
            <a:xfrm>
              <a:off x="2456873" y="1690686"/>
              <a:ext cx="6871855" cy="985547"/>
            </a:xfrm>
            <a:prstGeom prst="rect">
              <a:avLst/>
            </a:prstGeom>
            <a:solidFill>
              <a:srgbClr val="FA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grpSp>
        <p:nvGrpSpPr>
          <p:cNvPr id="69" name="!!Grupp 68">
            <a:extLst>
              <a:ext uri="{FF2B5EF4-FFF2-40B4-BE49-F238E27FC236}">
                <a16:creationId xmlns:a16="http://schemas.microsoft.com/office/drawing/2014/main" id="{12B44175-32F9-183E-B7EB-E4934130A069}"/>
              </a:ext>
            </a:extLst>
          </p:cNvPr>
          <p:cNvGrpSpPr/>
          <p:nvPr/>
        </p:nvGrpSpPr>
        <p:grpSpPr>
          <a:xfrm>
            <a:off x="8395593" y="1024744"/>
            <a:ext cx="997528" cy="784178"/>
            <a:chOff x="2456873" y="1690686"/>
            <a:chExt cx="6871855" cy="4266769"/>
          </a:xfrm>
        </p:grpSpPr>
        <p:sp>
          <p:nvSpPr>
            <p:cNvPr id="70" name="Rektangel: rundade hörn 69">
              <a:extLst>
                <a:ext uri="{FF2B5EF4-FFF2-40B4-BE49-F238E27FC236}">
                  <a16:creationId xmlns:a16="http://schemas.microsoft.com/office/drawing/2014/main" id="{3F4803B9-6CB1-5868-82C7-342689683E83}"/>
                </a:ext>
              </a:extLst>
            </p:cNvPr>
            <p:cNvSpPr/>
            <p:nvPr/>
          </p:nvSpPr>
          <p:spPr>
            <a:xfrm>
              <a:off x="2500602" y="1856509"/>
              <a:ext cx="6781470" cy="4100946"/>
            </a:xfrm>
            <a:prstGeom prst="roundRect">
              <a:avLst>
                <a:gd name="adj" fmla="val 6793"/>
              </a:avLst>
            </a:prstGeom>
            <a:solidFill>
              <a:schemeClr val="bg1"/>
            </a:solidFill>
            <a:ln w="76200">
              <a:solidFill>
                <a:srgbClr val="FA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71" name="Rektangel 70">
              <a:extLst>
                <a:ext uri="{FF2B5EF4-FFF2-40B4-BE49-F238E27FC236}">
                  <a16:creationId xmlns:a16="http://schemas.microsoft.com/office/drawing/2014/main" id="{77309842-E72E-7F03-0825-E5B2A304D59A}"/>
                </a:ext>
              </a:extLst>
            </p:cNvPr>
            <p:cNvSpPr/>
            <p:nvPr/>
          </p:nvSpPr>
          <p:spPr>
            <a:xfrm>
              <a:off x="2456873" y="1690686"/>
              <a:ext cx="6871855" cy="985547"/>
            </a:xfrm>
            <a:prstGeom prst="rect">
              <a:avLst/>
            </a:prstGeom>
            <a:solidFill>
              <a:srgbClr val="FA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grpSp>
        <p:nvGrpSpPr>
          <p:cNvPr id="72" name="!!Grupp 71">
            <a:extLst>
              <a:ext uri="{FF2B5EF4-FFF2-40B4-BE49-F238E27FC236}">
                <a16:creationId xmlns:a16="http://schemas.microsoft.com/office/drawing/2014/main" id="{0C32AF23-4A7C-BADE-E6E4-140F18765F93}"/>
              </a:ext>
            </a:extLst>
          </p:cNvPr>
          <p:cNvGrpSpPr/>
          <p:nvPr/>
        </p:nvGrpSpPr>
        <p:grpSpPr>
          <a:xfrm>
            <a:off x="8395593" y="2051788"/>
            <a:ext cx="997528" cy="784178"/>
            <a:chOff x="2456873" y="1690686"/>
            <a:chExt cx="6871855" cy="4266769"/>
          </a:xfrm>
        </p:grpSpPr>
        <p:sp>
          <p:nvSpPr>
            <p:cNvPr id="73" name="Rektangel: rundade hörn 72">
              <a:extLst>
                <a:ext uri="{FF2B5EF4-FFF2-40B4-BE49-F238E27FC236}">
                  <a16:creationId xmlns:a16="http://schemas.microsoft.com/office/drawing/2014/main" id="{B27154D7-2F5C-C815-6069-B7C8918A0E64}"/>
                </a:ext>
              </a:extLst>
            </p:cNvPr>
            <p:cNvSpPr/>
            <p:nvPr/>
          </p:nvSpPr>
          <p:spPr>
            <a:xfrm>
              <a:off x="2500602" y="1856509"/>
              <a:ext cx="6781470" cy="4100946"/>
            </a:xfrm>
            <a:prstGeom prst="roundRect">
              <a:avLst>
                <a:gd name="adj" fmla="val 6793"/>
              </a:avLst>
            </a:prstGeom>
            <a:solidFill>
              <a:schemeClr val="bg1"/>
            </a:solidFill>
            <a:ln w="76200">
              <a:solidFill>
                <a:srgbClr val="FA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74" name="Rektangel 73">
              <a:extLst>
                <a:ext uri="{FF2B5EF4-FFF2-40B4-BE49-F238E27FC236}">
                  <a16:creationId xmlns:a16="http://schemas.microsoft.com/office/drawing/2014/main" id="{26DAAC00-ECB5-4C11-ADAD-956DFEB00864}"/>
                </a:ext>
              </a:extLst>
            </p:cNvPr>
            <p:cNvSpPr/>
            <p:nvPr/>
          </p:nvSpPr>
          <p:spPr>
            <a:xfrm>
              <a:off x="2456873" y="1690686"/>
              <a:ext cx="6871855" cy="985547"/>
            </a:xfrm>
            <a:prstGeom prst="rect">
              <a:avLst/>
            </a:prstGeom>
            <a:solidFill>
              <a:srgbClr val="FA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grpSp>
        <p:nvGrpSpPr>
          <p:cNvPr id="75" name="!!Grupp 74">
            <a:extLst>
              <a:ext uri="{FF2B5EF4-FFF2-40B4-BE49-F238E27FC236}">
                <a16:creationId xmlns:a16="http://schemas.microsoft.com/office/drawing/2014/main" id="{F8F200A7-9237-F489-4866-55B802AC3609}"/>
              </a:ext>
            </a:extLst>
          </p:cNvPr>
          <p:cNvGrpSpPr/>
          <p:nvPr/>
        </p:nvGrpSpPr>
        <p:grpSpPr>
          <a:xfrm>
            <a:off x="8395593" y="3078832"/>
            <a:ext cx="997528" cy="784178"/>
            <a:chOff x="2456873" y="1690686"/>
            <a:chExt cx="6871855" cy="4266769"/>
          </a:xfrm>
        </p:grpSpPr>
        <p:sp>
          <p:nvSpPr>
            <p:cNvPr id="76" name="Rektangel: rundade hörn 75">
              <a:extLst>
                <a:ext uri="{FF2B5EF4-FFF2-40B4-BE49-F238E27FC236}">
                  <a16:creationId xmlns:a16="http://schemas.microsoft.com/office/drawing/2014/main" id="{84573886-C1EB-EDC3-0DCC-286A3A6F9D93}"/>
                </a:ext>
              </a:extLst>
            </p:cNvPr>
            <p:cNvSpPr/>
            <p:nvPr/>
          </p:nvSpPr>
          <p:spPr>
            <a:xfrm>
              <a:off x="2500602" y="1856509"/>
              <a:ext cx="6781470" cy="4100946"/>
            </a:xfrm>
            <a:prstGeom prst="roundRect">
              <a:avLst>
                <a:gd name="adj" fmla="val 6793"/>
              </a:avLst>
            </a:prstGeom>
            <a:solidFill>
              <a:schemeClr val="bg1"/>
            </a:solidFill>
            <a:ln w="76200">
              <a:solidFill>
                <a:srgbClr val="FA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77" name="Rektangel 76">
              <a:extLst>
                <a:ext uri="{FF2B5EF4-FFF2-40B4-BE49-F238E27FC236}">
                  <a16:creationId xmlns:a16="http://schemas.microsoft.com/office/drawing/2014/main" id="{2D072AD6-028D-41AC-F6C4-F15C3D6295B9}"/>
                </a:ext>
              </a:extLst>
            </p:cNvPr>
            <p:cNvSpPr/>
            <p:nvPr/>
          </p:nvSpPr>
          <p:spPr>
            <a:xfrm>
              <a:off x="2456873" y="1690686"/>
              <a:ext cx="6871855" cy="985547"/>
            </a:xfrm>
            <a:prstGeom prst="rect">
              <a:avLst/>
            </a:prstGeom>
            <a:solidFill>
              <a:srgbClr val="FA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grpSp>
        <p:nvGrpSpPr>
          <p:cNvPr id="78" name="!!Grupp 77">
            <a:extLst>
              <a:ext uri="{FF2B5EF4-FFF2-40B4-BE49-F238E27FC236}">
                <a16:creationId xmlns:a16="http://schemas.microsoft.com/office/drawing/2014/main" id="{38CFFA72-4CBA-9990-DE73-2584F0D319B4}"/>
              </a:ext>
            </a:extLst>
          </p:cNvPr>
          <p:cNvGrpSpPr/>
          <p:nvPr/>
        </p:nvGrpSpPr>
        <p:grpSpPr>
          <a:xfrm>
            <a:off x="8395593" y="4105876"/>
            <a:ext cx="997528" cy="784178"/>
            <a:chOff x="2456873" y="1690686"/>
            <a:chExt cx="6871855" cy="4266769"/>
          </a:xfrm>
        </p:grpSpPr>
        <p:sp>
          <p:nvSpPr>
            <p:cNvPr id="79" name="Rektangel: rundade hörn 78">
              <a:extLst>
                <a:ext uri="{FF2B5EF4-FFF2-40B4-BE49-F238E27FC236}">
                  <a16:creationId xmlns:a16="http://schemas.microsoft.com/office/drawing/2014/main" id="{E6497607-6E11-94B6-9FBA-F192D8CFF4F2}"/>
                </a:ext>
              </a:extLst>
            </p:cNvPr>
            <p:cNvSpPr/>
            <p:nvPr/>
          </p:nvSpPr>
          <p:spPr>
            <a:xfrm>
              <a:off x="2500602" y="1856509"/>
              <a:ext cx="6781470" cy="4100946"/>
            </a:xfrm>
            <a:prstGeom prst="roundRect">
              <a:avLst>
                <a:gd name="adj" fmla="val 6793"/>
              </a:avLst>
            </a:prstGeom>
            <a:solidFill>
              <a:schemeClr val="bg1"/>
            </a:solidFill>
            <a:ln w="76200">
              <a:solidFill>
                <a:srgbClr val="FA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80" name="Rektangel 79">
              <a:extLst>
                <a:ext uri="{FF2B5EF4-FFF2-40B4-BE49-F238E27FC236}">
                  <a16:creationId xmlns:a16="http://schemas.microsoft.com/office/drawing/2014/main" id="{CF9F8B0B-DDEF-714B-FBD7-00DB142F2864}"/>
                </a:ext>
              </a:extLst>
            </p:cNvPr>
            <p:cNvSpPr/>
            <p:nvPr/>
          </p:nvSpPr>
          <p:spPr>
            <a:xfrm>
              <a:off x="2456873" y="1690686"/>
              <a:ext cx="6871855" cy="985547"/>
            </a:xfrm>
            <a:prstGeom prst="rect">
              <a:avLst/>
            </a:prstGeom>
            <a:solidFill>
              <a:srgbClr val="FA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grpSp>
        <p:nvGrpSpPr>
          <p:cNvPr id="81" name="!!Grupp 80">
            <a:extLst>
              <a:ext uri="{FF2B5EF4-FFF2-40B4-BE49-F238E27FC236}">
                <a16:creationId xmlns:a16="http://schemas.microsoft.com/office/drawing/2014/main" id="{AF9B69CF-12C3-1301-9831-ED086AEBCA0A}"/>
              </a:ext>
            </a:extLst>
          </p:cNvPr>
          <p:cNvGrpSpPr/>
          <p:nvPr/>
        </p:nvGrpSpPr>
        <p:grpSpPr>
          <a:xfrm>
            <a:off x="8395593" y="5162873"/>
            <a:ext cx="997528" cy="784178"/>
            <a:chOff x="2456873" y="1690686"/>
            <a:chExt cx="6871855" cy="4266769"/>
          </a:xfrm>
        </p:grpSpPr>
        <p:sp>
          <p:nvSpPr>
            <p:cNvPr id="82" name="Rektangel: rundade hörn 81">
              <a:extLst>
                <a:ext uri="{FF2B5EF4-FFF2-40B4-BE49-F238E27FC236}">
                  <a16:creationId xmlns:a16="http://schemas.microsoft.com/office/drawing/2014/main" id="{424703D3-E0A7-5733-48F0-D6C85D0FF442}"/>
                </a:ext>
              </a:extLst>
            </p:cNvPr>
            <p:cNvSpPr/>
            <p:nvPr/>
          </p:nvSpPr>
          <p:spPr>
            <a:xfrm>
              <a:off x="2500602" y="1856509"/>
              <a:ext cx="6781470" cy="4100946"/>
            </a:xfrm>
            <a:prstGeom prst="roundRect">
              <a:avLst>
                <a:gd name="adj" fmla="val 6793"/>
              </a:avLst>
            </a:prstGeom>
            <a:solidFill>
              <a:schemeClr val="bg1"/>
            </a:solidFill>
            <a:ln w="76200">
              <a:solidFill>
                <a:srgbClr val="FA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83" name="Rektangel 82">
              <a:extLst>
                <a:ext uri="{FF2B5EF4-FFF2-40B4-BE49-F238E27FC236}">
                  <a16:creationId xmlns:a16="http://schemas.microsoft.com/office/drawing/2014/main" id="{203BA6A8-ED63-EE3B-5958-90A6B3137B8F}"/>
                </a:ext>
              </a:extLst>
            </p:cNvPr>
            <p:cNvSpPr/>
            <p:nvPr/>
          </p:nvSpPr>
          <p:spPr>
            <a:xfrm>
              <a:off x="2456873" y="1690686"/>
              <a:ext cx="6871855" cy="985547"/>
            </a:xfrm>
            <a:prstGeom prst="rect">
              <a:avLst/>
            </a:prstGeom>
            <a:solidFill>
              <a:srgbClr val="FA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sp>
        <p:nvSpPr>
          <p:cNvPr id="88" name="Bild 4">
            <a:extLst>
              <a:ext uri="{FF2B5EF4-FFF2-40B4-BE49-F238E27FC236}">
                <a16:creationId xmlns:a16="http://schemas.microsoft.com/office/drawing/2014/main" id="{BD1E49C8-7008-A808-AB6E-46D3882D83B2}"/>
              </a:ext>
            </a:extLst>
          </p:cNvPr>
          <p:cNvSpPr/>
          <p:nvPr/>
        </p:nvSpPr>
        <p:spPr>
          <a:xfrm>
            <a:off x="593965" y="306220"/>
            <a:ext cx="1710474" cy="1569279"/>
          </a:xfrm>
          <a:custGeom>
            <a:avLst/>
            <a:gdLst>
              <a:gd name="connsiteX0" fmla="*/ 2890230 w 2892095"/>
              <a:gd name="connsiteY0" fmla="*/ 1445098 h 2897508"/>
              <a:gd name="connsiteX1" fmla="*/ 2302775 w 2892095"/>
              <a:gd name="connsiteY1" fmla="*/ 2480306 h 2897508"/>
              <a:gd name="connsiteX2" fmla="*/ 1445246 w 2892095"/>
              <a:gd name="connsiteY2" fmla="*/ 2890081 h 2897508"/>
              <a:gd name="connsiteX3" fmla="*/ 828030 w 2892095"/>
              <a:gd name="connsiteY3" fmla="*/ 2805239 h 2897508"/>
              <a:gd name="connsiteX4" fmla="*/ 41 w 2892095"/>
              <a:gd name="connsiteY4" fmla="*/ 1445098 h 2897508"/>
              <a:gd name="connsiteX5" fmla="*/ 468450 w 2892095"/>
              <a:gd name="connsiteY5" fmla="*/ 370688 h 2897508"/>
              <a:gd name="connsiteX6" fmla="*/ 1445135 w 2892095"/>
              <a:gd name="connsiteY6" fmla="*/ 3 h 2897508"/>
              <a:gd name="connsiteX7" fmla="*/ 2458467 w 2892095"/>
              <a:gd name="connsiteY7" fmla="*/ 397563 h 2897508"/>
              <a:gd name="connsiteX8" fmla="*/ 2890230 w 2892095"/>
              <a:gd name="connsiteY8" fmla="*/ 1445098 h 289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2095" h="2897508">
                <a:moveTo>
                  <a:pt x="2890230" y="1445098"/>
                </a:moveTo>
                <a:cubicBezTo>
                  <a:pt x="2860468" y="1988799"/>
                  <a:pt x="2486341" y="2318617"/>
                  <a:pt x="2302775" y="2480306"/>
                </a:cubicBezTo>
                <a:cubicBezTo>
                  <a:pt x="2159853" y="2606348"/>
                  <a:pt x="1877564" y="2848215"/>
                  <a:pt x="1445246" y="2890081"/>
                </a:cubicBezTo>
                <a:cubicBezTo>
                  <a:pt x="1355740" y="2898743"/>
                  <a:pt x="1102324" y="2920286"/>
                  <a:pt x="828030" y="2805239"/>
                </a:cubicBezTo>
                <a:cubicBezTo>
                  <a:pt x="316756" y="2590801"/>
                  <a:pt x="-4179" y="2006678"/>
                  <a:pt x="41" y="1445098"/>
                </a:cubicBezTo>
                <a:cubicBezTo>
                  <a:pt x="930" y="1328495"/>
                  <a:pt x="19031" y="779353"/>
                  <a:pt x="468450" y="370688"/>
                </a:cubicBezTo>
                <a:cubicBezTo>
                  <a:pt x="850462" y="23213"/>
                  <a:pt x="1298549" y="337"/>
                  <a:pt x="1445135" y="3"/>
                </a:cubicBezTo>
                <a:cubicBezTo>
                  <a:pt x="1599273" y="-330"/>
                  <a:pt x="2070569" y="22769"/>
                  <a:pt x="2458467" y="397563"/>
                </a:cubicBezTo>
                <a:cubicBezTo>
                  <a:pt x="2533426" y="469967"/>
                  <a:pt x="2922212" y="861641"/>
                  <a:pt x="2890230" y="1445098"/>
                </a:cubicBezTo>
                <a:close/>
              </a:path>
            </a:pathLst>
          </a:custGeom>
          <a:solidFill>
            <a:schemeClr val="accent6">
              <a:lumMod val="60000"/>
              <a:lumOff val="40000"/>
            </a:schemeClr>
          </a:solidFill>
          <a:ln w="0" cap="flat">
            <a:noFill/>
            <a:prstDash val="solid"/>
            <a:miter/>
          </a:ln>
        </p:spPr>
        <p:txBody>
          <a:bodyPr rtlCol="0" anchor="ctr"/>
          <a:lstStyle/>
          <a:p>
            <a:pPr algn="ctr"/>
            <a:r>
              <a:rPr lang="sv-SE" dirty="0">
                <a:solidFill>
                  <a:schemeClr val="bg1"/>
                </a:solidFill>
                <a:latin typeface="TeeFranklin Bd" panose="02000803060000020004" pitchFamily="50" charset="0"/>
              </a:rPr>
              <a:t>The country</a:t>
            </a:r>
          </a:p>
        </p:txBody>
      </p:sp>
      <p:sp>
        <p:nvSpPr>
          <p:cNvPr id="89" name="Bild 4">
            <a:extLst>
              <a:ext uri="{FF2B5EF4-FFF2-40B4-BE49-F238E27FC236}">
                <a16:creationId xmlns:a16="http://schemas.microsoft.com/office/drawing/2014/main" id="{EE045B53-03BE-6A6D-DE99-5C4B42233145}"/>
              </a:ext>
            </a:extLst>
          </p:cNvPr>
          <p:cNvSpPr/>
          <p:nvPr/>
        </p:nvSpPr>
        <p:spPr>
          <a:xfrm>
            <a:off x="9903763" y="356406"/>
            <a:ext cx="1710474" cy="1569279"/>
          </a:xfrm>
          <a:custGeom>
            <a:avLst/>
            <a:gdLst>
              <a:gd name="connsiteX0" fmla="*/ 2890230 w 2892095"/>
              <a:gd name="connsiteY0" fmla="*/ 1445098 h 2897508"/>
              <a:gd name="connsiteX1" fmla="*/ 2302775 w 2892095"/>
              <a:gd name="connsiteY1" fmla="*/ 2480306 h 2897508"/>
              <a:gd name="connsiteX2" fmla="*/ 1445246 w 2892095"/>
              <a:gd name="connsiteY2" fmla="*/ 2890081 h 2897508"/>
              <a:gd name="connsiteX3" fmla="*/ 828030 w 2892095"/>
              <a:gd name="connsiteY3" fmla="*/ 2805239 h 2897508"/>
              <a:gd name="connsiteX4" fmla="*/ 41 w 2892095"/>
              <a:gd name="connsiteY4" fmla="*/ 1445098 h 2897508"/>
              <a:gd name="connsiteX5" fmla="*/ 468450 w 2892095"/>
              <a:gd name="connsiteY5" fmla="*/ 370688 h 2897508"/>
              <a:gd name="connsiteX6" fmla="*/ 1445135 w 2892095"/>
              <a:gd name="connsiteY6" fmla="*/ 3 h 2897508"/>
              <a:gd name="connsiteX7" fmla="*/ 2458467 w 2892095"/>
              <a:gd name="connsiteY7" fmla="*/ 397563 h 2897508"/>
              <a:gd name="connsiteX8" fmla="*/ 2890230 w 2892095"/>
              <a:gd name="connsiteY8" fmla="*/ 1445098 h 289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2095" h="2897508">
                <a:moveTo>
                  <a:pt x="2890230" y="1445098"/>
                </a:moveTo>
                <a:cubicBezTo>
                  <a:pt x="2860468" y="1988799"/>
                  <a:pt x="2486341" y="2318617"/>
                  <a:pt x="2302775" y="2480306"/>
                </a:cubicBezTo>
                <a:cubicBezTo>
                  <a:pt x="2159853" y="2606348"/>
                  <a:pt x="1877564" y="2848215"/>
                  <a:pt x="1445246" y="2890081"/>
                </a:cubicBezTo>
                <a:cubicBezTo>
                  <a:pt x="1355740" y="2898743"/>
                  <a:pt x="1102324" y="2920286"/>
                  <a:pt x="828030" y="2805239"/>
                </a:cubicBezTo>
                <a:cubicBezTo>
                  <a:pt x="316756" y="2590801"/>
                  <a:pt x="-4179" y="2006678"/>
                  <a:pt x="41" y="1445098"/>
                </a:cubicBezTo>
                <a:cubicBezTo>
                  <a:pt x="930" y="1328495"/>
                  <a:pt x="19031" y="779353"/>
                  <a:pt x="468450" y="370688"/>
                </a:cubicBezTo>
                <a:cubicBezTo>
                  <a:pt x="850462" y="23213"/>
                  <a:pt x="1298549" y="337"/>
                  <a:pt x="1445135" y="3"/>
                </a:cubicBezTo>
                <a:cubicBezTo>
                  <a:pt x="1599273" y="-330"/>
                  <a:pt x="2070569" y="22769"/>
                  <a:pt x="2458467" y="397563"/>
                </a:cubicBezTo>
                <a:cubicBezTo>
                  <a:pt x="2533426" y="469967"/>
                  <a:pt x="2922212" y="861641"/>
                  <a:pt x="2890230" y="1445098"/>
                </a:cubicBezTo>
                <a:close/>
              </a:path>
            </a:pathLst>
          </a:custGeom>
          <a:solidFill>
            <a:schemeClr val="accent4">
              <a:lumMod val="60000"/>
              <a:lumOff val="40000"/>
            </a:schemeClr>
          </a:solidFill>
          <a:ln w="0" cap="flat">
            <a:noFill/>
            <a:prstDash val="solid"/>
            <a:miter/>
          </a:ln>
        </p:spPr>
        <p:txBody>
          <a:bodyPr rtlCol="0" anchor="ctr"/>
          <a:lstStyle/>
          <a:p>
            <a:pPr algn="ctr"/>
            <a:r>
              <a:rPr lang="sv-SE" dirty="0">
                <a:solidFill>
                  <a:schemeClr val="bg1"/>
                </a:solidFill>
                <a:latin typeface="TeeFranklin Bd" panose="02000803060000020004" pitchFamily="50" charset="0"/>
              </a:rPr>
              <a:t>The City</a:t>
            </a:r>
          </a:p>
        </p:txBody>
      </p:sp>
      <p:sp>
        <p:nvSpPr>
          <p:cNvPr id="90" name="Bild 4">
            <a:extLst>
              <a:ext uri="{FF2B5EF4-FFF2-40B4-BE49-F238E27FC236}">
                <a16:creationId xmlns:a16="http://schemas.microsoft.com/office/drawing/2014/main" id="{BCA7DBCE-3C20-381B-519C-16CE287B2498}"/>
              </a:ext>
            </a:extLst>
          </p:cNvPr>
          <p:cNvSpPr/>
          <p:nvPr/>
        </p:nvSpPr>
        <p:spPr>
          <a:xfrm>
            <a:off x="10015600" y="4785560"/>
            <a:ext cx="1710474" cy="1569279"/>
          </a:xfrm>
          <a:custGeom>
            <a:avLst/>
            <a:gdLst>
              <a:gd name="connsiteX0" fmla="*/ 2890230 w 2892095"/>
              <a:gd name="connsiteY0" fmla="*/ 1445098 h 2897508"/>
              <a:gd name="connsiteX1" fmla="*/ 2302775 w 2892095"/>
              <a:gd name="connsiteY1" fmla="*/ 2480306 h 2897508"/>
              <a:gd name="connsiteX2" fmla="*/ 1445246 w 2892095"/>
              <a:gd name="connsiteY2" fmla="*/ 2890081 h 2897508"/>
              <a:gd name="connsiteX3" fmla="*/ 828030 w 2892095"/>
              <a:gd name="connsiteY3" fmla="*/ 2805239 h 2897508"/>
              <a:gd name="connsiteX4" fmla="*/ 41 w 2892095"/>
              <a:gd name="connsiteY4" fmla="*/ 1445098 h 2897508"/>
              <a:gd name="connsiteX5" fmla="*/ 468450 w 2892095"/>
              <a:gd name="connsiteY5" fmla="*/ 370688 h 2897508"/>
              <a:gd name="connsiteX6" fmla="*/ 1445135 w 2892095"/>
              <a:gd name="connsiteY6" fmla="*/ 3 h 2897508"/>
              <a:gd name="connsiteX7" fmla="*/ 2458467 w 2892095"/>
              <a:gd name="connsiteY7" fmla="*/ 397563 h 2897508"/>
              <a:gd name="connsiteX8" fmla="*/ 2890230 w 2892095"/>
              <a:gd name="connsiteY8" fmla="*/ 1445098 h 289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2095" h="2897508">
                <a:moveTo>
                  <a:pt x="2890230" y="1445098"/>
                </a:moveTo>
                <a:cubicBezTo>
                  <a:pt x="2860468" y="1988799"/>
                  <a:pt x="2486341" y="2318617"/>
                  <a:pt x="2302775" y="2480306"/>
                </a:cubicBezTo>
                <a:cubicBezTo>
                  <a:pt x="2159853" y="2606348"/>
                  <a:pt x="1877564" y="2848215"/>
                  <a:pt x="1445246" y="2890081"/>
                </a:cubicBezTo>
                <a:cubicBezTo>
                  <a:pt x="1355740" y="2898743"/>
                  <a:pt x="1102324" y="2920286"/>
                  <a:pt x="828030" y="2805239"/>
                </a:cubicBezTo>
                <a:cubicBezTo>
                  <a:pt x="316756" y="2590801"/>
                  <a:pt x="-4179" y="2006678"/>
                  <a:pt x="41" y="1445098"/>
                </a:cubicBezTo>
                <a:cubicBezTo>
                  <a:pt x="930" y="1328495"/>
                  <a:pt x="19031" y="779353"/>
                  <a:pt x="468450" y="370688"/>
                </a:cubicBezTo>
                <a:cubicBezTo>
                  <a:pt x="850462" y="23213"/>
                  <a:pt x="1298549" y="337"/>
                  <a:pt x="1445135" y="3"/>
                </a:cubicBezTo>
                <a:cubicBezTo>
                  <a:pt x="1599273" y="-330"/>
                  <a:pt x="2070569" y="22769"/>
                  <a:pt x="2458467" y="397563"/>
                </a:cubicBezTo>
                <a:cubicBezTo>
                  <a:pt x="2533426" y="469967"/>
                  <a:pt x="2922212" y="861641"/>
                  <a:pt x="2890230" y="1445098"/>
                </a:cubicBezTo>
                <a:close/>
              </a:path>
            </a:pathLst>
          </a:custGeom>
          <a:solidFill>
            <a:schemeClr val="accent5">
              <a:lumMod val="60000"/>
              <a:lumOff val="40000"/>
            </a:schemeClr>
          </a:solidFill>
          <a:ln w="0" cap="flat">
            <a:noFill/>
            <a:prstDash val="solid"/>
            <a:miter/>
          </a:ln>
        </p:spPr>
        <p:txBody>
          <a:bodyPr rtlCol="0" anchor="ctr"/>
          <a:lstStyle/>
          <a:p>
            <a:pPr algn="ctr"/>
            <a:r>
              <a:rPr lang="sv-SE" dirty="0">
                <a:solidFill>
                  <a:schemeClr val="bg1"/>
                </a:solidFill>
                <a:latin typeface="TeeFranklin Bd" panose="02000803060000020004" pitchFamily="50" charset="0"/>
              </a:rPr>
              <a:t>The </a:t>
            </a:r>
            <a:r>
              <a:rPr lang="sv-SE" dirty="0" err="1">
                <a:solidFill>
                  <a:schemeClr val="bg1"/>
                </a:solidFill>
                <a:latin typeface="TeeFranklin Bd" panose="02000803060000020004" pitchFamily="50" charset="0"/>
              </a:rPr>
              <a:t>people</a:t>
            </a:r>
            <a:endParaRPr lang="sv-SE" dirty="0">
              <a:solidFill>
                <a:schemeClr val="bg1"/>
              </a:solidFill>
              <a:latin typeface="TeeFranklin Bd" panose="02000803060000020004" pitchFamily="50" charset="0"/>
            </a:endParaRPr>
          </a:p>
        </p:txBody>
      </p:sp>
    </p:spTree>
    <p:extLst>
      <p:ext uri="{BB962C8B-B14F-4D97-AF65-F5344CB8AC3E}">
        <p14:creationId xmlns:p14="http://schemas.microsoft.com/office/powerpoint/2010/main" val="2467586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8"/>
                                        </p:tgtEl>
                                        <p:attrNameLst>
                                          <p:attrName>style.visibility</p:attrName>
                                        </p:attrNameLst>
                                      </p:cBhvr>
                                      <p:to>
                                        <p:strVal val="visible"/>
                                      </p:to>
                                    </p:set>
                                    <p:animEffect transition="in" filter="fade">
                                      <p:cBhvr>
                                        <p:cTn id="10" dur="500"/>
                                        <p:tgtEl>
                                          <p:spTgt spid="8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7"/>
                                        </p:tgtEl>
                                        <p:attrNameLst>
                                          <p:attrName>style.visibility</p:attrName>
                                        </p:attrNameLst>
                                      </p:cBhvr>
                                      <p:to>
                                        <p:strVal val="visible"/>
                                      </p:to>
                                    </p:set>
                                    <p:animEffect transition="in" filter="fade">
                                      <p:cBhvr>
                                        <p:cTn id="14" dur="500"/>
                                        <p:tgtEl>
                                          <p:spTgt spid="8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500"/>
                                        <p:tgtEl>
                                          <p:spTgt spid="89"/>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85"/>
                                        </p:tgtEl>
                                        <p:attrNameLst>
                                          <p:attrName>style.visibility</p:attrName>
                                        </p:attrNameLst>
                                      </p:cBhvr>
                                      <p:to>
                                        <p:strVal val="visible"/>
                                      </p:to>
                                    </p:set>
                                    <p:animEffect transition="in" filter="fade">
                                      <p:cBhvr>
                                        <p:cTn id="21" dur="500"/>
                                        <p:tgtEl>
                                          <p:spTgt spid="8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fade">
                                      <p:cBhvr>
                                        <p:cTn id="24"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87" grpId="0" animBg="1"/>
      <p:bldP spid="85" grpId="0" animBg="1"/>
      <p:bldP spid="88" grpId="0" animBg="1"/>
      <p:bldP spid="89" grpId="0" animBg="1"/>
      <p:bldP spid="9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person, träd, utomhus, folksamling&#10;&#10;Automatiskt genererad beskrivning">
            <a:extLst>
              <a:ext uri="{FF2B5EF4-FFF2-40B4-BE49-F238E27FC236}">
                <a16:creationId xmlns:a16="http://schemas.microsoft.com/office/drawing/2014/main" id="{58F05F7B-38BB-45C6-B58A-8BC0A2EEB6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33575" cy="8209196"/>
          </a:xfrm>
          <a:prstGeom prst="rect">
            <a:avLst/>
          </a:prstGeom>
        </p:spPr>
      </p:pic>
      <p:sp>
        <p:nvSpPr>
          <p:cNvPr id="2" name="Rubrik 1"/>
          <p:cNvSpPr>
            <a:spLocks noGrp="1"/>
          </p:cNvSpPr>
          <p:nvPr>
            <p:ph type="ctrTitle"/>
          </p:nvPr>
        </p:nvSpPr>
        <p:spPr>
          <a:xfrm>
            <a:off x="395755" y="1047569"/>
            <a:ext cx="11217605" cy="3947348"/>
          </a:xfrm>
          <a:effectLst>
            <a:outerShdw blurRad="50800" dist="38100" dir="13500000" algn="br" rotWithShape="0">
              <a:prstClr val="black">
                <a:alpha val="40000"/>
              </a:prstClr>
            </a:outerShdw>
          </a:effectLst>
        </p:spPr>
        <p:txBody>
          <a:bodyPr>
            <a:noAutofit/>
          </a:bodyPr>
          <a:lstStyle/>
          <a:p>
            <a:r>
              <a:rPr lang="sv-SE" sz="11500" dirty="0">
                <a:solidFill>
                  <a:schemeClr val="bg1"/>
                </a:solidFill>
              </a:rPr>
              <a:t>PERSONAL PROGRESSION</a:t>
            </a:r>
          </a:p>
        </p:txBody>
      </p:sp>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9796" y="5892101"/>
            <a:ext cx="3472405" cy="744718"/>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793120913"/>
      </p:ext>
    </p:extLst>
  </p:cSld>
  <p:clrMapOvr>
    <a:masterClrMapping/>
  </p:clrMapOvr>
  <p:transition spd="slow">
    <p:push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ktangel 85">
            <a:extLst>
              <a:ext uri="{FF2B5EF4-FFF2-40B4-BE49-F238E27FC236}">
                <a16:creationId xmlns:a16="http://schemas.microsoft.com/office/drawing/2014/main" id="{F813670C-6320-4E3A-A47F-B762C64B0521}"/>
              </a:ext>
            </a:extLst>
          </p:cNvPr>
          <p:cNvSpPr/>
          <p:nvPr/>
        </p:nvSpPr>
        <p:spPr>
          <a:xfrm>
            <a:off x="2524539" y="774273"/>
            <a:ext cx="4294934" cy="428150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87" name="Rektangel 86">
            <a:extLst>
              <a:ext uri="{FF2B5EF4-FFF2-40B4-BE49-F238E27FC236}">
                <a16:creationId xmlns:a16="http://schemas.microsoft.com/office/drawing/2014/main" id="{96D418F7-BC18-2438-7D4A-99AFB540DAAE}"/>
              </a:ext>
            </a:extLst>
          </p:cNvPr>
          <p:cNvSpPr/>
          <p:nvPr/>
        </p:nvSpPr>
        <p:spPr>
          <a:xfrm>
            <a:off x="5488556" y="774273"/>
            <a:ext cx="4294934" cy="4281508"/>
          </a:xfrm>
          <a:prstGeom prst="rect">
            <a:avLst/>
          </a:prstGeom>
          <a:solidFill>
            <a:schemeClr val="accent4">
              <a:alpha val="1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85" name="Rektangel 84">
            <a:extLst>
              <a:ext uri="{FF2B5EF4-FFF2-40B4-BE49-F238E27FC236}">
                <a16:creationId xmlns:a16="http://schemas.microsoft.com/office/drawing/2014/main" id="{36069504-EB7E-8989-A5A5-87853F1AA6AA}"/>
              </a:ext>
            </a:extLst>
          </p:cNvPr>
          <p:cNvSpPr/>
          <p:nvPr/>
        </p:nvSpPr>
        <p:spPr>
          <a:xfrm>
            <a:off x="2524539" y="3966374"/>
            <a:ext cx="7255565" cy="2335035"/>
          </a:xfrm>
          <a:prstGeom prst="rect">
            <a:avLst/>
          </a:prstGeom>
          <a:solidFill>
            <a:schemeClr val="accent5">
              <a:alpha val="1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grpSp>
        <p:nvGrpSpPr>
          <p:cNvPr id="9" name="!!Grupp 8">
            <a:extLst>
              <a:ext uri="{FF2B5EF4-FFF2-40B4-BE49-F238E27FC236}">
                <a16:creationId xmlns:a16="http://schemas.microsoft.com/office/drawing/2014/main" id="{180A285D-E5BD-D9FE-43CF-29B09CA3D498}"/>
              </a:ext>
            </a:extLst>
          </p:cNvPr>
          <p:cNvGrpSpPr/>
          <p:nvPr/>
        </p:nvGrpSpPr>
        <p:grpSpPr>
          <a:xfrm>
            <a:off x="2760035" y="1024744"/>
            <a:ext cx="997528" cy="784178"/>
            <a:chOff x="2456873" y="1690686"/>
            <a:chExt cx="6871855" cy="4266769"/>
          </a:xfrm>
        </p:grpSpPr>
        <p:sp>
          <p:nvSpPr>
            <p:cNvPr id="10" name="Rektangel: rundade hörn 9">
              <a:extLst>
                <a:ext uri="{FF2B5EF4-FFF2-40B4-BE49-F238E27FC236}">
                  <a16:creationId xmlns:a16="http://schemas.microsoft.com/office/drawing/2014/main" id="{63F3B2D4-BB79-ECB6-82FE-3EA1C5D19B33}"/>
                </a:ext>
              </a:extLst>
            </p:cNvPr>
            <p:cNvSpPr/>
            <p:nvPr/>
          </p:nvSpPr>
          <p:spPr>
            <a:xfrm>
              <a:off x="2500602" y="1856509"/>
              <a:ext cx="6781470" cy="4100946"/>
            </a:xfrm>
            <a:prstGeom prst="roundRect">
              <a:avLst>
                <a:gd name="adj" fmla="val 6793"/>
              </a:avLst>
            </a:prstGeom>
            <a:solidFill>
              <a:schemeClr val="bg1"/>
            </a:solidFill>
            <a:ln w="76200">
              <a:solidFill>
                <a:srgbClr val="FA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11" name="Rektangel 10">
              <a:extLst>
                <a:ext uri="{FF2B5EF4-FFF2-40B4-BE49-F238E27FC236}">
                  <a16:creationId xmlns:a16="http://schemas.microsoft.com/office/drawing/2014/main" id="{CEA390BD-D69F-B8BB-1E49-AB2BA4E8F8B7}"/>
                </a:ext>
              </a:extLst>
            </p:cNvPr>
            <p:cNvSpPr/>
            <p:nvPr/>
          </p:nvSpPr>
          <p:spPr>
            <a:xfrm>
              <a:off x="2456873" y="1690686"/>
              <a:ext cx="6871855" cy="985547"/>
            </a:xfrm>
            <a:prstGeom prst="rect">
              <a:avLst/>
            </a:prstGeom>
            <a:solidFill>
              <a:srgbClr val="FA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grpSp>
        <p:nvGrpSpPr>
          <p:cNvPr id="12" name="!!Grupp 11">
            <a:extLst>
              <a:ext uri="{FF2B5EF4-FFF2-40B4-BE49-F238E27FC236}">
                <a16:creationId xmlns:a16="http://schemas.microsoft.com/office/drawing/2014/main" id="{477506F4-F406-EDC4-425D-6E75E416FF7C}"/>
              </a:ext>
            </a:extLst>
          </p:cNvPr>
          <p:cNvGrpSpPr/>
          <p:nvPr/>
        </p:nvGrpSpPr>
        <p:grpSpPr>
          <a:xfrm>
            <a:off x="2760035" y="2051788"/>
            <a:ext cx="997528" cy="784178"/>
            <a:chOff x="2456873" y="1690686"/>
            <a:chExt cx="6871855" cy="4266769"/>
          </a:xfrm>
        </p:grpSpPr>
        <p:sp>
          <p:nvSpPr>
            <p:cNvPr id="13" name="Rektangel: rundade hörn 12">
              <a:extLst>
                <a:ext uri="{FF2B5EF4-FFF2-40B4-BE49-F238E27FC236}">
                  <a16:creationId xmlns:a16="http://schemas.microsoft.com/office/drawing/2014/main" id="{88F234DD-A859-4FF5-1F1B-2E1BFFDB763C}"/>
                </a:ext>
              </a:extLst>
            </p:cNvPr>
            <p:cNvSpPr/>
            <p:nvPr/>
          </p:nvSpPr>
          <p:spPr>
            <a:xfrm>
              <a:off x="2500602" y="1856509"/>
              <a:ext cx="6781470" cy="4100946"/>
            </a:xfrm>
            <a:prstGeom prst="roundRect">
              <a:avLst>
                <a:gd name="adj" fmla="val 6793"/>
              </a:avLst>
            </a:prstGeom>
            <a:solidFill>
              <a:schemeClr val="bg1"/>
            </a:solidFill>
            <a:ln w="76200">
              <a:solidFill>
                <a:srgbClr val="FA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14" name="Rektangel 13">
              <a:extLst>
                <a:ext uri="{FF2B5EF4-FFF2-40B4-BE49-F238E27FC236}">
                  <a16:creationId xmlns:a16="http://schemas.microsoft.com/office/drawing/2014/main" id="{B8B42001-D26F-47DA-5F54-CD54CDFA1F45}"/>
                </a:ext>
              </a:extLst>
            </p:cNvPr>
            <p:cNvSpPr/>
            <p:nvPr/>
          </p:nvSpPr>
          <p:spPr>
            <a:xfrm>
              <a:off x="2456873" y="1690686"/>
              <a:ext cx="6871855" cy="985547"/>
            </a:xfrm>
            <a:prstGeom prst="rect">
              <a:avLst/>
            </a:prstGeom>
            <a:solidFill>
              <a:srgbClr val="FA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grpSp>
        <p:nvGrpSpPr>
          <p:cNvPr id="15" name="!!Grupp 14">
            <a:extLst>
              <a:ext uri="{FF2B5EF4-FFF2-40B4-BE49-F238E27FC236}">
                <a16:creationId xmlns:a16="http://schemas.microsoft.com/office/drawing/2014/main" id="{24011D80-E770-5542-265B-93AAD68235F4}"/>
              </a:ext>
            </a:extLst>
          </p:cNvPr>
          <p:cNvGrpSpPr/>
          <p:nvPr/>
        </p:nvGrpSpPr>
        <p:grpSpPr>
          <a:xfrm>
            <a:off x="2760035" y="3078832"/>
            <a:ext cx="997528" cy="784178"/>
            <a:chOff x="2456873" y="1690686"/>
            <a:chExt cx="6871855" cy="4266769"/>
          </a:xfrm>
        </p:grpSpPr>
        <p:sp>
          <p:nvSpPr>
            <p:cNvPr id="16" name="Rektangel: rundade hörn 15">
              <a:extLst>
                <a:ext uri="{FF2B5EF4-FFF2-40B4-BE49-F238E27FC236}">
                  <a16:creationId xmlns:a16="http://schemas.microsoft.com/office/drawing/2014/main" id="{373B473B-E1EE-806B-5376-9CC661A171C7}"/>
                </a:ext>
              </a:extLst>
            </p:cNvPr>
            <p:cNvSpPr/>
            <p:nvPr/>
          </p:nvSpPr>
          <p:spPr>
            <a:xfrm>
              <a:off x="2500602" y="1856509"/>
              <a:ext cx="6781470" cy="4100946"/>
            </a:xfrm>
            <a:prstGeom prst="roundRect">
              <a:avLst>
                <a:gd name="adj" fmla="val 6793"/>
              </a:avLst>
            </a:prstGeom>
            <a:solidFill>
              <a:schemeClr val="bg1"/>
            </a:solidFill>
            <a:ln w="76200">
              <a:solidFill>
                <a:srgbClr val="FA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17" name="Rektangel 16">
              <a:extLst>
                <a:ext uri="{FF2B5EF4-FFF2-40B4-BE49-F238E27FC236}">
                  <a16:creationId xmlns:a16="http://schemas.microsoft.com/office/drawing/2014/main" id="{7A17C7E0-197D-C79C-F451-CDDE78C3C623}"/>
                </a:ext>
              </a:extLst>
            </p:cNvPr>
            <p:cNvSpPr/>
            <p:nvPr/>
          </p:nvSpPr>
          <p:spPr>
            <a:xfrm>
              <a:off x="2456873" y="1690686"/>
              <a:ext cx="6871855" cy="985547"/>
            </a:xfrm>
            <a:prstGeom prst="rect">
              <a:avLst/>
            </a:prstGeom>
            <a:solidFill>
              <a:srgbClr val="FA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grpSp>
        <p:nvGrpSpPr>
          <p:cNvPr id="18" name="!!Grupp 17">
            <a:extLst>
              <a:ext uri="{FF2B5EF4-FFF2-40B4-BE49-F238E27FC236}">
                <a16:creationId xmlns:a16="http://schemas.microsoft.com/office/drawing/2014/main" id="{297E7724-0D59-C3DF-3EE6-0F3850FC53AB}"/>
              </a:ext>
            </a:extLst>
          </p:cNvPr>
          <p:cNvGrpSpPr/>
          <p:nvPr/>
        </p:nvGrpSpPr>
        <p:grpSpPr>
          <a:xfrm>
            <a:off x="2760035" y="4105876"/>
            <a:ext cx="997528" cy="784178"/>
            <a:chOff x="2456873" y="1690686"/>
            <a:chExt cx="6871855" cy="4266769"/>
          </a:xfrm>
        </p:grpSpPr>
        <p:sp>
          <p:nvSpPr>
            <p:cNvPr id="19" name="Rektangel: rundade hörn 18">
              <a:extLst>
                <a:ext uri="{FF2B5EF4-FFF2-40B4-BE49-F238E27FC236}">
                  <a16:creationId xmlns:a16="http://schemas.microsoft.com/office/drawing/2014/main" id="{76421F4E-7C74-4C47-9FC1-1A226B833E89}"/>
                </a:ext>
              </a:extLst>
            </p:cNvPr>
            <p:cNvSpPr/>
            <p:nvPr/>
          </p:nvSpPr>
          <p:spPr>
            <a:xfrm>
              <a:off x="2500602" y="1856509"/>
              <a:ext cx="6781470" cy="4100946"/>
            </a:xfrm>
            <a:prstGeom prst="roundRect">
              <a:avLst>
                <a:gd name="adj" fmla="val 6793"/>
              </a:avLst>
            </a:prstGeom>
            <a:solidFill>
              <a:schemeClr val="bg1"/>
            </a:solidFill>
            <a:ln w="76200">
              <a:solidFill>
                <a:srgbClr val="FA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20" name="Rektangel 19">
              <a:extLst>
                <a:ext uri="{FF2B5EF4-FFF2-40B4-BE49-F238E27FC236}">
                  <a16:creationId xmlns:a16="http://schemas.microsoft.com/office/drawing/2014/main" id="{32489BBC-CA3F-53ED-7E36-4A820633E339}"/>
                </a:ext>
              </a:extLst>
            </p:cNvPr>
            <p:cNvSpPr/>
            <p:nvPr/>
          </p:nvSpPr>
          <p:spPr>
            <a:xfrm>
              <a:off x="2456873" y="1690686"/>
              <a:ext cx="6871855" cy="985547"/>
            </a:xfrm>
            <a:prstGeom prst="rect">
              <a:avLst/>
            </a:prstGeom>
            <a:solidFill>
              <a:srgbClr val="FA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grpSp>
        <p:nvGrpSpPr>
          <p:cNvPr id="24" name="!!Grupp 23">
            <a:extLst>
              <a:ext uri="{FF2B5EF4-FFF2-40B4-BE49-F238E27FC236}">
                <a16:creationId xmlns:a16="http://schemas.microsoft.com/office/drawing/2014/main" id="{AC92A713-08FC-6F8F-DCF6-836946EF6F3C}"/>
              </a:ext>
            </a:extLst>
          </p:cNvPr>
          <p:cNvGrpSpPr/>
          <p:nvPr/>
        </p:nvGrpSpPr>
        <p:grpSpPr>
          <a:xfrm>
            <a:off x="4184644" y="1024744"/>
            <a:ext cx="997528" cy="784178"/>
            <a:chOff x="2456873" y="1690686"/>
            <a:chExt cx="6871855" cy="4266769"/>
          </a:xfrm>
        </p:grpSpPr>
        <p:sp>
          <p:nvSpPr>
            <p:cNvPr id="25" name="Rektangel: rundade hörn 24">
              <a:extLst>
                <a:ext uri="{FF2B5EF4-FFF2-40B4-BE49-F238E27FC236}">
                  <a16:creationId xmlns:a16="http://schemas.microsoft.com/office/drawing/2014/main" id="{8E5C919C-5791-7A54-30A4-F31770EFFA83}"/>
                </a:ext>
              </a:extLst>
            </p:cNvPr>
            <p:cNvSpPr/>
            <p:nvPr/>
          </p:nvSpPr>
          <p:spPr>
            <a:xfrm>
              <a:off x="2500602" y="1856509"/>
              <a:ext cx="6781470" cy="4100946"/>
            </a:xfrm>
            <a:prstGeom prst="roundRect">
              <a:avLst>
                <a:gd name="adj" fmla="val 6793"/>
              </a:avLst>
            </a:prstGeom>
            <a:solidFill>
              <a:schemeClr val="bg1"/>
            </a:solidFill>
            <a:ln w="76200">
              <a:solidFill>
                <a:srgbClr val="FA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26" name="Rektangel 25">
              <a:extLst>
                <a:ext uri="{FF2B5EF4-FFF2-40B4-BE49-F238E27FC236}">
                  <a16:creationId xmlns:a16="http://schemas.microsoft.com/office/drawing/2014/main" id="{47108D78-0511-1357-43E2-909EFAB1E539}"/>
                </a:ext>
              </a:extLst>
            </p:cNvPr>
            <p:cNvSpPr/>
            <p:nvPr/>
          </p:nvSpPr>
          <p:spPr>
            <a:xfrm>
              <a:off x="2456873" y="1690686"/>
              <a:ext cx="6871855" cy="985547"/>
            </a:xfrm>
            <a:prstGeom prst="rect">
              <a:avLst/>
            </a:prstGeom>
            <a:solidFill>
              <a:srgbClr val="FA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grpSp>
        <p:nvGrpSpPr>
          <p:cNvPr id="27" name="!!Grupp 26">
            <a:extLst>
              <a:ext uri="{FF2B5EF4-FFF2-40B4-BE49-F238E27FC236}">
                <a16:creationId xmlns:a16="http://schemas.microsoft.com/office/drawing/2014/main" id="{B564EFD3-9043-92C8-9A19-EEF460DC5C63}"/>
              </a:ext>
            </a:extLst>
          </p:cNvPr>
          <p:cNvGrpSpPr/>
          <p:nvPr/>
        </p:nvGrpSpPr>
        <p:grpSpPr>
          <a:xfrm>
            <a:off x="4184644" y="2051788"/>
            <a:ext cx="997528" cy="784178"/>
            <a:chOff x="2456873" y="1690686"/>
            <a:chExt cx="6871855" cy="4266769"/>
          </a:xfrm>
        </p:grpSpPr>
        <p:sp>
          <p:nvSpPr>
            <p:cNvPr id="28" name="Rektangel: rundade hörn 27">
              <a:extLst>
                <a:ext uri="{FF2B5EF4-FFF2-40B4-BE49-F238E27FC236}">
                  <a16:creationId xmlns:a16="http://schemas.microsoft.com/office/drawing/2014/main" id="{2FA03FF8-E2AD-E16C-52E5-75E1224CF3CD}"/>
                </a:ext>
              </a:extLst>
            </p:cNvPr>
            <p:cNvSpPr/>
            <p:nvPr/>
          </p:nvSpPr>
          <p:spPr>
            <a:xfrm>
              <a:off x="2500602" y="1856509"/>
              <a:ext cx="6781470" cy="4100946"/>
            </a:xfrm>
            <a:prstGeom prst="roundRect">
              <a:avLst>
                <a:gd name="adj" fmla="val 6793"/>
              </a:avLst>
            </a:prstGeom>
            <a:solidFill>
              <a:schemeClr val="bg1"/>
            </a:solidFill>
            <a:ln w="76200">
              <a:solidFill>
                <a:srgbClr val="FA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29" name="Rektangel 28">
              <a:extLst>
                <a:ext uri="{FF2B5EF4-FFF2-40B4-BE49-F238E27FC236}">
                  <a16:creationId xmlns:a16="http://schemas.microsoft.com/office/drawing/2014/main" id="{D66634D7-946E-C74C-C9FD-5E8BB17D4075}"/>
                </a:ext>
              </a:extLst>
            </p:cNvPr>
            <p:cNvSpPr/>
            <p:nvPr/>
          </p:nvSpPr>
          <p:spPr>
            <a:xfrm>
              <a:off x="2456873" y="1690686"/>
              <a:ext cx="6871855" cy="985547"/>
            </a:xfrm>
            <a:prstGeom prst="rect">
              <a:avLst/>
            </a:prstGeom>
            <a:solidFill>
              <a:srgbClr val="FA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grpSp>
        <p:nvGrpSpPr>
          <p:cNvPr id="30" name="!!Grupp 29">
            <a:extLst>
              <a:ext uri="{FF2B5EF4-FFF2-40B4-BE49-F238E27FC236}">
                <a16:creationId xmlns:a16="http://schemas.microsoft.com/office/drawing/2014/main" id="{7F3F4E6B-5987-6DA6-84F2-3678736E0A0A}"/>
              </a:ext>
            </a:extLst>
          </p:cNvPr>
          <p:cNvGrpSpPr/>
          <p:nvPr/>
        </p:nvGrpSpPr>
        <p:grpSpPr>
          <a:xfrm>
            <a:off x="4184644" y="3078832"/>
            <a:ext cx="997528" cy="784178"/>
            <a:chOff x="2456873" y="1690686"/>
            <a:chExt cx="6871855" cy="4266769"/>
          </a:xfrm>
        </p:grpSpPr>
        <p:sp>
          <p:nvSpPr>
            <p:cNvPr id="31" name="Rektangel: rundade hörn 30">
              <a:extLst>
                <a:ext uri="{FF2B5EF4-FFF2-40B4-BE49-F238E27FC236}">
                  <a16:creationId xmlns:a16="http://schemas.microsoft.com/office/drawing/2014/main" id="{2DCCB27B-9532-E02B-96C5-46A4A96E4A7C}"/>
                </a:ext>
              </a:extLst>
            </p:cNvPr>
            <p:cNvSpPr/>
            <p:nvPr/>
          </p:nvSpPr>
          <p:spPr>
            <a:xfrm>
              <a:off x="2500602" y="1856509"/>
              <a:ext cx="6781470" cy="4100946"/>
            </a:xfrm>
            <a:prstGeom prst="roundRect">
              <a:avLst>
                <a:gd name="adj" fmla="val 6793"/>
              </a:avLst>
            </a:prstGeom>
            <a:solidFill>
              <a:schemeClr val="bg1"/>
            </a:solidFill>
            <a:ln w="76200">
              <a:solidFill>
                <a:srgbClr val="FA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32" name="Rektangel 31">
              <a:extLst>
                <a:ext uri="{FF2B5EF4-FFF2-40B4-BE49-F238E27FC236}">
                  <a16:creationId xmlns:a16="http://schemas.microsoft.com/office/drawing/2014/main" id="{62BB605A-AF3E-1042-BC9D-9ACD64211991}"/>
                </a:ext>
              </a:extLst>
            </p:cNvPr>
            <p:cNvSpPr/>
            <p:nvPr/>
          </p:nvSpPr>
          <p:spPr>
            <a:xfrm>
              <a:off x="2456873" y="1690686"/>
              <a:ext cx="6871855" cy="985547"/>
            </a:xfrm>
            <a:prstGeom prst="rect">
              <a:avLst/>
            </a:prstGeom>
            <a:solidFill>
              <a:srgbClr val="FA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grpSp>
        <p:nvGrpSpPr>
          <p:cNvPr id="33" name="!!Grupp 32">
            <a:extLst>
              <a:ext uri="{FF2B5EF4-FFF2-40B4-BE49-F238E27FC236}">
                <a16:creationId xmlns:a16="http://schemas.microsoft.com/office/drawing/2014/main" id="{EA84650B-5945-B857-B4A6-E8701EBD6095}"/>
              </a:ext>
            </a:extLst>
          </p:cNvPr>
          <p:cNvGrpSpPr/>
          <p:nvPr/>
        </p:nvGrpSpPr>
        <p:grpSpPr>
          <a:xfrm>
            <a:off x="4184644" y="4105876"/>
            <a:ext cx="997528" cy="784178"/>
            <a:chOff x="2456873" y="1690686"/>
            <a:chExt cx="6871855" cy="4266769"/>
          </a:xfrm>
        </p:grpSpPr>
        <p:sp>
          <p:nvSpPr>
            <p:cNvPr id="34" name="Rektangel: rundade hörn 33">
              <a:extLst>
                <a:ext uri="{FF2B5EF4-FFF2-40B4-BE49-F238E27FC236}">
                  <a16:creationId xmlns:a16="http://schemas.microsoft.com/office/drawing/2014/main" id="{70C2775A-FE0C-97AF-1F2D-2E83FF70CFCC}"/>
                </a:ext>
              </a:extLst>
            </p:cNvPr>
            <p:cNvSpPr/>
            <p:nvPr/>
          </p:nvSpPr>
          <p:spPr>
            <a:xfrm>
              <a:off x="2500602" y="1856509"/>
              <a:ext cx="6781470" cy="4100946"/>
            </a:xfrm>
            <a:prstGeom prst="roundRect">
              <a:avLst>
                <a:gd name="adj" fmla="val 6793"/>
              </a:avLst>
            </a:prstGeom>
            <a:solidFill>
              <a:schemeClr val="bg1"/>
            </a:solidFill>
            <a:ln w="76200">
              <a:solidFill>
                <a:srgbClr val="FA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35" name="Rektangel 34">
              <a:extLst>
                <a:ext uri="{FF2B5EF4-FFF2-40B4-BE49-F238E27FC236}">
                  <a16:creationId xmlns:a16="http://schemas.microsoft.com/office/drawing/2014/main" id="{06239456-D8A2-1D28-5C72-5201DB57D15C}"/>
                </a:ext>
              </a:extLst>
            </p:cNvPr>
            <p:cNvSpPr/>
            <p:nvPr/>
          </p:nvSpPr>
          <p:spPr>
            <a:xfrm>
              <a:off x="2456873" y="1690686"/>
              <a:ext cx="6871855" cy="985547"/>
            </a:xfrm>
            <a:prstGeom prst="rect">
              <a:avLst/>
            </a:prstGeom>
            <a:solidFill>
              <a:srgbClr val="FA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grpSp>
        <p:nvGrpSpPr>
          <p:cNvPr id="39" name="!!Grupp 38">
            <a:extLst>
              <a:ext uri="{FF2B5EF4-FFF2-40B4-BE49-F238E27FC236}">
                <a16:creationId xmlns:a16="http://schemas.microsoft.com/office/drawing/2014/main" id="{935F8B63-45B8-71D5-44C9-932EBF1EBCF4}"/>
              </a:ext>
            </a:extLst>
          </p:cNvPr>
          <p:cNvGrpSpPr/>
          <p:nvPr/>
        </p:nvGrpSpPr>
        <p:grpSpPr>
          <a:xfrm>
            <a:off x="5608829" y="1024744"/>
            <a:ext cx="997528" cy="784178"/>
            <a:chOff x="2456873" y="1690686"/>
            <a:chExt cx="6871855" cy="4266769"/>
          </a:xfrm>
        </p:grpSpPr>
        <p:sp>
          <p:nvSpPr>
            <p:cNvPr id="40" name="Rektangel: rundade hörn 39">
              <a:extLst>
                <a:ext uri="{FF2B5EF4-FFF2-40B4-BE49-F238E27FC236}">
                  <a16:creationId xmlns:a16="http://schemas.microsoft.com/office/drawing/2014/main" id="{0DE204A9-EABF-9DE7-8F61-BACC7D56EC28}"/>
                </a:ext>
              </a:extLst>
            </p:cNvPr>
            <p:cNvSpPr/>
            <p:nvPr/>
          </p:nvSpPr>
          <p:spPr>
            <a:xfrm>
              <a:off x="2500602" y="1856509"/>
              <a:ext cx="6781470" cy="4100946"/>
            </a:xfrm>
            <a:prstGeom prst="roundRect">
              <a:avLst>
                <a:gd name="adj" fmla="val 6793"/>
              </a:avLst>
            </a:prstGeom>
            <a:solidFill>
              <a:schemeClr val="bg1"/>
            </a:solidFill>
            <a:ln w="76200">
              <a:solidFill>
                <a:srgbClr val="FA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41" name="Rektangel 40">
              <a:extLst>
                <a:ext uri="{FF2B5EF4-FFF2-40B4-BE49-F238E27FC236}">
                  <a16:creationId xmlns:a16="http://schemas.microsoft.com/office/drawing/2014/main" id="{8D050290-627E-F2BF-48A9-F286A9EFAE0F}"/>
                </a:ext>
              </a:extLst>
            </p:cNvPr>
            <p:cNvSpPr/>
            <p:nvPr/>
          </p:nvSpPr>
          <p:spPr>
            <a:xfrm>
              <a:off x="2456873" y="1690686"/>
              <a:ext cx="6871855" cy="985547"/>
            </a:xfrm>
            <a:prstGeom prst="rect">
              <a:avLst/>
            </a:prstGeom>
            <a:solidFill>
              <a:srgbClr val="FA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grpSp>
        <p:nvGrpSpPr>
          <p:cNvPr id="42" name="!!Grupp 41">
            <a:extLst>
              <a:ext uri="{FF2B5EF4-FFF2-40B4-BE49-F238E27FC236}">
                <a16:creationId xmlns:a16="http://schemas.microsoft.com/office/drawing/2014/main" id="{FDEFEFB4-D478-6681-0421-B30EDE8FEC75}"/>
              </a:ext>
            </a:extLst>
          </p:cNvPr>
          <p:cNvGrpSpPr/>
          <p:nvPr/>
        </p:nvGrpSpPr>
        <p:grpSpPr>
          <a:xfrm>
            <a:off x="5608829" y="2051788"/>
            <a:ext cx="997528" cy="784178"/>
            <a:chOff x="2456873" y="1690686"/>
            <a:chExt cx="6871855" cy="4266769"/>
          </a:xfrm>
        </p:grpSpPr>
        <p:sp>
          <p:nvSpPr>
            <p:cNvPr id="43" name="Rektangel: rundade hörn 42">
              <a:extLst>
                <a:ext uri="{FF2B5EF4-FFF2-40B4-BE49-F238E27FC236}">
                  <a16:creationId xmlns:a16="http://schemas.microsoft.com/office/drawing/2014/main" id="{352A3EBF-1F07-EBF1-4AB5-94E5D88912B4}"/>
                </a:ext>
              </a:extLst>
            </p:cNvPr>
            <p:cNvSpPr/>
            <p:nvPr/>
          </p:nvSpPr>
          <p:spPr>
            <a:xfrm>
              <a:off x="2500602" y="1856509"/>
              <a:ext cx="6781470" cy="4100946"/>
            </a:xfrm>
            <a:prstGeom prst="roundRect">
              <a:avLst>
                <a:gd name="adj" fmla="val 6793"/>
              </a:avLst>
            </a:prstGeom>
            <a:solidFill>
              <a:schemeClr val="bg1"/>
            </a:solidFill>
            <a:ln w="76200">
              <a:solidFill>
                <a:srgbClr val="FA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44" name="Rektangel 43">
              <a:extLst>
                <a:ext uri="{FF2B5EF4-FFF2-40B4-BE49-F238E27FC236}">
                  <a16:creationId xmlns:a16="http://schemas.microsoft.com/office/drawing/2014/main" id="{28CEB0B7-E91A-B02F-FC8B-B8A4ADE66371}"/>
                </a:ext>
              </a:extLst>
            </p:cNvPr>
            <p:cNvSpPr/>
            <p:nvPr/>
          </p:nvSpPr>
          <p:spPr>
            <a:xfrm>
              <a:off x="2456873" y="1690686"/>
              <a:ext cx="6871855" cy="985547"/>
            </a:xfrm>
            <a:prstGeom prst="rect">
              <a:avLst/>
            </a:prstGeom>
            <a:solidFill>
              <a:srgbClr val="FA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grpSp>
        <p:nvGrpSpPr>
          <p:cNvPr id="45" name="!!Grupp 44">
            <a:extLst>
              <a:ext uri="{FF2B5EF4-FFF2-40B4-BE49-F238E27FC236}">
                <a16:creationId xmlns:a16="http://schemas.microsoft.com/office/drawing/2014/main" id="{B6BE039F-1D6D-B316-46B7-202190398CBA}"/>
              </a:ext>
            </a:extLst>
          </p:cNvPr>
          <p:cNvGrpSpPr/>
          <p:nvPr/>
        </p:nvGrpSpPr>
        <p:grpSpPr>
          <a:xfrm>
            <a:off x="5608829" y="3078832"/>
            <a:ext cx="997528" cy="784178"/>
            <a:chOff x="2456873" y="1690686"/>
            <a:chExt cx="6871855" cy="4266769"/>
          </a:xfrm>
        </p:grpSpPr>
        <p:sp>
          <p:nvSpPr>
            <p:cNvPr id="46" name="Rektangel: rundade hörn 45">
              <a:extLst>
                <a:ext uri="{FF2B5EF4-FFF2-40B4-BE49-F238E27FC236}">
                  <a16:creationId xmlns:a16="http://schemas.microsoft.com/office/drawing/2014/main" id="{449C97D9-5639-2F15-3727-B4EFB662EE48}"/>
                </a:ext>
              </a:extLst>
            </p:cNvPr>
            <p:cNvSpPr/>
            <p:nvPr/>
          </p:nvSpPr>
          <p:spPr>
            <a:xfrm>
              <a:off x="2500602" y="1856509"/>
              <a:ext cx="6781470" cy="4100946"/>
            </a:xfrm>
            <a:prstGeom prst="roundRect">
              <a:avLst>
                <a:gd name="adj" fmla="val 6793"/>
              </a:avLst>
            </a:prstGeom>
            <a:solidFill>
              <a:schemeClr val="bg1"/>
            </a:solidFill>
            <a:ln w="76200">
              <a:solidFill>
                <a:srgbClr val="FA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47" name="Rektangel 46">
              <a:extLst>
                <a:ext uri="{FF2B5EF4-FFF2-40B4-BE49-F238E27FC236}">
                  <a16:creationId xmlns:a16="http://schemas.microsoft.com/office/drawing/2014/main" id="{30A0DAF6-AD55-95BD-3E27-31CA0EE6FBE0}"/>
                </a:ext>
              </a:extLst>
            </p:cNvPr>
            <p:cNvSpPr/>
            <p:nvPr/>
          </p:nvSpPr>
          <p:spPr>
            <a:xfrm>
              <a:off x="2456873" y="1690686"/>
              <a:ext cx="6871855" cy="985547"/>
            </a:xfrm>
            <a:prstGeom prst="rect">
              <a:avLst/>
            </a:prstGeom>
            <a:solidFill>
              <a:srgbClr val="FA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grpSp>
        <p:nvGrpSpPr>
          <p:cNvPr id="48" name="!!Grupp 47">
            <a:extLst>
              <a:ext uri="{FF2B5EF4-FFF2-40B4-BE49-F238E27FC236}">
                <a16:creationId xmlns:a16="http://schemas.microsoft.com/office/drawing/2014/main" id="{E1CED5BC-2844-B29C-70F1-3CE3F5389889}"/>
              </a:ext>
            </a:extLst>
          </p:cNvPr>
          <p:cNvGrpSpPr/>
          <p:nvPr/>
        </p:nvGrpSpPr>
        <p:grpSpPr>
          <a:xfrm>
            <a:off x="5608829" y="4105876"/>
            <a:ext cx="997528" cy="784178"/>
            <a:chOff x="2456873" y="1690686"/>
            <a:chExt cx="6871855" cy="4266769"/>
          </a:xfrm>
        </p:grpSpPr>
        <p:sp>
          <p:nvSpPr>
            <p:cNvPr id="49" name="Rektangel: rundade hörn 48">
              <a:extLst>
                <a:ext uri="{FF2B5EF4-FFF2-40B4-BE49-F238E27FC236}">
                  <a16:creationId xmlns:a16="http://schemas.microsoft.com/office/drawing/2014/main" id="{80F6A23A-FF81-3876-46D0-A2DE87A8F618}"/>
                </a:ext>
              </a:extLst>
            </p:cNvPr>
            <p:cNvSpPr/>
            <p:nvPr/>
          </p:nvSpPr>
          <p:spPr>
            <a:xfrm>
              <a:off x="2500602" y="1856509"/>
              <a:ext cx="6781470" cy="4100946"/>
            </a:xfrm>
            <a:prstGeom prst="roundRect">
              <a:avLst>
                <a:gd name="adj" fmla="val 6793"/>
              </a:avLst>
            </a:prstGeom>
            <a:solidFill>
              <a:schemeClr val="bg1"/>
            </a:solidFill>
            <a:ln w="76200">
              <a:solidFill>
                <a:srgbClr val="FA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50" name="Rektangel 49">
              <a:extLst>
                <a:ext uri="{FF2B5EF4-FFF2-40B4-BE49-F238E27FC236}">
                  <a16:creationId xmlns:a16="http://schemas.microsoft.com/office/drawing/2014/main" id="{FECD5171-8DDF-A4E9-7697-4D07C24692CB}"/>
                </a:ext>
              </a:extLst>
            </p:cNvPr>
            <p:cNvSpPr/>
            <p:nvPr/>
          </p:nvSpPr>
          <p:spPr>
            <a:xfrm>
              <a:off x="2456873" y="1690686"/>
              <a:ext cx="6871855" cy="985547"/>
            </a:xfrm>
            <a:prstGeom prst="rect">
              <a:avLst/>
            </a:prstGeom>
            <a:solidFill>
              <a:srgbClr val="FA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sp>
        <p:nvSpPr>
          <p:cNvPr id="88" name="Bild 4">
            <a:extLst>
              <a:ext uri="{FF2B5EF4-FFF2-40B4-BE49-F238E27FC236}">
                <a16:creationId xmlns:a16="http://schemas.microsoft.com/office/drawing/2014/main" id="{BD1E49C8-7008-A808-AB6E-46D3882D83B2}"/>
              </a:ext>
            </a:extLst>
          </p:cNvPr>
          <p:cNvSpPr/>
          <p:nvPr/>
        </p:nvSpPr>
        <p:spPr>
          <a:xfrm>
            <a:off x="593965" y="306220"/>
            <a:ext cx="1710474" cy="1569279"/>
          </a:xfrm>
          <a:custGeom>
            <a:avLst/>
            <a:gdLst>
              <a:gd name="connsiteX0" fmla="*/ 2890230 w 2892095"/>
              <a:gd name="connsiteY0" fmla="*/ 1445098 h 2897508"/>
              <a:gd name="connsiteX1" fmla="*/ 2302775 w 2892095"/>
              <a:gd name="connsiteY1" fmla="*/ 2480306 h 2897508"/>
              <a:gd name="connsiteX2" fmla="*/ 1445246 w 2892095"/>
              <a:gd name="connsiteY2" fmla="*/ 2890081 h 2897508"/>
              <a:gd name="connsiteX3" fmla="*/ 828030 w 2892095"/>
              <a:gd name="connsiteY3" fmla="*/ 2805239 h 2897508"/>
              <a:gd name="connsiteX4" fmla="*/ 41 w 2892095"/>
              <a:gd name="connsiteY4" fmla="*/ 1445098 h 2897508"/>
              <a:gd name="connsiteX5" fmla="*/ 468450 w 2892095"/>
              <a:gd name="connsiteY5" fmla="*/ 370688 h 2897508"/>
              <a:gd name="connsiteX6" fmla="*/ 1445135 w 2892095"/>
              <a:gd name="connsiteY6" fmla="*/ 3 h 2897508"/>
              <a:gd name="connsiteX7" fmla="*/ 2458467 w 2892095"/>
              <a:gd name="connsiteY7" fmla="*/ 397563 h 2897508"/>
              <a:gd name="connsiteX8" fmla="*/ 2890230 w 2892095"/>
              <a:gd name="connsiteY8" fmla="*/ 1445098 h 289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2095" h="2897508">
                <a:moveTo>
                  <a:pt x="2890230" y="1445098"/>
                </a:moveTo>
                <a:cubicBezTo>
                  <a:pt x="2860468" y="1988799"/>
                  <a:pt x="2486341" y="2318617"/>
                  <a:pt x="2302775" y="2480306"/>
                </a:cubicBezTo>
                <a:cubicBezTo>
                  <a:pt x="2159853" y="2606348"/>
                  <a:pt x="1877564" y="2848215"/>
                  <a:pt x="1445246" y="2890081"/>
                </a:cubicBezTo>
                <a:cubicBezTo>
                  <a:pt x="1355740" y="2898743"/>
                  <a:pt x="1102324" y="2920286"/>
                  <a:pt x="828030" y="2805239"/>
                </a:cubicBezTo>
                <a:cubicBezTo>
                  <a:pt x="316756" y="2590801"/>
                  <a:pt x="-4179" y="2006678"/>
                  <a:pt x="41" y="1445098"/>
                </a:cubicBezTo>
                <a:cubicBezTo>
                  <a:pt x="930" y="1328495"/>
                  <a:pt x="19031" y="779353"/>
                  <a:pt x="468450" y="370688"/>
                </a:cubicBezTo>
                <a:cubicBezTo>
                  <a:pt x="850462" y="23213"/>
                  <a:pt x="1298549" y="337"/>
                  <a:pt x="1445135" y="3"/>
                </a:cubicBezTo>
                <a:cubicBezTo>
                  <a:pt x="1599273" y="-330"/>
                  <a:pt x="2070569" y="22769"/>
                  <a:pt x="2458467" y="397563"/>
                </a:cubicBezTo>
                <a:cubicBezTo>
                  <a:pt x="2533426" y="469967"/>
                  <a:pt x="2922212" y="861641"/>
                  <a:pt x="2890230" y="1445098"/>
                </a:cubicBezTo>
                <a:close/>
              </a:path>
            </a:pathLst>
          </a:custGeom>
          <a:solidFill>
            <a:schemeClr val="accent6">
              <a:lumMod val="60000"/>
              <a:lumOff val="40000"/>
            </a:schemeClr>
          </a:solidFill>
          <a:ln w="0" cap="flat">
            <a:noFill/>
            <a:prstDash val="solid"/>
            <a:miter/>
          </a:ln>
        </p:spPr>
        <p:txBody>
          <a:bodyPr rtlCol="0" anchor="ctr"/>
          <a:lstStyle/>
          <a:p>
            <a:pPr algn="ctr"/>
            <a:r>
              <a:rPr lang="sv-SE" dirty="0">
                <a:solidFill>
                  <a:schemeClr val="bg1"/>
                </a:solidFill>
                <a:latin typeface="TeeFranklin Bd" panose="02000803060000020004" pitchFamily="50" charset="0"/>
              </a:rPr>
              <a:t>The country</a:t>
            </a:r>
          </a:p>
        </p:txBody>
      </p:sp>
      <p:sp>
        <p:nvSpPr>
          <p:cNvPr id="89" name="Bild 4">
            <a:extLst>
              <a:ext uri="{FF2B5EF4-FFF2-40B4-BE49-F238E27FC236}">
                <a16:creationId xmlns:a16="http://schemas.microsoft.com/office/drawing/2014/main" id="{EE045B53-03BE-6A6D-DE99-5C4B42233145}"/>
              </a:ext>
            </a:extLst>
          </p:cNvPr>
          <p:cNvSpPr/>
          <p:nvPr/>
        </p:nvSpPr>
        <p:spPr>
          <a:xfrm>
            <a:off x="9903763" y="356406"/>
            <a:ext cx="1710474" cy="1569279"/>
          </a:xfrm>
          <a:custGeom>
            <a:avLst/>
            <a:gdLst>
              <a:gd name="connsiteX0" fmla="*/ 2890230 w 2892095"/>
              <a:gd name="connsiteY0" fmla="*/ 1445098 h 2897508"/>
              <a:gd name="connsiteX1" fmla="*/ 2302775 w 2892095"/>
              <a:gd name="connsiteY1" fmla="*/ 2480306 h 2897508"/>
              <a:gd name="connsiteX2" fmla="*/ 1445246 w 2892095"/>
              <a:gd name="connsiteY2" fmla="*/ 2890081 h 2897508"/>
              <a:gd name="connsiteX3" fmla="*/ 828030 w 2892095"/>
              <a:gd name="connsiteY3" fmla="*/ 2805239 h 2897508"/>
              <a:gd name="connsiteX4" fmla="*/ 41 w 2892095"/>
              <a:gd name="connsiteY4" fmla="*/ 1445098 h 2897508"/>
              <a:gd name="connsiteX5" fmla="*/ 468450 w 2892095"/>
              <a:gd name="connsiteY5" fmla="*/ 370688 h 2897508"/>
              <a:gd name="connsiteX6" fmla="*/ 1445135 w 2892095"/>
              <a:gd name="connsiteY6" fmla="*/ 3 h 2897508"/>
              <a:gd name="connsiteX7" fmla="*/ 2458467 w 2892095"/>
              <a:gd name="connsiteY7" fmla="*/ 397563 h 2897508"/>
              <a:gd name="connsiteX8" fmla="*/ 2890230 w 2892095"/>
              <a:gd name="connsiteY8" fmla="*/ 1445098 h 289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2095" h="2897508">
                <a:moveTo>
                  <a:pt x="2890230" y="1445098"/>
                </a:moveTo>
                <a:cubicBezTo>
                  <a:pt x="2860468" y="1988799"/>
                  <a:pt x="2486341" y="2318617"/>
                  <a:pt x="2302775" y="2480306"/>
                </a:cubicBezTo>
                <a:cubicBezTo>
                  <a:pt x="2159853" y="2606348"/>
                  <a:pt x="1877564" y="2848215"/>
                  <a:pt x="1445246" y="2890081"/>
                </a:cubicBezTo>
                <a:cubicBezTo>
                  <a:pt x="1355740" y="2898743"/>
                  <a:pt x="1102324" y="2920286"/>
                  <a:pt x="828030" y="2805239"/>
                </a:cubicBezTo>
                <a:cubicBezTo>
                  <a:pt x="316756" y="2590801"/>
                  <a:pt x="-4179" y="2006678"/>
                  <a:pt x="41" y="1445098"/>
                </a:cubicBezTo>
                <a:cubicBezTo>
                  <a:pt x="930" y="1328495"/>
                  <a:pt x="19031" y="779353"/>
                  <a:pt x="468450" y="370688"/>
                </a:cubicBezTo>
                <a:cubicBezTo>
                  <a:pt x="850462" y="23213"/>
                  <a:pt x="1298549" y="337"/>
                  <a:pt x="1445135" y="3"/>
                </a:cubicBezTo>
                <a:cubicBezTo>
                  <a:pt x="1599273" y="-330"/>
                  <a:pt x="2070569" y="22769"/>
                  <a:pt x="2458467" y="397563"/>
                </a:cubicBezTo>
                <a:cubicBezTo>
                  <a:pt x="2533426" y="469967"/>
                  <a:pt x="2922212" y="861641"/>
                  <a:pt x="2890230" y="1445098"/>
                </a:cubicBezTo>
                <a:close/>
              </a:path>
            </a:pathLst>
          </a:custGeom>
          <a:solidFill>
            <a:schemeClr val="accent4">
              <a:lumMod val="60000"/>
              <a:lumOff val="40000"/>
            </a:schemeClr>
          </a:solidFill>
          <a:ln w="0" cap="flat">
            <a:noFill/>
            <a:prstDash val="solid"/>
            <a:miter/>
          </a:ln>
        </p:spPr>
        <p:txBody>
          <a:bodyPr rtlCol="0" anchor="ctr"/>
          <a:lstStyle/>
          <a:p>
            <a:pPr algn="ctr"/>
            <a:r>
              <a:rPr lang="sv-SE" dirty="0">
                <a:solidFill>
                  <a:schemeClr val="bg1"/>
                </a:solidFill>
                <a:latin typeface="TeeFranklin Bd" panose="02000803060000020004" pitchFamily="50" charset="0"/>
              </a:rPr>
              <a:t>The City</a:t>
            </a:r>
          </a:p>
        </p:txBody>
      </p:sp>
      <p:sp>
        <p:nvSpPr>
          <p:cNvPr id="90" name="Bild 4">
            <a:extLst>
              <a:ext uri="{FF2B5EF4-FFF2-40B4-BE49-F238E27FC236}">
                <a16:creationId xmlns:a16="http://schemas.microsoft.com/office/drawing/2014/main" id="{BCA7DBCE-3C20-381B-519C-16CE287B2498}"/>
              </a:ext>
            </a:extLst>
          </p:cNvPr>
          <p:cNvSpPr/>
          <p:nvPr/>
        </p:nvSpPr>
        <p:spPr>
          <a:xfrm>
            <a:off x="10015600" y="4785560"/>
            <a:ext cx="1710474" cy="1569279"/>
          </a:xfrm>
          <a:custGeom>
            <a:avLst/>
            <a:gdLst>
              <a:gd name="connsiteX0" fmla="*/ 2890230 w 2892095"/>
              <a:gd name="connsiteY0" fmla="*/ 1445098 h 2897508"/>
              <a:gd name="connsiteX1" fmla="*/ 2302775 w 2892095"/>
              <a:gd name="connsiteY1" fmla="*/ 2480306 h 2897508"/>
              <a:gd name="connsiteX2" fmla="*/ 1445246 w 2892095"/>
              <a:gd name="connsiteY2" fmla="*/ 2890081 h 2897508"/>
              <a:gd name="connsiteX3" fmla="*/ 828030 w 2892095"/>
              <a:gd name="connsiteY3" fmla="*/ 2805239 h 2897508"/>
              <a:gd name="connsiteX4" fmla="*/ 41 w 2892095"/>
              <a:gd name="connsiteY4" fmla="*/ 1445098 h 2897508"/>
              <a:gd name="connsiteX5" fmla="*/ 468450 w 2892095"/>
              <a:gd name="connsiteY5" fmla="*/ 370688 h 2897508"/>
              <a:gd name="connsiteX6" fmla="*/ 1445135 w 2892095"/>
              <a:gd name="connsiteY6" fmla="*/ 3 h 2897508"/>
              <a:gd name="connsiteX7" fmla="*/ 2458467 w 2892095"/>
              <a:gd name="connsiteY7" fmla="*/ 397563 h 2897508"/>
              <a:gd name="connsiteX8" fmla="*/ 2890230 w 2892095"/>
              <a:gd name="connsiteY8" fmla="*/ 1445098 h 289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2095" h="2897508">
                <a:moveTo>
                  <a:pt x="2890230" y="1445098"/>
                </a:moveTo>
                <a:cubicBezTo>
                  <a:pt x="2860468" y="1988799"/>
                  <a:pt x="2486341" y="2318617"/>
                  <a:pt x="2302775" y="2480306"/>
                </a:cubicBezTo>
                <a:cubicBezTo>
                  <a:pt x="2159853" y="2606348"/>
                  <a:pt x="1877564" y="2848215"/>
                  <a:pt x="1445246" y="2890081"/>
                </a:cubicBezTo>
                <a:cubicBezTo>
                  <a:pt x="1355740" y="2898743"/>
                  <a:pt x="1102324" y="2920286"/>
                  <a:pt x="828030" y="2805239"/>
                </a:cubicBezTo>
                <a:cubicBezTo>
                  <a:pt x="316756" y="2590801"/>
                  <a:pt x="-4179" y="2006678"/>
                  <a:pt x="41" y="1445098"/>
                </a:cubicBezTo>
                <a:cubicBezTo>
                  <a:pt x="930" y="1328495"/>
                  <a:pt x="19031" y="779353"/>
                  <a:pt x="468450" y="370688"/>
                </a:cubicBezTo>
                <a:cubicBezTo>
                  <a:pt x="850462" y="23213"/>
                  <a:pt x="1298549" y="337"/>
                  <a:pt x="1445135" y="3"/>
                </a:cubicBezTo>
                <a:cubicBezTo>
                  <a:pt x="1599273" y="-330"/>
                  <a:pt x="2070569" y="22769"/>
                  <a:pt x="2458467" y="397563"/>
                </a:cubicBezTo>
                <a:cubicBezTo>
                  <a:pt x="2533426" y="469967"/>
                  <a:pt x="2922212" y="861641"/>
                  <a:pt x="2890230" y="1445098"/>
                </a:cubicBezTo>
                <a:close/>
              </a:path>
            </a:pathLst>
          </a:custGeom>
          <a:solidFill>
            <a:schemeClr val="accent5">
              <a:lumMod val="60000"/>
              <a:lumOff val="40000"/>
            </a:schemeClr>
          </a:solidFill>
          <a:ln w="0" cap="flat">
            <a:noFill/>
            <a:prstDash val="solid"/>
            <a:miter/>
          </a:ln>
        </p:spPr>
        <p:txBody>
          <a:bodyPr rtlCol="0" anchor="ctr"/>
          <a:lstStyle/>
          <a:p>
            <a:pPr algn="ctr"/>
            <a:r>
              <a:rPr lang="sv-SE" dirty="0">
                <a:solidFill>
                  <a:schemeClr val="bg1"/>
                </a:solidFill>
                <a:latin typeface="TeeFranklin Bd" panose="02000803060000020004" pitchFamily="50" charset="0"/>
              </a:rPr>
              <a:t>The </a:t>
            </a:r>
            <a:r>
              <a:rPr lang="sv-SE" dirty="0" err="1">
                <a:solidFill>
                  <a:schemeClr val="bg1"/>
                </a:solidFill>
                <a:latin typeface="TeeFranklin Bd" panose="02000803060000020004" pitchFamily="50" charset="0"/>
              </a:rPr>
              <a:t>people</a:t>
            </a:r>
            <a:endParaRPr lang="sv-SE" dirty="0">
              <a:solidFill>
                <a:schemeClr val="bg1"/>
              </a:solidFill>
              <a:latin typeface="TeeFranklin Bd" panose="02000803060000020004" pitchFamily="50" charset="0"/>
            </a:endParaRPr>
          </a:p>
        </p:txBody>
      </p:sp>
      <p:sp>
        <p:nvSpPr>
          <p:cNvPr id="2" name="textruta 1">
            <a:extLst>
              <a:ext uri="{FF2B5EF4-FFF2-40B4-BE49-F238E27FC236}">
                <a16:creationId xmlns:a16="http://schemas.microsoft.com/office/drawing/2014/main" id="{116F9072-F304-E15E-B6FC-13A00A3373AE}"/>
              </a:ext>
            </a:extLst>
          </p:cNvPr>
          <p:cNvSpPr txBox="1"/>
          <p:nvPr/>
        </p:nvSpPr>
        <p:spPr>
          <a:xfrm>
            <a:off x="2680779" y="236159"/>
            <a:ext cx="6896358" cy="461665"/>
          </a:xfrm>
          <a:prstGeom prst="rect">
            <a:avLst/>
          </a:prstGeom>
          <a:noFill/>
        </p:spPr>
        <p:txBody>
          <a:bodyPr wrap="square" rtlCol="0">
            <a:spAutoFit/>
          </a:bodyPr>
          <a:lstStyle/>
          <a:p>
            <a:r>
              <a:rPr lang="sv-SE" sz="2400" dirty="0">
                <a:latin typeface="TeeFranklin Bd" panose="02000803060000020004" pitchFamily="50" charset="0"/>
              </a:rPr>
              <a:t>The </a:t>
            </a:r>
            <a:r>
              <a:rPr lang="sv-SE" sz="2400" dirty="0" err="1">
                <a:latin typeface="TeeFranklin Bd" panose="02000803060000020004" pitchFamily="50" charset="0"/>
              </a:rPr>
              <a:t>leaders</a:t>
            </a:r>
            <a:r>
              <a:rPr lang="sv-SE" sz="2400" dirty="0">
                <a:latin typeface="TeeFranklin Bd" panose="02000803060000020004" pitchFamily="50" charset="0"/>
              </a:rPr>
              <a:t> </a:t>
            </a:r>
            <a:r>
              <a:rPr lang="sv-SE" sz="2400" dirty="0" err="1">
                <a:latin typeface="TeeFranklin Bd" panose="02000803060000020004" pitchFamily="50" charset="0"/>
              </a:rPr>
              <a:t>choose</a:t>
            </a:r>
            <a:r>
              <a:rPr lang="sv-SE" sz="2400" dirty="0">
                <a:latin typeface="TeeFranklin Bd" panose="02000803060000020004" pitchFamily="50" charset="0"/>
              </a:rPr>
              <a:t> a </a:t>
            </a:r>
            <a:r>
              <a:rPr lang="sv-SE" sz="2400" dirty="0" err="1">
                <a:latin typeface="TeeFranklin Bd" panose="02000803060000020004" pitchFamily="50" charset="0"/>
              </a:rPr>
              <a:t>theme</a:t>
            </a:r>
            <a:r>
              <a:rPr lang="sv-SE" sz="2400" dirty="0">
                <a:latin typeface="TeeFranklin Bd" panose="02000803060000020004" pitchFamily="50" charset="0"/>
              </a:rPr>
              <a:t>/ game system</a:t>
            </a:r>
          </a:p>
        </p:txBody>
      </p:sp>
    </p:spTree>
    <p:extLst>
      <p:ext uri="{BB962C8B-B14F-4D97-AF65-F5344CB8AC3E}">
        <p14:creationId xmlns:p14="http://schemas.microsoft.com/office/powerpoint/2010/main" val="12001507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ktangel 85">
            <a:extLst>
              <a:ext uri="{FF2B5EF4-FFF2-40B4-BE49-F238E27FC236}">
                <a16:creationId xmlns:a16="http://schemas.microsoft.com/office/drawing/2014/main" id="{F813670C-6320-4E3A-A47F-B762C64B0521}"/>
              </a:ext>
            </a:extLst>
          </p:cNvPr>
          <p:cNvSpPr/>
          <p:nvPr/>
        </p:nvSpPr>
        <p:spPr>
          <a:xfrm>
            <a:off x="2524539" y="774273"/>
            <a:ext cx="4294934" cy="428150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grpSp>
        <p:nvGrpSpPr>
          <p:cNvPr id="9" name="!!Grupp 8">
            <a:extLst>
              <a:ext uri="{FF2B5EF4-FFF2-40B4-BE49-F238E27FC236}">
                <a16:creationId xmlns:a16="http://schemas.microsoft.com/office/drawing/2014/main" id="{180A285D-E5BD-D9FE-43CF-29B09CA3D498}"/>
              </a:ext>
            </a:extLst>
          </p:cNvPr>
          <p:cNvGrpSpPr/>
          <p:nvPr/>
        </p:nvGrpSpPr>
        <p:grpSpPr>
          <a:xfrm>
            <a:off x="2760035" y="1024744"/>
            <a:ext cx="997528" cy="784178"/>
            <a:chOff x="2456873" y="1690686"/>
            <a:chExt cx="6871855" cy="4266769"/>
          </a:xfrm>
        </p:grpSpPr>
        <p:sp>
          <p:nvSpPr>
            <p:cNvPr id="10" name="Rektangel: rundade hörn 9">
              <a:extLst>
                <a:ext uri="{FF2B5EF4-FFF2-40B4-BE49-F238E27FC236}">
                  <a16:creationId xmlns:a16="http://schemas.microsoft.com/office/drawing/2014/main" id="{63F3B2D4-BB79-ECB6-82FE-3EA1C5D19B33}"/>
                </a:ext>
              </a:extLst>
            </p:cNvPr>
            <p:cNvSpPr/>
            <p:nvPr/>
          </p:nvSpPr>
          <p:spPr>
            <a:xfrm>
              <a:off x="2500602" y="1856509"/>
              <a:ext cx="6781470" cy="4100946"/>
            </a:xfrm>
            <a:prstGeom prst="roundRect">
              <a:avLst>
                <a:gd name="adj" fmla="val 6793"/>
              </a:avLst>
            </a:prstGeom>
            <a:solidFill>
              <a:schemeClr val="bg1"/>
            </a:solidFill>
            <a:ln w="76200">
              <a:solidFill>
                <a:srgbClr val="FA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11" name="Rektangel 10">
              <a:extLst>
                <a:ext uri="{FF2B5EF4-FFF2-40B4-BE49-F238E27FC236}">
                  <a16:creationId xmlns:a16="http://schemas.microsoft.com/office/drawing/2014/main" id="{CEA390BD-D69F-B8BB-1E49-AB2BA4E8F8B7}"/>
                </a:ext>
              </a:extLst>
            </p:cNvPr>
            <p:cNvSpPr/>
            <p:nvPr/>
          </p:nvSpPr>
          <p:spPr>
            <a:xfrm>
              <a:off x="2456873" y="1690686"/>
              <a:ext cx="6871855" cy="985547"/>
            </a:xfrm>
            <a:prstGeom prst="rect">
              <a:avLst/>
            </a:prstGeom>
            <a:solidFill>
              <a:srgbClr val="FA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grpSp>
        <p:nvGrpSpPr>
          <p:cNvPr id="15" name="!!Grupp 14">
            <a:extLst>
              <a:ext uri="{FF2B5EF4-FFF2-40B4-BE49-F238E27FC236}">
                <a16:creationId xmlns:a16="http://schemas.microsoft.com/office/drawing/2014/main" id="{24011D80-E770-5542-265B-93AAD68235F4}"/>
              </a:ext>
            </a:extLst>
          </p:cNvPr>
          <p:cNvGrpSpPr/>
          <p:nvPr/>
        </p:nvGrpSpPr>
        <p:grpSpPr>
          <a:xfrm>
            <a:off x="2760035" y="3078832"/>
            <a:ext cx="997528" cy="784178"/>
            <a:chOff x="2456873" y="1690686"/>
            <a:chExt cx="6871855" cy="4266769"/>
          </a:xfrm>
        </p:grpSpPr>
        <p:sp>
          <p:nvSpPr>
            <p:cNvPr id="16" name="Rektangel: rundade hörn 15">
              <a:extLst>
                <a:ext uri="{FF2B5EF4-FFF2-40B4-BE49-F238E27FC236}">
                  <a16:creationId xmlns:a16="http://schemas.microsoft.com/office/drawing/2014/main" id="{373B473B-E1EE-806B-5376-9CC661A171C7}"/>
                </a:ext>
              </a:extLst>
            </p:cNvPr>
            <p:cNvSpPr/>
            <p:nvPr/>
          </p:nvSpPr>
          <p:spPr>
            <a:xfrm>
              <a:off x="2500602" y="1856509"/>
              <a:ext cx="6781470" cy="4100946"/>
            </a:xfrm>
            <a:prstGeom prst="roundRect">
              <a:avLst>
                <a:gd name="adj" fmla="val 6793"/>
              </a:avLst>
            </a:prstGeom>
            <a:solidFill>
              <a:schemeClr val="bg1"/>
            </a:solidFill>
            <a:ln w="76200">
              <a:solidFill>
                <a:srgbClr val="FA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17" name="Rektangel 16">
              <a:extLst>
                <a:ext uri="{FF2B5EF4-FFF2-40B4-BE49-F238E27FC236}">
                  <a16:creationId xmlns:a16="http://schemas.microsoft.com/office/drawing/2014/main" id="{7A17C7E0-197D-C79C-F451-CDDE78C3C623}"/>
                </a:ext>
              </a:extLst>
            </p:cNvPr>
            <p:cNvSpPr/>
            <p:nvPr/>
          </p:nvSpPr>
          <p:spPr>
            <a:xfrm>
              <a:off x="2456873" y="1690686"/>
              <a:ext cx="6871855" cy="985547"/>
            </a:xfrm>
            <a:prstGeom prst="rect">
              <a:avLst/>
            </a:prstGeom>
            <a:solidFill>
              <a:srgbClr val="FA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grpSp>
        <p:nvGrpSpPr>
          <p:cNvPr id="24" name="!!Grupp 23">
            <a:extLst>
              <a:ext uri="{FF2B5EF4-FFF2-40B4-BE49-F238E27FC236}">
                <a16:creationId xmlns:a16="http://schemas.microsoft.com/office/drawing/2014/main" id="{AC92A713-08FC-6F8F-DCF6-836946EF6F3C}"/>
              </a:ext>
            </a:extLst>
          </p:cNvPr>
          <p:cNvGrpSpPr/>
          <p:nvPr/>
        </p:nvGrpSpPr>
        <p:grpSpPr>
          <a:xfrm>
            <a:off x="4184644" y="1024744"/>
            <a:ext cx="997528" cy="784178"/>
            <a:chOff x="2456873" y="1690686"/>
            <a:chExt cx="6871855" cy="4266769"/>
          </a:xfrm>
        </p:grpSpPr>
        <p:sp>
          <p:nvSpPr>
            <p:cNvPr id="25" name="Rektangel: rundade hörn 24">
              <a:extLst>
                <a:ext uri="{FF2B5EF4-FFF2-40B4-BE49-F238E27FC236}">
                  <a16:creationId xmlns:a16="http://schemas.microsoft.com/office/drawing/2014/main" id="{8E5C919C-5791-7A54-30A4-F31770EFFA83}"/>
                </a:ext>
              </a:extLst>
            </p:cNvPr>
            <p:cNvSpPr/>
            <p:nvPr/>
          </p:nvSpPr>
          <p:spPr>
            <a:xfrm>
              <a:off x="2500602" y="1856509"/>
              <a:ext cx="6781470" cy="4100946"/>
            </a:xfrm>
            <a:prstGeom prst="roundRect">
              <a:avLst>
                <a:gd name="adj" fmla="val 6793"/>
              </a:avLst>
            </a:prstGeom>
            <a:solidFill>
              <a:schemeClr val="bg1"/>
            </a:solidFill>
            <a:ln w="76200">
              <a:solidFill>
                <a:srgbClr val="FA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26" name="Rektangel 25">
              <a:extLst>
                <a:ext uri="{FF2B5EF4-FFF2-40B4-BE49-F238E27FC236}">
                  <a16:creationId xmlns:a16="http://schemas.microsoft.com/office/drawing/2014/main" id="{47108D78-0511-1357-43E2-909EFAB1E539}"/>
                </a:ext>
              </a:extLst>
            </p:cNvPr>
            <p:cNvSpPr/>
            <p:nvPr/>
          </p:nvSpPr>
          <p:spPr>
            <a:xfrm>
              <a:off x="2456873" y="1690686"/>
              <a:ext cx="6871855" cy="985547"/>
            </a:xfrm>
            <a:prstGeom prst="rect">
              <a:avLst/>
            </a:prstGeom>
            <a:solidFill>
              <a:srgbClr val="FA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grpSp>
        <p:nvGrpSpPr>
          <p:cNvPr id="27" name="!!Grupp 26">
            <a:extLst>
              <a:ext uri="{FF2B5EF4-FFF2-40B4-BE49-F238E27FC236}">
                <a16:creationId xmlns:a16="http://schemas.microsoft.com/office/drawing/2014/main" id="{B564EFD3-9043-92C8-9A19-EEF460DC5C63}"/>
              </a:ext>
            </a:extLst>
          </p:cNvPr>
          <p:cNvGrpSpPr/>
          <p:nvPr/>
        </p:nvGrpSpPr>
        <p:grpSpPr>
          <a:xfrm>
            <a:off x="4184644" y="2051788"/>
            <a:ext cx="997528" cy="784178"/>
            <a:chOff x="2456873" y="1690686"/>
            <a:chExt cx="6871855" cy="4266769"/>
          </a:xfrm>
        </p:grpSpPr>
        <p:sp>
          <p:nvSpPr>
            <p:cNvPr id="28" name="Rektangel: rundade hörn 27">
              <a:extLst>
                <a:ext uri="{FF2B5EF4-FFF2-40B4-BE49-F238E27FC236}">
                  <a16:creationId xmlns:a16="http://schemas.microsoft.com/office/drawing/2014/main" id="{2FA03FF8-E2AD-E16C-52E5-75E1224CF3CD}"/>
                </a:ext>
              </a:extLst>
            </p:cNvPr>
            <p:cNvSpPr/>
            <p:nvPr/>
          </p:nvSpPr>
          <p:spPr>
            <a:xfrm>
              <a:off x="2500602" y="1856509"/>
              <a:ext cx="6781470" cy="4100946"/>
            </a:xfrm>
            <a:prstGeom prst="roundRect">
              <a:avLst>
                <a:gd name="adj" fmla="val 6793"/>
              </a:avLst>
            </a:prstGeom>
            <a:solidFill>
              <a:schemeClr val="bg1"/>
            </a:solidFill>
            <a:ln w="76200">
              <a:solidFill>
                <a:srgbClr val="FA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29" name="Rektangel 28">
              <a:extLst>
                <a:ext uri="{FF2B5EF4-FFF2-40B4-BE49-F238E27FC236}">
                  <a16:creationId xmlns:a16="http://schemas.microsoft.com/office/drawing/2014/main" id="{D66634D7-946E-C74C-C9FD-5E8BB17D4075}"/>
                </a:ext>
              </a:extLst>
            </p:cNvPr>
            <p:cNvSpPr/>
            <p:nvPr/>
          </p:nvSpPr>
          <p:spPr>
            <a:xfrm>
              <a:off x="2456873" y="1690686"/>
              <a:ext cx="6871855" cy="985547"/>
            </a:xfrm>
            <a:prstGeom prst="rect">
              <a:avLst/>
            </a:prstGeom>
            <a:solidFill>
              <a:srgbClr val="FA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grpSp>
        <p:nvGrpSpPr>
          <p:cNvPr id="30" name="!!Grupp 29">
            <a:extLst>
              <a:ext uri="{FF2B5EF4-FFF2-40B4-BE49-F238E27FC236}">
                <a16:creationId xmlns:a16="http://schemas.microsoft.com/office/drawing/2014/main" id="{7F3F4E6B-5987-6DA6-84F2-3678736E0A0A}"/>
              </a:ext>
            </a:extLst>
          </p:cNvPr>
          <p:cNvGrpSpPr/>
          <p:nvPr/>
        </p:nvGrpSpPr>
        <p:grpSpPr>
          <a:xfrm>
            <a:off x="4184644" y="3078832"/>
            <a:ext cx="997528" cy="784178"/>
            <a:chOff x="2456873" y="1690686"/>
            <a:chExt cx="6871855" cy="4266769"/>
          </a:xfrm>
        </p:grpSpPr>
        <p:sp>
          <p:nvSpPr>
            <p:cNvPr id="31" name="Rektangel: rundade hörn 30">
              <a:extLst>
                <a:ext uri="{FF2B5EF4-FFF2-40B4-BE49-F238E27FC236}">
                  <a16:creationId xmlns:a16="http://schemas.microsoft.com/office/drawing/2014/main" id="{2DCCB27B-9532-E02B-96C5-46A4A96E4A7C}"/>
                </a:ext>
              </a:extLst>
            </p:cNvPr>
            <p:cNvSpPr/>
            <p:nvPr/>
          </p:nvSpPr>
          <p:spPr>
            <a:xfrm>
              <a:off x="2500602" y="1856509"/>
              <a:ext cx="6781470" cy="4100946"/>
            </a:xfrm>
            <a:prstGeom prst="roundRect">
              <a:avLst>
                <a:gd name="adj" fmla="val 6793"/>
              </a:avLst>
            </a:prstGeom>
            <a:solidFill>
              <a:schemeClr val="bg1"/>
            </a:solidFill>
            <a:ln w="76200">
              <a:solidFill>
                <a:srgbClr val="FA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32" name="Rektangel 31">
              <a:extLst>
                <a:ext uri="{FF2B5EF4-FFF2-40B4-BE49-F238E27FC236}">
                  <a16:creationId xmlns:a16="http://schemas.microsoft.com/office/drawing/2014/main" id="{62BB605A-AF3E-1042-BC9D-9ACD64211991}"/>
                </a:ext>
              </a:extLst>
            </p:cNvPr>
            <p:cNvSpPr/>
            <p:nvPr/>
          </p:nvSpPr>
          <p:spPr>
            <a:xfrm>
              <a:off x="2456873" y="1690686"/>
              <a:ext cx="6871855" cy="985547"/>
            </a:xfrm>
            <a:prstGeom prst="rect">
              <a:avLst/>
            </a:prstGeom>
            <a:solidFill>
              <a:srgbClr val="FA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grpSp>
        <p:nvGrpSpPr>
          <p:cNvPr id="33" name="!!Grupp 32">
            <a:extLst>
              <a:ext uri="{FF2B5EF4-FFF2-40B4-BE49-F238E27FC236}">
                <a16:creationId xmlns:a16="http://schemas.microsoft.com/office/drawing/2014/main" id="{EA84650B-5945-B857-B4A6-E8701EBD6095}"/>
              </a:ext>
            </a:extLst>
          </p:cNvPr>
          <p:cNvGrpSpPr/>
          <p:nvPr/>
        </p:nvGrpSpPr>
        <p:grpSpPr>
          <a:xfrm>
            <a:off x="4184644" y="4105876"/>
            <a:ext cx="997528" cy="784178"/>
            <a:chOff x="2456873" y="1690686"/>
            <a:chExt cx="6871855" cy="4266769"/>
          </a:xfrm>
        </p:grpSpPr>
        <p:sp>
          <p:nvSpPr>
            <p:cNvPr id="34" name="Rektangel: rundade hörn 33">
              <a:extLst>
                <a:ext uri="{FF2B5EF4-FFF2-40B4-BE49-F238E27FC236}">
                  <a16:creationId xmlns:a16="http://schemas.microsoft.com/office/drawing/2014/main" id="{70C2775A-FE0C-97AF-1F2D-2E83FF70CFCC}"/>
                </a:ext>
              </a:extLst>
            </p:cNvPr>
            <p:cNvSpPr/>
            <p:nvPr/>
          </p:nvSpPr>
          <p:spPr>
            <a:xfrm>
              <a:off x="2500602" y="1856509"/>
              <a:ext cx="6781470" cy="4100946"/>
            </a:xfrm>
            <a:prstGeom prst="roundRect">
              <a:avLst>
                <a:gd name="adj" fmla="val 6793"/>
              </a:avLst>
            </a:prstGeom>
            <a:solidFill>
              <a:schemeClr val="bg1"/>
            </a:solidFill>
            <a:ln w="76200">
              <a:solidFill>
                <a:srgbClr val="FA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35" name="Rektangel 34">
              <a:extLst>
                <a:ext uri="{FF2B5EF4-FFF2-40B4-BE49-F238E27FC236}">
                  <a16:creationId xmlns:a16="http://schemas.microsoft.com/office/drawing/2014/main" id="{06239456-D8A2-1D28-5C72-5201DB57D15C}"/>
                </a:ext>
              </a:extLst>
            </p:cNvPr>
            <p:cNvSpPr/>
            <p:nvPr/>
          </p:nvSpPr>
          <p:spPr>
            <a:xfrm>
              <a:off x="2456873" y="1690686"/>
              <a:ext cx="6871855" cy="985547"/>
            </a:xfrm>
            <a:prstGeom prst="rect">
              <a:avLst/>
            </a:prstGeom>
            <a:solidFill>
              <a:srgbClr val="FA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grpSp>
        <p:nvGrpSpPr>
          <p:cNvPr id="39" name="!!Grupp 38">
            <a:extLst>
              <a:ext uri="{FF2B5EF4-FFF2-40B4-BE49-F238E27FC236}">
                <a16:creationId xmlns:a16="http://schemas.microsoft.com/office/drawing/2014/main" id="{935F8B63-45B8-71D5-44C9-932EBF1EBCF4}"/>
              </a:ext>
            </a:extLst>
          </p:cNvPr>
          <p:cNvGrpSpPr/>
          <p:nvPr/>
        </p:nvGrpSpPr>
        <p:grpSpPr>
          <a:xfrm>
            <a:off x="5608829" y="1024744"/>
            <a:ext cx="997528" cy="784178"/>
            <a:chOff x="2456873" y="1690686"/>
            <a:chExt cx="6871855" cy="4266769"/>
          </a:xfrm>
        </p:grpSpPr>
        <p:sp>
          <p:nvSpPr>
            <p:cNvPr id="40" name="Rektangel: rundade hörn 39">
              <a:extLst>
                <a:ext uri="{FF2B5EF4-FFF2-40B4-BE49-F238E27FC236}">
                  <a16:creationId xmlns:a16="http://schemas.microsoft.com/office/drawing/2014/main" id="{0DE204A9-EABF-9DE7-8F61-BACC7D56EC28}"/>
                </a:ext>
              </a:extLst>
            </p:cNvPr>
            <p:cNvSpPr/>
            <p:nvPr/>
          </p:nvSpPr>
          <p:spPr>
            <a:xfrm>
              <a:off x="2500602" y="1856509"/>
              <a:ext cx="6781470" cy="4100946"/>
            </a:xfrm>
            <a:prstGeom prst="roundRect">
              <a:avLst>
                <a:gd name="adj" fmla="val 6793"/>
              </a:avLst>
            </a:prstGeom>
            <a:solidFill>
              <a:schemeClr val="bg1"/>
            </a:solidFill>
            <a:ln w="76200">
              <a:solidFill>
                <a:srgbClr val="FA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41" name="Rektangel 40">
              <a:extLst>
                <a:ext uri="{FF2B5EF4-FFF2-40B4-BE49-F238E27FC236}">
                  <a16:creationId xmlns:a16="http://schemas.microsoft.com/office/drawing/2014/main" id="{8D050290-627E-F2BF-48A9-F286A9EFAE0F}"/>
                </a:ext>
              </a:extLst>
            </p:cNvPr>
            <p:cNvSpPr/>
            <p:nvPr/>
          </p:nvSpPr>
          <p:spPr>
            <a:xfrm>
              <a:off x="2456873" y="1690686"/>
              <a:ext cx="6871855" cy="985547"/>
            </a:xfrm>
            <a:prstGeom prst="rect">
              <a:avLst/>
            </a:prstGeom>
            <a:solidFill>
              <a:srgbClr val="FA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grpSp>
        <p:nvGrpSpPr>
          <p:cNvPr id="45" name="!!Grupp 44">
            <a:extLst>
              <a:ext uri="{FF2B5EF4-FFF2-40B4-BE49-F238E27FC236}">
                <a16:creationId xmlns:a16="http://schemas.microsoft.com/office/drawing/2014/main" id="{B6BE039F-1D6D-B316-46B7-202190398CBA}"/>
              </a:ext>
            </a:extLst>
          </p:cNvPr>
          <p:cNvGrpSpPr/>
          <p:nvPr/>
        </p:nvGrpSpPr>
        <p:grpSpPr>
          <a:xfrm>
            <a:off x="5608829" y="3078832"/>
            <a:ext cx="997528" cy="784178"/>
            <a:chOff x="2456873" y="1690686"/>
            <a:chExt cx="6871855" cy="4266769"/>
          </a:xfrm>
        </p:grpSpPr>
        <p:sp>
          <p:nvSpPr>
            <p:cNvPr id="46" name="Rektangel: rundade hörn 45">
              <a:extLst>
                <a:ext uri="{FF2B5EF4-FFF2-40B4-BE49-F238E27FC236}">
                  <a16:creationId xmlns:a16="http://schemas.microsoft.com/office/drawing/2014/main" id="{449C97D9-5639-2F15-3727-B4EFB662EE48}"/>
                </a:ext>
              </a:extLst>
            </p:cNvPr>
            <p:cNvSpPr/>
            <p:nvPr/>
          </p:nvSpPr>
          <p:spPr>
            <a:xfrm>
              <a:off x="2500602" y="1856509"/>
              <a:ext cx="6781470" cy="4100946"/>
            </a:xfrm>
            <a:prstGeom prst="roundRect">
              <a:avLst>
                <a:gd name="adj" fmla="val 6793"/>
              </a:avLst>
            </a:prstGeom>
            <a:solidFill>
              <a:schemeClr val="bg1"/>
            </a:solidFill>
            <a:ln w="76200">
              <a:solidFill>
                <a:srgbClr val="FA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47" name="Rektangel 46">
              <a:extLst>
                <a:ext uri="{FF2B5EF4-FFF2-40B4-BE49-F238E27FC236}">
                  <a16:creationId xmlns:a16="http://schemas.microsoft.com/office/drawing/2014/main" id="{30A0DAF6-AD55-95BD-3E27-31CA0EE6FBE0}"/>
                </a:ext>
              </a:extLst>
            </p:cNvPr>
            <p:cNvSpPr/>
            <p:nvPr/>
          </p:nvSpPr>
          <p:spPr>
            <a:xfrm>
              <a:off x="2456873" y="1690686"/>
              <a:ext cx="6871855" cy="985547"/>
            </a:xfrm>
            <a:prstGeom prst="rect">
              <a:avLst/>
            </a:prstGeom>
            <a:solidFill>
              <a:srgbClr val="FA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grpSp>
        <p:nvGrpSpPr>
          <p:cNvPr id="48" name="!!Grupp 47">
            <a:extLst>
              <a:ext uri="{FF2B5EF4-FFF2-40B4-BE49-F238E27FC236}">
                <a16:creationId xmlns:a16="http://schemas.microsoft.com/office/drawing/2014/main" id="{E1CED5BC-2844-B29C-70F1-3CE3F5389889}"/>
              </a:ext>
            </a:extLst>
          </p:cNvPr>
          <p:cNvGrpSpPr/>
          <p:nvPr/>
        </p:nvGrpSpPr>
        <p:grpSpPr>
          <a:xfrm>
            <a:off x="5608829" y="4105876"/>
            <a:ext cx="997528" cy="784178"/>
            <a:chOff x="2456873" y="1690686"/>
            <a:chExt cx="6871855" cy="4266769"/>
          </a:xfrm>
        </p:grpSpPr>
        <p:sp>
          <p:nvSpPr>
            <p:cNvPr id="49" name="Rektangel: rundade hörn 48">
              <a:extLst>
                <a:ext uri="{FF2B5EF4-FFF2-40B4-BE49-F238E27FC236}">
                  <a16:creationId xmlns:a16="http://schemas.microsoft.com/office/drawing/2014/main" id="{80F6A23A-FF81-3876-46D0-A2DE87A8F618}"/>
                </a:ext>
              </a:extLst>
            </p:cNvPr>
            <p:cNvSpPr/>
            <p:nvPr/>
          </p:nvSpPr>
          <p:spPr>
            <a:xfrm>
              <a:off x="2500602" y="1856509"/>
              <a:ext cx="6781470" cy="4100946"/>
            </a:xfrm>
            <a:prstGeom prst="roundRect">
              <a:avLst>
                <a:gd name="adj" fmla="val 6793"/>
              </a:avLst>
            </a:prstGeom>
            <a:solidFill>
              <a:schemeClr val="bg1"/>
            </a:solidFill>
            <a:ln w="76200">
              <a:solidFill>
                <a:srgbClr val="FA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50" name="Rektangel 49">
              <a:extLst>
                <a:ext uri="{FF2B5EF4-FFF2-40B4-BE49-F238E27FC236}">
                  <a16:creationId xmlns:a16="http://schemas.microsoft.com/office/drawing/2014/main" id="{FECD5171-8DDF-A4E9-7697-4D07C24692CB}"/>
                </a:ext>
              </a:extLst>
            </p:cNvPr>
            <p:cNvSpPr/>
            <p:nvPr/>
          </p:nvSpPr>
          <p:spPr>
            <a:xfrm>
              <a:off x="2456873" y="1690686"/>
              <a:ext cx="6871855" cy="985547"/>
            </a:xfrm>
            <a:prstGeom prst="rect">
              <a:avLst/>
            </a:prstGeom>
            <a:solidFill>
              <a:srgbClr val="FA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sp>
        <p:nvSpPr>
          <p:cNvPr id="88" name="Bild 4">
            <a:extLst>
              <a:ext uri="{FF2B5EF4-FFF2-40B4-BE49-F238E27FC236}">
                <a16:creationId xmlns:a16="http://schemas.microsoft.com/office/drawing/2014/main" id="{BD1E49C8-7008-A808-AB6E-46D3882D83B2}"/>
              </a:ext>
            </a:extLst>
          </p:cNvPr>
          <p:cNvSpPr/>
          <p:nvPr/>
        </p:nvSpPr>
        <p:spPr>
          <a:xfrm>
            <a:off x="593965" y="306220"/>
            <a:ext cx="1710474" cy="1569279"/>
          </a:xfrm>
          <a:custGeom>
            <a:avLst/>
            <a:gdLst>
              <a:gd name="connsiteX0" fmla="*/ 2890230 w 2892095"/>
              <a:gd name="connsiteY0" fmla="*/ 1445098 h 2897508"/>
              <a:gd name="connsiteX1" fmla="*/ 2302775 w 2892095"/>
              <a:gd name="connsiteY1" fmla="*/ 2480306 h 2897508"/>
              <a:gd name="connsiteX2" fmla="*/ 1445246 w 2892095"/>
              <a:gd name="connsiteY2" fmla="*/ 2890081 h 2897508"/>
              <a:gd name="connsiteX3" fmla="*/ 828030 w 2892095"/>
              <a:gd name="connsiteY3" fmla="*/ 2805239 h 2897508"/>
              <a:gd name="connsiteX4" fmla="*/ 41 w 2892095"/>
              <a:gd name="connsiteY4" fmla="*/ 1445098 h 2897508"/>
              <a:gd name="connsiteX5" fmla="*/ 468450 w 2892095"/>
              <a:gd name="connsiteY5" fmla="*/ 370688 h 2897508"/>
              <a:gd name="connsiteX6" fmla="*/ 1445135 w 2892095"/>
              <a:gd name="connsiteY6" fmla="*/ 3 h 2897508"/>
              <a:gd name="connsiteX7" fmla="*/ 2458467 w 2892095"/>
              <a:gd name="connsiteY7" fmla="*/ 397563 h 2897508"/>
              <a:gd name="connsiteX8" fmla="*/ 2890230 w 2892095"/>
              <a:gd name="connsiteY8" fmla="*/ 1445098 h 289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2095" h="2897508">
                <a:moveTo>
                  <a:pt x="2890230" y="1445098"/>
                </a:moveTo>
                <a:cubicBezTo>
                  <a:pt x="2860468" y="1988799"/>
                  <a:pt x="2486341" y="2318617"/>
                  <a:pt x="2302775" y="2480306"/>
                </a:cubicBezTo>
                <a:cubicBezTo>
                  <a:pt x="2159853" y="2606348"/>
                  <a:pt x="1877564" y="2848215"/>
                  <a:pt x="1445246" y="2890081"/>
                </a:cubicBezTo>
                <a:cubicBezTo>
                  <a:pt x="1355740" y="2898743"/>
                  <a:pt x="1102324" y="2920286"/>
                  <a:pt x="828030" y="2805239"/>
                </a:cubicBezTo>
                <a:cubicBezTo>
                  <a:pt x="316756" y="2590801"/>
                  <a:pt x="-4179" y="2006678"/>
                  <a:pt x="41" y="1445098"/>
                </a:cubicBezTo>
                <a:cubicBezTo>
                  <a:pt x="930" y="1328495"/>
                  <a:pt x="19031" y="779353"/>
                  <a:pt x="468450" y="370688"/>
                </a:cubicBezTo>
                <a:cubicBezTo>
                  <a:pt x="850462" y="23213"/>
                  <a:pt x="1298549" y="337"/>
                  <a:pt x="1445135" y="3"/>
                </a:cubicBezTo>
                <a:cubicBezTo>
                  <a:pt x="1599273" y="-330"/>
                  <a:pt x="2070569" y="22769"/>
                  <a:pt x="2458467" y="397563"/>
                </a:cubicBezTo>
                <a:cubicBezTo>
                  <a:pt x="2533426" y="469967"/>
                  <a:pt x="2922212" y="861641"/>
                  <a:pt x="2890230" y="1445098"/>
                </a:cubicBezTo>
                <a:close/>
              </a:path>
            </a:pathLst>
          </a:custGeom>
          <a:solidFill>
            <a:schemeClr val="accent6">
              <a:lumMod val="60000"/>
              <a:lumOff val="40000"/>
            </a:schemeClr>
          </a:solidFill>
          <a:ln w="0" cap="flat">
            <a:noFill/>
            <a:prstDash val="solid"/>
            <a:miter/>
          </a:ln>
        </p:spPr>
        <p:txBody>
          <a:bodyPr rtlCol="0" anchor="ctr"/>
          <a:lstStyle/>
          <a:p>
            <a:pPr algn="ctr"/>
            <a:r>
              <a:rPr lang="sv-SE" dirty="0">
                <a:solidFill>
                  <a:schemeClr val="bg1"/>
                </a:solidFill>
                <a:latin typeface="TeeFranklin Bd" panose="02000803060000020004" pitchFamily="50" charset="0"/>
              </a:rPr>
              <a:t>The country</a:t>
            </a:r>
          </a:p>
        </p:txBody>
      </p:sp>
      <p:sp>
        <p:nvSpPr>
          <p:cNvPr id="2" name="textruta 1">
            <a:extLst>
              <a:ext uri="{FF2B5EF4-FFF2-40B4-BE49-F238E27FC236}">
                <a16:creationId xmlns:a16="http://schemas.microsoft.com/office/drawing/2014/main" id="{F216EA78-16AE-C861-846A-478FE52B65AD}"/>
              </a:ext>
            </a:extLst>
          </p:cNvPr>
          <p:cNvSpPr txBox="1"/>
          <p:nvPr/>
        </p:nvSpPr>
        <p:spPr>
          <a:xfrm>
            <a:off x="7459579" y="2420467"/>
            <a:ext cx="3982453" cy="830997"/>
          </a:xfrm>
          <a:prstGeom prst="rect">
            <a:avLst/>
          </a:prstGeom>
          <a:noFill/>
        </p:spPr>
        <p:txBody>
          <a:bodyPr wrap="square" rtlCol="0">
            <a:spAutoFit/>
          </a:bodyPr>
          <a:lstStyle/>
          <a:p>
            <a:r>
              <a:rPr lang="sv-SE" sz="2400" dirty="0">
                <a:latin typeface="TeeFranklin Bd" panose="02000803060000020004" pitchFamily="50" charset="0"/>
              </a:rPr>
              <a:t>The </a:t>
            </a:r>
            <a:r>
              <a:rPr lang="sv-SE" sz="2400" dirty="0" err="1">
                <a:latin typeface="TeeFranklin Bd" panose="02000803060000020004" pitchFamily="50" charset="0"/>
              </a:rPr>
              <a:t>leaders</a:t>
            </a:r>
            <a:r>
              <a:rPr lang="sv-SE" sz="2400" dirty="0">
                <a:latin typeface="TeeFranklin Bd" panose="02000803060000020004" pitchFamily="50" charset="0"/>
              </a:rPr>
              <a:t> </a:t>
            </a:r>
            <a:r>
              <a:rPr lang="sv-SE" sz="2400" dirty="0" err="1">
                <a:latin typeface="TeeFranklin Bd" panose="02000803060000020004" pitchFamily="50" charset="0"/>
              </a:rPr>
              <a:t>choose</a:t>
            </a:r>
            <a:r>
              <a:rPr lang="sv-SE" sz="2400" dirty="0">
                <a:latin typeface="TeeFranklin Bd" panose="02000803060000020004" pitchFamily="50" charset="0"/>
              </a:rPr>
              <a:t> </a:t>
            </a:r>
            <a:r>
              <a:rPr lang="sv-SE" sz="2400" dirty="0" err="1">
                <a:latin typeface="TeeFranklin Bd" panose="02000803060000020004" pitchFamily="50" charset="0"/>
              </a:rPr>
              <a:t>fitting</a:t>
            </a:r>
            <a:r>
              <a:rPr lang="sv-SE" sz="2400" dirty="0">
                <a:latin typeface="TeeFranklin Bd" panose="02000803060000020004" pitchFamily="50" charset="0"/>
              </a:rPr>
              <a:t> </a:t>
            </a:r>
            <a:r>
              <a:rPr lang="sv-SE" sz="2400" dirty="0" err="1">
                <a:latin typeface="TeeFranklin Bd" panose="02000803060000020004" pitchFamily="50" charset="0"/>
              </a:rPr>
              <a:t>activities</a:t>
            </a:r>
            <a:endParaRPr lang="sv-SE" sz="2400" dirty="0">
              <a:latin typeface="TeeFranklin Bd" panose="02000803060000020004" pitchFamily="50" charset="0"/>
            </a:endParaRPr>
          </a:p>
        </p:txBody>
      </p:sp>
      <p:grpSp>
        <p:nvGrpSpPr>
          <p:cNvPr id="3" name="!!Grupp 11">
            <a:extLst>
              <a:ext uri="{FF2B5EF4-FFF2-40B4-BE49-F238E27FC236}">
                <a16:creationId xmlns:a16="http://schemas.microsoft.com/office/drawing/2014/main" id="{9AEF9F6E-A8B4-F25D-A537-E87E361CD56E}"/>
              </a:ext>
            </a:extLst>
          </p:cNvPr>
          <p:cNvGrpSpPr/>
          <p:nvPr/>
        </p:nvGrpSpPr>
        <p:grpSpPr>
          <a:xfrm>
            <a:off x="2760035" y="2051788"/>
            <a:ext cx="997528" cy="784178"/>
            <a:chOff x="2456873" y="1690686"/>
            <a:chExt cx="6871855" cy="4266769"/>
          </a:xfrm>
        </p:grpSpPr>
        <p:sp>
          <p:nvSpPr>
            <p:cNvPr id="4" name="Rektangel: rundade hörn 3">
              <a:extLst>
                <a:ext uri="{FF2B5EF4-FFF2-40B4-BE49-F238E27FC236}">
                  <a16:creationId xmlns:a16="http://schemas.microsoft.com/office/drawing/2014/main" id="{F3512F22-9C6E-6739-B3A8-3312BF5BA951}"/>
                </a:ext>
              </a:extLst>
            </p:cNvPr>
            <p:cNvSpPr/>
            <p:nvPr/>
          </p:nvSpPr>
          <p:spPr>
            <a:xfrm>
              <a:off x="2500602" y="1856509"/>
              <a:ext cx="6781470" cy="4100946"/>
            </a:xfrm>
            <a:prstGeom prst="roundRect">
              <a:avLst>
                <a:gd name="adj" fmla="val 6793"/>
              </a:avLst>
            </a:prstGeom>
            <a:solidFill>
              <a:schemeClr val="bg1"/>
            </a:solidFill>
            <a:ln w="76200">
              <a:solidFill>
                <a:srgbClr val="FA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5" name="Rektangel 4">
              <a:extLst>
                <a:ext uri="{FF2B5EF4-FFF2-40B4-BE49-F238E27FC236}">
                  <a16:creationId xmlns:a16="http://schemas.microsoft.com/office/drawing/2014/main" id="{8841BC71-0266-F354-C1D6-09C457A4398E}"/>
                </a:ext>
              </a:extLst>
            </p:cNvPr>
            <p:cNvSpPr/>
            <p:nvPr/>
          </p:nvSpPr>
          <p:spPr>
            <a:xfrm>
              <a:off x="2456873" y="1690686"/>
              <a:ext cx="6871855" cy="985547"/>
            </a:xfrm>
            <a:prstGeom prst="rect">
              <a:avLst/>
            </a:prstGeom>
            <a:solidFill>
              <a:srgbClr val="FA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spTree>
    <p:extLst>
      <p:ext uri="{BB962C8B-B14F-4D97-AF65-F5344CB8AC3E}">
        <p14:creationId xmlns:p14="http://schemas.microsoft.com/office/powerpoint/2010/main" val="2409785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 8">
            <a:extLst>
              <a:ext uri="{FF2B5EF4-FFF2-40B4-BE49-F238E27FC236}">
                <a16:creationId xmlns:a16="http://schemas.microsoft.com/office/drawing/2014/main" id="{180A285D-E5BD-D9FE-43CF-29B09CA3D498}"/>
              </a:ext>
            </a:extLst>
          </p:cNvPr>
          <p:cNvGrpSpPr/>
          <p:nvPr/>
        </p:nvGrpSpPr>
        <p:grpSpPr>
          <a:xfrm>
            <a:off x="6830288" y="3219607"/>
            <a:ext cx="997528" cy="784178"/>
            <a:chOff x="2456873" y="1690686"/>
            <a:chExt cx="6871855" cy="4266769"/>
          </a:xfrm>
        </p:grpSpPr>
        <p:sp>
          <p:nvSpPr>
            <p:cNvPr id="10" name="Rektangel: rundade hörn 9">
              <a:extLst>
                <a:ext uri="{FF2B5EF4-FFF2-40B4-BE49-F238E27FC236}">
                  <a16:creationId xmlns:a16="http://schemas.microsoft.com/office/drawing/2014/main" id="{63F3B2D4-BB79-ECB6-82FE-3EA1C5D19B33}"/>
                </a:ext>
              </a:extLst>
            </p:cNvPr>
            <p:cNvSpPr/>
            <p:nvPr/>
          </p:nvSpPr>
          <p:spPr>
            <a:xfrm>
              <a:off x="2500602" y="1856509"/>
              <a:ext cx="6781470" cy="4100946"/>
            </a:xfrm>
            <a:prstGeom prst="roundRect">
              <a:avLst>
                <a:gd name="adj" fmla="val 6793"/>
              </a:avLst>
            </a:prstGeom>
            <a:solidFill>
              <a:schemeClr val="bg1"/>
            </a:solidFill>
            <a:ln w="76200">
              <a:solidFill>
                <a:srgbClr val="FA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11" name="Rektangel 10">
              <a:extLst>
                <a:ext uri="{FF2B5EF4-FFF2-40B4-BE49-F238E27FC236}">
                  <a16:creationId xmlns:a16="http://schemas.microsoft.com/office/drawing/2014/main" id="{CEA390BD-D69F-B8BB-1E49-AB2BA4E8F8B7}"/>
                </a:ext>
              </a:extLst>
            </p:cNvPr>
            <p:cNvSpPr/>
            <p:nvPr/>
          </p:nvSpPr>
          <p:spPr>
            <a:xfrm>
              <a:off x="2456873" y="1690686"/>
              <a:ext cx="6871855" cy="985547"/>
            </a:xfrm>
            <a:prstGeom prst="rect">
              <a:avLst/>
            </a:prstGeom>
            <a:solidFill>
              <a:srgbClr val="FA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grpSp>
        <p:nvGrpSpPr>
          <p:cNvPr id="12" name="!!Grupp 11">
            <a:extLst>
              <a:ext uri="{FF2B5EF4-FFF2-40B4-BE49-F238E27FC236}">
                <a16:creationId xmlns:a16="http://schemas.microsoft.com/office/drawing/2014/main" id="{477506F4-F406-EDC4-425D-6E75E416FF7C}"/>
              </a:ext>
            </a:extLst>
          </p:cNvPr>
          <p:cNvGrpSpPr/>
          <p:nvPr/>
        </p:nvGrpSpPr>
        <p:grpSpPr>
          <a:xfrm>
            <a:off x="6096000" y="5195216"/>
            <a:ext cx="997528" cy="784178"/>
            <a:chOff x="2456873" y="1690686"/>
            <a:chExt cx="6871855" cy="4266769"/>
          </a:xfrm>
        </p:grpSpPr>
        <p:sp>
          <p:nvSpPr>
            <p:cNvPr id="13" name="Rektangel: rundade hörn 12">
              <a:extLst>
                <a:ext uri="{FF2B5EF4-FFF2-40B4-BE49-F238E27FC236}">
                  <a16:creationId xmlns:a16="http://schemas.microsoft.com/office/drawing/2014/main" id="{88F234DD-A859-4FF5-1F1B-2E1BFFDB763C}"/>
                </a:ext>
              </a:extLst>
            </p:cNvPr>
            <p:cNvSpPr/>
            <p:nvPr/>
          </p:nvSpPr>
          <p:spPr>
            <a:xfrm>
              <a:off x="2500602" y="1856509"/>
              <a:ext cx="6781470" cy="4100946"/>
            </a:xfrm>
            <a:prstGeom prst="roundRect">
              <a:avLst>
                <a:gd name="adj" fmla="val 6793"/>
              </a:avLst>
            </a:prstGeom>
            <a:solidFill>
              <a:schemeClr val="bg1"/>
            </a:solidFill>
            <a:ln w="762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14" name="Rektangel 13">
              <a:extLst>
                <a:ext uri="{FF2B5EF4-FFF2-40B4-BE49-F238E27FC236}">
                  <a16:creationId xmlns:a16="http://schemas.microsoft.com/office/drawing/2014/main" id="{B8B42001-D26F-47DA-5F54-CD54CDFA1F45}"/>
                </a:ext>
              </a:extLst>
            </p:cNvPr>
            <p:cNvSpPr/>
            <p:nvPr/>
          </p:nvSpPr>
          <p:spPr>
            <a:xfrm>
              <a:off x="2456873" y="1690686"/>
              <a:ext cx="6871855" cy="985547"/>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grpSp>
        <p:nvGrpSpPr>
          <p:cNvPr id="15" name="!!Grupp 14">
            <a:extLst>
              <a:ext uri="{FF2B5EF4-FFF2-40B4-BE49-F238E27FC236}">
                <a16:creationId xmlns:a16="http://schemas.microsoft.com/office/drawing/2014/main" id="{24011D80-E770-5542-265B-93AAD68235F4}"/>
              </a:ext>
            </a:extLst>
          </p:cNvPr>
          <p:cNvGrpSpPr/>
          <p:nvPr/>
        </p:nvGrpSpPr>
        <p:grpSpPr>
          <a:xfrm>
            <a:off x="625975" y="3219607"/>
            <a:ext cx="997528" cy="784178"/>
            <a:chOff x="2456873" y="1690686"/>
            <a:chExt cx="6871855" cy="4266769"/>
          </a:xfrm>
        </p:grpSpPr>
        <p:sp>
          <p:nvSpPr>
            <p:cNvPr id="16" name="Rektangel: rundade hörn 15">
              <a:extLst>
                <a:ext uri="{FF2B5EF4-FFF2-40B4-BE49-F238E27FC236}">
                  <a16:creationId xmlns:a16="http://schemas.microsoft.com/office/drawing/2014/main" id="{373B473B-E1EE-806B-5376-9CC661A171C7}"/>
                </a:ext>
              </a:extLst>
            </p:cNvPr>
            <p:cNvSpPr/>
            <p:nvPr/>
          </p:nvSpPr>
          <p:spPr>
            <a:xfrm>
              <a:off x="2500602" y="1856509"/>
              <a:ext cx="6781470" cy="4100946"/>
            </a:xfrm>
            <a:prstGeom prst="roundRect">
              <a:avLst>
                <a:gd name="adj" fmla="val 6793"/>
              </a:avLst>
            </a:prstGeom>
            <a:solidFill>
              <a:schemeClr val="bg1"/>
            </a:solidFill>
            <a:ln w="76200">
              <a:solidFill>
                <a:srgbClr val="FA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17" name="Rektangel 16">
              <a:extLst>
                <a:ext uri="{FF2B5EF4-FFF2-40B4-BE49-F238E27FC236}">
                  <a16:creationId xmlns:a16="http://schemas.microsoft.com/office/drawing/2014/main" id="{7A17C7E0-197D-C79C-F451-CDDE78C3C623}"/>
                </a:ext>
              </a:extLst>
            </p:cNvPr>
            <p:cNvSpPr/>
            <p:nvPr/>
          </p:nvSpPr>
          <p:spPr>
            <a:xfrm>
              <a:off x="2456873" y="1690686"/>
              <a:ext cx="6871855" cy="985547"/>
            </a:xfrm>
            <a:prstGeom prst="rect">
              <a:avLst/>
            </a:prstGeom>
            <a:solidFill>
              <a:srgbClr val="FA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grpSp>
        <p:nvGrpSpPr>
          <p:cNvPr id="24" name="!!Grupp 23">
            <a:extLst>
              <a:ext uri="{FF2B5EF4-FFF2-40B4-BE49-F238E27FC236}">
                <a16:creationId xmlns:a16="http://schemas.microsoft.com/office/drawing/2014/main" id="{AC92A713-08FC-6F8F-DCF6-836946EF6F3C}"/>
              </a:ext>
            </a:extLst>
          </p:cNvPr>
          <p:cNvGrpSpPr/>
          <p:nvPr/>
        </p:nvGrpSpPr>
        <p:grpSpPr>
          <a:xfrm>
            <a:off x="5639777" y="3219607"/>
            <a:ext cx="997528" cy="784178"/>
            <a:chOff x="2456873" y="1690686"/>
            <a:chExt cx="6871855" cy="4266769"/>
          </a:xfrm>
        </p:grpSpPr>
        <p:sp>
          <p:nvSpPr>
            <p:cNvPr id="25" name="Rektangel: rundade hörn 24">
              <a:extLst>
                <a:ext uri="{FF2B5EF4-FFF2-40B4-BE49-F238E27FC236}">
                  <a16:creationId xmlns:a16="http://schemas.microsoft.com/office/drawing/2014/main" id="{8E5C919C-5791-7A54-30A4-F31770EFFA83}"/>
                </a:ext>
              </a:extLst>
            </p:cNvPr>
            <p:cNvSpPr/>
            <p:nvPr/>
          </p:nvSpPr>
          <p:spPr>
            <a:xfrm>
              <a:off x="2500602" y="1856509"/>
              <a:ext cx="6781470" cy="4100946"/>
            </a:xfrm>
            <a:prstGeom prst="roundRect">
              <a:avLst>
                <a:gd name="adj" fmla="val 6793"/>
              </a:avLst>
            </a:prstGeom>
            <a:solidFill>
              <a:schemeClr val="bg1"/>
            </a:solidFill>
            <a:ln w="76200">
              <a:solidFill>
                <a:srgbClr val="FA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26" name="Rektangel 25">
              <a:extLst>
                <a:ext uri="{FF2B5EF4-FFF2-40B4-BE49-F238E27FC236}">
                  <a16:creationId xmlns:a16="http://schemas.microsoft.com/office/drawing/2014/main" id="{47108D78-0511-1357-43E2-909EFAB1E539}"/>
                </a:ext>
              </a:extLst>
            </p:cNvPr>
            <p:cNvSpPr/>
            <p:nvPr/>
          </p:nvSpPr>
          <p:spPr>
            <a:xfrm>
              <a:off x="2456873" y="1690686"/>
              <a:ext cx="6871855" cy="985547"/>
            </a:xfrm>
            <a:prstGeom prst="rect">
              <a:avLst/>
            </a:prstGeom>
            <a:solidFill>
              <a:srgbClr val="FA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grpSp>
        <p:nvGrpSpPr>
          <p:cNvPr id="27" name="!!Grupp 26">
            <a:extLst>
              <a:ext uri="{FF2B5EF4-FFF2-40B4-BE49-F238E27FC236}">
                <a16:creationId xmlns:a16="http://schemas.microsoft.com/office/drawing/2014/main" id="{B564EFD3-9043-92C8-9A19-EEF460DC5C63}"/>
              </a:ext>
            </a:extLst>
          </p:cNvPr>
          <p:cNvGrpSpPr/>
          <p:nvPr/>
        </p:nvGrpSpPr>
        <p:grpSpPr>
          <a:xfrm>
            <a:off x="4380384" y="3219607"/>
            <a:ext cx="997528" cy="784178"/>
            <a:chOff x="2456873" y="1690686"/>
            <a:chExt cx="6871855" cy="4266769"/>
          </a:xfrm>
        </p:grpSpPr>
        <p:sp>
          <p:nvSpPr>
            <p:cNvPr id="28" name="Rektangel: rundade hörn 27">
              <a:extLst>
                <a:ext uri="{FF2B5EF4-FFF2-40B4-BE49-F238E27FC236}">
                  <a16:creationId xmlns:a16="http://schemas.microsoft.com/office/drawing/2014/main" id="{2FA03FF8-E2AD-E16C-52E5-75E1224CF3CD}"/>
                </a:ext>
              </a:extLst>
            </p:cNvPr>
            <p:cNvSpPr/>
            <p:nvPr/>
          </p:nvSpPr>
          <p:spPr>
            <a:xfrm>
              <a:off x="2500602" y="1856509"/>
              <a:ext cx="6781470" cy="4100946"/>
            </a:xfrm>
            <a:prstGeom prst="roundRect">
              <a:avLst>
                <a:gd name="adj" fmla="val 6793"/>
              </a:avLst>
            </a:prstGeom>
            <a:solidFill>
              <a:schemeClr val="bg1"/>
            </a:solidFill>
            <a:ln w="76200">
              <a:solidFill>
                <a:srgbClr val="FA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29" name="Rektangel 28">
              <a:extLst>
                <a:ext uri="{FF2B5EF4-FFF2-40B4-BE49-F238E27FC236}">
                  <a16:creationId xmlns:a16="http://schemas.microsoft.com/office/drawing/2014/main" id="{D66634D7-946E-C74C-C9FD-5E8BB17D4075}"/>
                </a:ext>
              </a:extLst>
            </p:cNvPr>
            <p:cNvSpPr/>
            <p:nvPr/>
          </p:nvSpPr>
          <p:spPr>
            <a:xfrm>
              <a:off x="2456873" y="1690686"/>
              <a:ext cx="6871855" cy="985547"/>
            </a:xfrm>
            <a:prstGeom prst="rect">
              <a:avLst/>
            </a:prstGeom>
            <a:solidFill>
              <a:srgbClr val="FA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grpSp>
        <p:nvGrpSpPr>
          <p:cNvPr id="30" name="!!Grupp 29">
            <a:extLst>
              <a:ext uri="{FF2B5EF4-FFF2-40B4-BE49-F238E27FC236}">
                <a16:creationId xmlns:a16="http://schemas.microsoft.com/office/drawing/2014/main" id="{7F3F4E6B-5987-6DA6-84F2-3678736E0A0A}"/>
              </a:ext>
            </a:extLst>
          </p:cNvPr>
          <p:cNvGrpSpPr/>
          <p:nvPr/>
        </p:nvGrpSpPr>
        <p:grpSpPr>
          <a:xfrm>
            <a:off x="9198644" y="3219607"/>
            <a:ext cx="997528" cy="784178"/>
            <a:chOff x="2456873" y="1690686"/>
            <a:chExt cx="6871855" cy="4266769"/>
          </a:xfrm>
        </p:grpSpPr>
        <p:sp>
          <p:nvSpPr>
            <p:cNvPr id="31" name="Rektangel: rundade hörn 30">
              <a:extLst>
                <a:ext uri="{FF2B5EF4-FFF2-40B4-BE49-F238E27FC236}">
                  <a16:creationId xmlns:a16="http://schemas.microsoft.com/office/drawing/2014/main" id="{2DCCB27B-9532-E02B-96C5-46A4A96E4A7C}"/>
                </a:ext>
              </a:extLst>
            </p:cNvPr>
            <p:cNvSpPr/>
            <p:nvPr/>
          </p:nvSpPr>
          <p:spPr>
            <a:xfrm>
              <a:off x="2500602" y="1856509"/>
              <a:ext cx="6781470" cy="4100946"/>
            </a:xfrm>
            <a:prstGeom prst="roundRect">
              <a:avLst>
                <a:gd name="adj" fmla="val 6793"/>
              </a:avLst>
            </a:prstGeom>
            <a:solidFill>
              <a:schemeClr val="bg1"/>
            </a:solidFill>
            <a:ln w="76200">
              <a:solidFill>
                <a:srgbClr val="FA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32" name="Rektangel 31">
              <a:extLst>
                <a:ext uri="{FF2B5EF4-FFF2-40B4-BE49-F238E27FC236}">
                  <a16:creationId xmlns:a16="http://schemas.microsoft.com/office/drawing/2014/main" id="{62BB605A-AF3E-1042-BC9D-9ACD64211991}"/>
                </a:ext>
              </a:extLst>
            </p:cNvPr>
            <p:cNvSpPr/>
            <p:nvPr/>
          </p:nvSpPr>
          <p:spPr>
            <a:xfrm>
              <a:off x="2456873" y="1690686"/>
              <a:ext cx="6871855" cy="985547"/>
            </a:xfrm>
            <a:prstGeom prst="rect">
              <a:avLst/>
            </a:prstGeom>
            <a:solidFill>
              <a:srgbClr val="FA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grpSp>
        <p:nvGrpSpPr>
          <p:cNvPr id="33" name="!!Grupp 32">
            <a:extLst>
              <a:ext uri="{FF2B5EF4-FFF2-40B4-BE49-F238E27FC236}">
                <a16:creationId xmlns:a16="http://schemas.microsoft.com/office/drawing/2014/main" id="{EA84650B-5945-B857-B4A6-E8701EBD6095}"/>
              </a:ext>
            </a:extLst>
          </p:cNvPr>
          <p:cNvGrpSpPr/>
          <p:nvPr/>
        </p:nvGrpSpPr>
        <p:grpSpPr>
          <a:xfrm>
            <a:off x="7995791" y="3219607"/>
            <a:ext cx="997528" cy="784178"/>
            <a:chOff x="2456873" y="1690686"/>
            <a:chExt cx="6871855" cy="4266769"/>
          </a:xfrm>
        </p:grpSpPr>
        <p:sp>
          <p:nvSpPr>
            <p:cNvPr id="34" name="Rektangel: rundade hörn 33">
              <a:extLst>
                <a:ext uri="{FF2B5EF4-FFF2-40B4-BE49-F238E27FC236}">
                  <a16:creationId xmlns:a16="http://schemas.microsoft.com/office/drawing/2014/main" id="{70C2775A-FE0C-97AF-1F2D-2E83FF70CFCC}"/>
                </a:ext>
              </a:extLst>
            </p:cNvPr>
            <p:cNvSpPr/>
            <p:nvPr/>
          </p:nvSpPr>
          <p:spPr>
            <a:xfrm>
              <a:off x="2500602" y="1856509"/>
              <a:ext cx="6781470" cy="4100946"/>
            </a:xfrm>
            <a:prstGeom prst="roundRect">
              <a:avLst>
                <a:gd name="adj" fmla="val 6793"/>
              </a:avLst>
            </a:prstGeom>
            <a:solidFill>
              <a:schemeClr val="bg1"/>
            </a:solidFill>
            <a:ln w="76200">
              <a:solidFill>
                <a:srgbClr val="FA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35" name="Rektangel 34">
              <a:extLst>
                <a:ext uri="{FF2B5EF4-FFF2-40B4-BE49-F238E27FC236}">
                  <a16:creationId xmlns:a16="http://schemas.microsoft.com/office/drawing/2014/main" id="{06239456-D8A2-1D28-5C72-5201DB57D15C}"/>
                </a:ext>
              </a:extLst>
            </p:cNvPr>
            <p:cNvSpPr/>
            <p:nvPr/>
          </p:nvSpPr>
          <p:spPr>
            <a:xfrm>
              <a:off x="2456873" y="1690686"/>
              <a:ext cx="6871855" cy="985547"/>
            </a:xfrm>
            <a:prstGeom prst="rect">
              <a:avLst/>
            </a:prstGeom>
            <a:solidFill>
              <a:srgbClr val="FA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grpSp>
        <p:nvGrpSpPr>
          <p:cNvPr id="39" name="!!Grupp 38">
            <a:extLst>
              <a:ext uri="{FF2B5EF4-FFF2-40B4-BE49-F238E27FC236}">
                <a16:creationId xmlns:a16="http://schemas.microsoft.com/office/drawing/2014/main" id="{935F8B63-45B8-71D5-44C9-932EBF1EBCF4}"/>
              </a:ext>
            </a:extLst>
          </p:cNvPr>
          <p:cNvGrpSpPr/>
          <p:nvPr/>
        </p:nvGrpSpPr>
        <p:grpSpPr>
          <a:xfrm>
            <a:off x="1871835" y="3219607"/>
            <a:ext cx="997528" cy="784178"/>
            <a:chOff x="2456873" y="1690686"/>
            <a:chExt cx="6871855" cy="4266769"/>
          </a:xfrm>
        </p:grpSpPr>
        <p:sp>
          <p:nvSpPr>
            <p:cNvPr id="40" name="Rektangel: rundade hörn 39">
              <a:extLst>
                <a:ext uri="{FF2B5EF4-FFF2-40B4-BE49-F238E27FC236}">
                  <a16:creationId xmlns:a16="http://schemas.microsoft.com/office/drawing/2014/main" id="{0DE204A9-EABF-9DE7-8F61-BACC7D56EC28}"/>
                </a:ext>
              </a:extLst>
            </p:cNvPr>
            <p:cNvSpPr/>
            <p:nvPr/>
          </p:nvSpPr>
          <p:spPr>
            <a:xfrm>
              <a:off x="2500602" y="1856509"/>
              <a:ext cx="6781470" cy="4100946"/>
            </a:xfrm>
            <a:prstGeom prst="roundRect">
              <a:avLst>
                <a:gd name="adj" fmla="val 6793"/>
              </a:avLst>
            </a:prstGeom>
            <a:solidFill>
              <a:schemeClr val="bg1"/>
            </a:solidFill>
            <a:ln w="76200">
              <a:solidFill>
                <a:srgbClr val="FA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41" name="Rektangel 40">
              <a:extLst>
                <a:ext uri="{FF2B5EF4-FFF2-40B4-BE49-F238E27FC236}">
                  <a16:creationId xmlns:a16="http://schemas.microsoft.com/office/drawing/2014/main" id="{8D050290-627E-F2BF-48A9-F286A9EFAE0F}"/>
                </a:ext>
              </a:extLst>
            </p:cNvPr>
            <p:cNvSpPr/>
            <p:nvPr/>
          </p:nvSpPr>
          <p:spPr>
            <a:xfrm>
              <a:off x="2456873" y="1690686"/>
              <a:ext cx="6871855" cy="985547"/>
            </a:xfrm>
            <a:prstGeom prst="rect">
              <a:avLst/>
            </a:prstGeom>
            <a:solidFill>
              <a:srgbClr val="FA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grpSp>
        <p:nvGrpSpPr>
          <p:cNvPr id="45" name="!!Grupp 44">
            <a:extLst>
              <a:ext uri="{FF2B5EF4-FFF2-40B4-BE49-F238E27FC236}">
                <a16:creationId xmlns:a16="http://schemas.microsoft.com/office/drawing/2014/main" id="{B6BE039F-1D6D-B316-46B7-202190398CBA}"/>
              </a:ext>
            </a:extLst>
          </p:cNvPr>
          <p:cNvGrpSpPr/>
          <p:nvPr/>
        </p:nvGrpSpPr>
        <p:grpSpPr>
          <a:xfrm>
            <a:off x="10444504" y="3219607"/>
            <a:ext cx="997528" cy="784178"/>
            <a:chOff x="2456873" y="1690686"/>
            <a:chExt cx="6871855" cy="4266769"/>
          </a:xfrm>
        </p:grpSpPr>
        <p:sp>
          <p:nvSpPr>
            <p:cNvPr id="46" name="Rektangel: rundade hörn 45">
              <a:extLst>
                <a:ext uri="{FF2B5EF4-FFF2-40B4-BE49-F238E27FC236}">
                  <a16:creationId xmlns:a16="http://schemas.microsoft.com/office/drawing/2014/main" id="{449C97D9-5639-2F15-3727-B4EFB662EE48}"/>
                </a:ext>
              </a:extLst>
            </p:cNvPr>
            <p:cNvSpPr/>
            <p:nvPr/>
          </p:nvSpPr>
          <p:spPr>
            <a:xfrm>
              <a:off x="2500602" y="1856509"/>
              <a:ext cx="6781470" cy="4100946"/>
            </a:xfrm>
            <a:prstGeom prst="roundRect">
              <a:avLst>
                <a:gd name="adj" fmla="val 6793"/>
              </a:avLst>
            </a:prstGeom>
            <a:solidFill>
              <a:schemeClr val="bg1"/>
            </a:solidFill>
            <a:ln w="76200">
              <a:solidFill>
                <a:srgbClr val="FA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47" name="Rektangel 46">
              <a:extLst>
                <a:ext uri="{FF2B5EF4-FFF2-40B4-BE49-F238E27FC236}">
                  <a16:creationId xmlns:a16="http://schemas.microsoft.com/office/drawing/2014/main" id="{30A0DAF6-AD55-95BD-3E27-31CA0EE6FBE0}"/>
                </a:ext>
              </a:extLst>
            </p:cNvPr>
            <p:cNvSpPr/>
            <p:nvPr/>
          </p:nvSpPr>
          <p:spPr>
            <a:xfrm>
              <a:off x="2456873" y="1690686"/>
              <a:ext cx="6871855" cy="985547"/>
            </a:xfrm>
            <a:prstGeom prst="rect">
              <a:avLst/>
            </a:prstGeom>
            <a:solidFill>
              <a:srgbClr val="FA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grpSp>
        <p:nvGrpSpPr>
          <p:cNvPr id="48" name="!!Grupp 47">
            <a:extLst>
              <a:ext uri="{FF2B5EF4-FFF2-40B4-BE49-F238E27FC236}">
                <a16:creationId xmlns:a16="http://schemas.microsoft.com/office/drawing/2014/main" id="{E1CED5BC-2844-B29C-70F1-3CE3F5389889}"/>
              </a:ext>
            </a:extLst>
          </p:cNvPr>
          <p:cNvGrpSpPr/>
          <p:nvPr/>
        </p:nvGrpSpPr>
        <p:grpSpPr>
          <a:xfrm>
            <a:off x="3164411" y="3219607"/>
            <a:ext cx="997528" cy="784178"/>
            <a:chOff x="2456873" y="1690686"/>
            <a:chExt cx="6871855" cy="4266769"/>
          </a:xfrm>
        </p:grpSpPr>
        <p:sp>
          <p:nvSpPr>
            <p:cNvPr id="49" name="Rektangel: rundade hörn 48">
              <a:extLst>
                <a:ext uri="{FF2B5EF4-FFF2-40B4-BE49-F238E27FC236}">
                  <a16:creationId xmlns:a16="http://schemas.microsoft.com/office/drawing/2014/main" id="{80F6A23A-FF81-3876-46D0-A2DE87A8F618}"/>
                </a:ext>
              </a:extLst>
            </p:cNvPr>
            <p:cNvSpPr/>
            <p:nvPr/>
          </p:nvSpPr>
          <p:spPr>
            <a:xfrm>
              <a:off x="2500602" y="1856509"/>
              <a:ext cx="6781470" cy="4100946"/>
            </a:xfrm>
            <a:prstGeom prst="roundRect">
              <a:avLst>
                <a:gd name="adj" fmla="val 6793"/>
              </a:avLst>
            </a:prstGeom>
            <a:solidFill>
              <a:schemeClr val="bg1"/>
            </a:solidFill>
            <a:ln w="76200">
              <a:solidFill>
                <a:srgbClr val="FA5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50" name="Rektangel 49">
              <a:extLst>
                <a:ext uri="{FF2B5EF4-FFF2-40B4-BE49-F238E27FC236}">
                  <a16:creationId xmlns:a16="http://schemas.microsoft.com/office/drawing/2014/main" id="{FECD5171-8DDF-A4E9-7697-4D07C24692CB}"/>
                </a:ext>
              </a:extLst>
            </p:cNvPr>
            <p:cNvSpPr/>
            <p:nvPr/>
          </p:nvSpPr>
          <p:spPr>
            <a:xfrm>
              <a:off x="2456873" y="1690686"/>
              <a:ext cx="6871855" cy="985547"/>
            </a:xfrm>
            <a:prstGeom prst="rect">
              <a:avLst/>
            </a:prstGeom>
            <a:solidFill>
              <a:srgbClr val="FA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sp>
        <p:nvSpPr>
          <p:cNvPr id="2" name="textruta 1">
            <a:extLst>
              <a:ext uri="{FF2B5EF4-FFF2-40B4-BE49-F238E27FC236}">
                <a16:creationId xmlns:a16="http://schemas.microsoft.com/office/drawing/2014/main" id="{D3ACD4BA-8B57-3782-29CC-28F04153E773}"/>
              </a:ext>
            </a:extLst>
          </p:cNvPr>
          <p:cNvSpPr txBox="1"/>
          <p:nvPr/>
        </p:nvSpPr>
        <p:spPr>
          <a:xfrm>
            <a:off x="1311443" y="1480539"/>
            <a:ext cx="10130590" cy="461665"/>
          </a:xfrm>
          <a:prstGeom prst="rect">
            <a:avLst/>
          </a:prstGeom>
          <a:noFill/>
        </p:spPr>
        <p:txBody>
          <a:bodyPr wrap="square" rtlCol="0">
            <a:spAutoFit/>
          </a:bodyPr>
          <a:lstStyle/>
          <a:p>
            <a:r>
              <a:rPr lang="sv-SE" sz="2400" dirty="0">
                <a:latin typeface="TeeFranklin Bd" panose="02000803060000020004" pitchFamily="50" charset="0"/>
              </a:rPr>
              <a:t>The scouts </a:t>
            </a:r>
            <a:r>
              <a:rPr lang="sv-SE" sz="2400" dirty="0" err="1">
                <a:latin typeface="TeeFranklin Bd" panose="02000803060000020004" pitchFamily="50" charset="0"/>
              </a:rPr>
              <a:t>choose</a:t>
            </a:r>
            <a:r>
              <a:rPr lang="sv-SE" sz="2400" dirty="0">
                <a:latin typeface="TeeFranklin Bd" panose="02000803060000020004" pitchFamily="50" charset="0"/>
              </a:rPr>
              <a:t> the order and </a:t>
            </a:r>
            <a:r>
              <a:rPr lang="sv-SE" sz="2400" dirty="0" err="1">
                <a:latin typeface="TeeFranklin Bd" panose="02000803060000020004" pitchFamily="50" charset="0"/>
              </a:rPr>
              <a:t>which</a:t>
            </a:r>
            <a:r>
              <a:rPr lang="sv-SE" sz="2400" dirty="0">
                <a:latin typeface="TeeFranklin Bd" panose="02000803060000020004" pitchFamily="50" charset="0"/>
              </a:rPr>
              <a:t> </a:t>
            </a:r>
            <a:r>
              <a:rPr lang="sv-SE" sz="2400" dirty="0" err="1">
                <a:latin typeface="TeeFranklin Bd" panose="02000803060000020004" pitchFamily="50" charset="0"/>
              </a:rPr>
              <a:t>activities</a:t>
            </a:r>
            <a:r>
              <a:rPr lang="sv-SE" sz="2400" dirty="0">
                <a:latin typeface="TeeFranklin Bd" panose="02000803060000020004" pitchFamily="50" charset="0"/>
              </a:rPr>
              <a:t> </a:t>
            </a:r>
            <a:r>
              <a:rPr lang="sv-SE" sz="2400" dirty="0" err="1">
                <a:latin typeface="TeeFranklin Bd" panose="02000803060000020004" pitchFamily="50" charset="0"/>
              </a:rPr>
              <a:t>they</a:t>
            </a:r>
            <a:r>
              <a:rPr lang="sv-SE" sz="2400" dirty="0">
                <a:latin typeface="TeeFranklin Bd" panose="02000803060000020004" pitchFamily="50" charset="0"/>
              </a:rPr>
              <a:t> </a:t>
            </a:r>
            <a:r>
              <a:rPr lang="sv-SE" sz="2400" dirty="0" err="1">
                <a:latin typeface="TeeFranklin Bd" panose="02000803060000020004" pitchFamily="50" charset="0"/>
              </a:rPr>
              <a:t>want</a:t>
            </a:r>
            <a:r>
              <a:rPr lang="sv-SE" sz="2400" dirty="0">
                <a:latin typeface="TeeFranklin Bd" panose="02000803060000020004" pitchFamily="50" charset="0"/>
              </a:rPr>
              <a:t> </a:t>
            </a:r>
            <a:r>
              <a:rPr lang="sv-SE" sz="2400" dirty="0" err="1">
                <a:latin typeface="TeeFranklin Bd" panose="02000803060000020004" pitchFamily="50" charset="0"/>
              </a:rPr>
              <a:t>too</a:t>
            </a:r>
            <a:r>
              <a:rPr lang="sv-SE" sz="2400" dirty="0">
                <a:latin typeface="TeeFranklin Bd" panose="02000803060000020004" pitchFamily="50" charset="0"/>
              </a:rPr>
              <a:t> do.</a:t>
            </a:r>
          </a:p>
        </p:txBody>
      </p:sp>
      <p:grpSp>
        <p:nvGrpSpPr>
          <p:cNvPr id="3" name="!!Grupp 11">
            <a:extLst>
              <a:ext uri="{FF2B5EF4-FFF2-40B4-BE49-F238E27FC236}">
                <a16:creationId xmlns:a16="http://schemas.microsoft.com/office/drawing/2014/main" id="{F0876F46-5DC8-9321-E9E2-C227B4673076}"/>
              </a:ext>
            </a:extLst>
          </p:cNvPr>
          <p:cNvGrpSpPr/>
          <p:nvPr/>
        </p:nvGrpSpPr>
        <p:grpSpPr>
          <a:xfrm>
            <a:off x="4849928" y="5195216"/>
            <a:ext cx="997528" cy="784178"/>
            <a:chOff x="2456873" y="1690686"/>
            <a:chExt cx="6871855" cy="4266769"/>
          </a:xfrm>
        </p:grpSpPr>
        <p:sp>
          <p:nvSpPr>
            <p:cNvPr id="4" name="Rektangel: rundade hörn 3">
              <a:extLst>
                <a:ext uri="{FF2B5EF4-FFF2-40B4-BE49-F238E27FC236}">
                  <a16:creationId xmlns:a16="http://schemas.microsoft.com/office/drawing/2014/main" id="{7520417C-14AC-68EF-CEBD-6E7ED938EEAC}"/>
                </a:ext>
              </a:extLst>
            </p:cNvPr>
            <p:cNvSpPr/>
            <p:nvPr/>
          </p:nvSpPr>
          <p:spPr>
            <a:xfrm>
              <a:off x="2500602" y="1856509"/>
              <a:ext cx="6781470" cy="4100946"/>
            </a:xfrm>
            <a:prstGeom prst="roundRect">
              <a:avLst>
                <a:gd name="adj" fmla="val 6793"/>
              </a:avLst>
            </a:prstGeom>
            <a:solidFill>
              <a:schemeClr val="bg1"/>
            </a:solidFill>
            <a:ln w="762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e</a:t>
              </a:r>
            </a:p>
          </p:txBody>
        </p:sp>
        <p:sp>
          <p:nvSpPr>
            <p:cNvPr id="5" name="Rektangel 4">
              <a:extLst>
                <a:ext uri="{FF2B5EF4-FFF2-40B4-BE49-F238E27FC236}">
                  <a16:creationId xmlns:a16="http://schemas.microsoft.com/office/drawing/2014/main" id="{97106BA4-51F9-EE4E-5ECD-5D3272D0FFB5}"/>
                </a:ext>
              </a:extLst>
            </p:cNvPr>
            <p:cNvSpPr/>
            <p:nvPr/>
          </p:nvSpPr>
          <p:spPr>
            <a:xfrm>
              <a:off x="2456873" y="1690686"/>
              <a:ext cx="6871855" cy="985547"/>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sz="3600" dirty="0">
                <a:latin typeface="TeeFranklin Bd" panose="02000803060000020004" pitchFamily="50" charset="0"/>
              </a:endParaRPr>
            </a:p>
          </p:txBody>
        </p:sp>
      </p:grpSp>
    </p:spTree>
    <p:extLst>
      <p:ext uri="{BB962C8B-B14F-4D97-AF65-F5344CB8AC3E}">
        <p14:creationId xmlns:p14="http://schemas.microsoft.com/office/powerpoint/2010/main" val="1646108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C08F6C6-4B24-4EB7-2F8B-99E0CFDEDFAD}"/>
              </a:ext>
            </a:extLst>
          </p:cNvPr>
          <p:cNvSpPr>
            <a:spLocks noGrp="1"/>
          </p:cNvSpPr>
          <p:nvPr>
            <p:ph type="ctrTitle"/>
          </p:nvPr>
        </p:nvSpPr>
        <p:spPr>
          <a:xfrm>
            <a:off x="249382" y="132196"/>
            <a:ext cx="4507345" cy="2387600"/>
          </a:xfrm>
        </p:spPr>
        <p:txBody>
          <a:bodyPr/>
          <a:lstStyle/>
          <a:p>
            <a:r>
              <a:rPr lang="sv-SE" sz="4000" dirty="0"/>
              <a:t>A </a:t>
            </a:r>
            <a:r>
              <a:rPr lang="sv-SE" sz="4000" dirty="0" err="1"/>
              <a:t>possible</a:t>
            </a:r>
            <a:r>
              <a:rPr lang="sv-SE" sz="4000" dirty="0"/>
              <a:t> new planing </a:t>
            </a:r>
            <a:r>
              <a:rPr lang="sv-SE" sz="4000" dirty="0" err="1"/>
              <a:t>tool</a:t>
            </a:r>
            <a:endParaRPr lang="sv-SE" sz="4000" dirty="0"/>
          </a:p>
        </p:txBody>
      </p:sp>
      <p:sp>
        <p:nvSpPr>
          <p:cNvPr id="3" name="Underrubrik 2">
            <a:extLst>
              <a:ext uri="{FF2B5EF4-FFF2-40B4-BE49-F238E27FC236}">
                <a16:creationId xmlns:a16="http://schemas.microsoft.com/office/drawing/2014/main" id="{12D45CF1-4110-57FA-3716-C9908F6450E9}"/>
              </a:ext>
            </a:extLst>
          </p:cNvPr>
          <p:cNvSpPr>
            <a:spLocks noGrp="1"/>
          </p:cNvSpPr>
          <p:nvPr>
            <p:ph type="subTitle" idx="1"/>
          </p:nvPr>
        </p:nvSpPr>
        <p:spPr/>
        <p:txBody>
          <a:bodyPr/>
          <a:lstStyle/>
          <a:p>
            <a:endParaRPr lang="sv-SE"/>
          </a:p>
        </p:txBody>
      </p:sp>
      <p:pic>
        <p:nvPicPr>
          <p:cNvPr id="7" name="Bildobjekt 6" descr="En bild som visar mönster, stygn, monokrom&#10;&#10;Automatiskt genererad beskrivning">
            <a:extLst>
              <a:ext uri="{FF2B5EF4-FFF2-40B4-BE49-F238E27FC236}">
                <a16:creationId xmlns:a16="http://schemas.microsoft.com/office/drawing/2014/main" id="{54B48209-40FE-C901-B4D5-7B44BE78B8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137" y="2642197"/>
            <a:ext cx="3016809" cy="3016809"/>
          </a:xfrm>
          <a:prstGeom prst="rect">
            <a:avLst/>
          </a:prstGeom>
        </p:spPr>
      </p:pic>
      <p:sp>
        <p:nvSpPr>
          <p:cNvPr id="4" name="Rubrik 1">
            <a:extLst>
              <a:ext uri="{FF2B5EF4-FFF2-40B4-BE49-F238E27FC236}">
                <a16:creationId xmlns:a16="http://schemas.microsoft.com/office/drawing/2014/main" id="{A3FBD7A1-4829-5666-9E81-2DB571EE1BB4}"/>
              </a:ext>
            </a:extLst>
          </p:cNvPr>
          <p:cNvSpPr txBox="1">
            <a:spLocks/>
          </p:cNvSpPr>
          <p:nvPr/>
        </p:nvSpPr>
        <p:spPr>
          <a:xfrm>
            <a:off x="6212591" y="132196"/>
            <a:ext cx="4507345" cy="2387600"/>
          </a:xfrm>
          <a:prstGeom prst="rect">
            <a:avLst/>
          </a:prstGeom>
        </p:spPr>
        <p:txBody>
          <a:bodyPr vert="horz" lIns="0" tIns="0" rIns="0" bIns="0" rtlCol="0" anchor="b">
            <a:noAutofit/>
          </a:bodyPr>
          <a:lstStyle>
            <a:lvl1pPr algn="ctr" defTabSz="914400" rtl="0" eaLnBrk="1" latinLnBrk="0" hangingPunct="1">
              <a:lnSpc>
                <a:spcPct val="85000"/>
              </a:lnSpc>
              <a:spcBef>
                <a:spcPct val="0"/>
              </a:spcBef>
              <a:buNone/>
              <a:defRPr sz="6000" kern="1200">
                <a:solidFill>
                  <a:schemeClr val="tx2"/>
                </a:solidFill>
                <a:latin typeface="+mj-lt"/>
                <a:ea typeface="+mj-ea"/>
                <a:cs typeface="+mj-cs"/>
              </a:defRPr>
            </a:lvl1pPr>
          </a:lstStyle>
          <a:p>
            <a:r>
              <a:rPr lang="sv-SE" sz="4000" dirty="0"/>
              <a:t>A </a:t>
            </a:r>
            <a:r>
              <a:rPr lang="sv-SE" sz="4000" dirty="0" err="1"/>
              <a:t>possible</a:t>
            </a:r>
            <a:r>
              <a:rPr lang="sv-SE" sz="4000" dirty="0"/>
              <a:t> new scout </a:t>
            </a:r>
            <a:r>
              <a:rPr lang="sv-SE" sz="4000" dirty="0" err="1"/>
              <a:t>app</a:t>
            </a:r>
            <a:endParaRPr lang="sv-SE" sz="4000" dirty="0"/>
          </a:p>
        </p:txBody>
      </p:sp>
      <p:pic>
        <p:nvPicPr>
          <p:cNvPr id="8" name="Bildobjekt 7" descr="En bild som visar mönster, stygn, monokrom&#10;&#10;Automatiskt genererad beskrivning">
            <a:extLst>
              <a:ext uri="{FF2B5EF4-FFF2-40B4-BE49-F238E27FC236}">
                <a16:creationId xmlns:a16="http://schemas.microsoft.com/office/drawing/2014/main" id="{5FC8F073-CF10-06BE-5873-07D944B75E61}"/>
              </a:ext>
            </a:extLst>
          </p:cNvPr>
          <p:cNvPicPr>
            <a:picLocks noChangeAspect="1"/>
          </p:cNvPicPr>
          <p:nvPr/>
        </p:nvPicPr>
        <p:blipFill>
          <a:blip r:embed="rId3"/>
          <a:stretch>
            <a:fillRect/>
          </a:stretch>
        </p:blipFill>
        <p:spPr>
          <a:xfrm>
            <a:off x="6957859" y="2642197"/>
            <a:ext cx="3016808" cy="3016808"/>
          </a:xfrm>
          <a:prstGeom prst="rect">
            <a:avLst/>
          </a:prstGeom>
        </p:spPr>
      </p:pic>
    </p:spTree>
    <p:extLst>
      <p:ext uri="{BB962C8B-B14F-4D97-AF65-F5344CB8AC3E}">
        <p14:creationId xmlns:p14="http://schemas.microsoft.com/office/powerpoint/2010/main" val="17477838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6B3670D-0092-0CFE-0D88-265FE7E0BFB2}"/>
              </a:ext>
            </a:extLst>
          </p:cNvPr>
          <p:cNvSpPr/>
          <p:nvPr/>
        </p:nvSpPr>
        <p:spPr>
          <a:xfrm>
            <a:off x="2528596" y="378023"/>
            <a:ext cx="6188061" cy="874977"/>
          </a:xfrm>
          <a:prstGeom prst="rect">
            <a:avLst/>
          </a:prstGeom>
          <a:solidFill>
            <a:srgbClr val="00365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334B5A4-54EB-0DB1-F806-771201C2460D}"/>
              </a:ext>
            </a:extLst>
          </p:cNvPr>
          <p:cNvSpPr>
            <a:spLocks noGrp="1"/>
          </p:cNvSpPr>
          <p:nvPr>
            <p:ph type="title"/>
          </p:nvPr>
        </p:nvSpPr>
        <p:spPr>
          <a:xfrm>
            <a:off x="2865782" y="-245091"/>
            <a:ext cx="6477000" cy="1325563"/>
          </a:xfrm>
        </p:spPr>
        <p:txBody>
          <a:bodyPr/>
          <a:lstStyle/>
          <a:p>
            <a:r>
              <a:rPr lang="sv-SE" dirty="0">
                <a:solidFill>
                  <a:schemeClr val="bg1"/>
                </a:solidFill>
              </a:rPr>
              <a:t>A scout </a:t>
            </a:r>
            <a:r>
              <a:rPr lang="sv-SE" dirty="0" err="1">
                <a:solidFill>
                  <a:schemeClr val="bg1"/>
                </a:solidFill>
              </a:rPr>
              <a:t>activity</a:t>
            </a:r>
            <a:r>
              <a:rPr lang="sv-SE" dirty="0">
                <a:solidFill>
                  <a:schemeClr val="bg1"/>
                </a:solidFill>
              </a:rPr>
              <a:t> </a:t>
            </a:r>
            <a:r>
              <a:rPr lang="sv-SE" dirty="0" err="1">
                <a:solidFill>
                  <a:schemeClr val="bg1"/>
                </a:solidFill>
              </a:rPr>
              <a:t>timeline</a:t>
            </a:r>
            <a:endParaRPr lang="sv-SE" dirty="0">
              <a:solidFill>
                <a:schemeClr val="bg1"/>
              </a:solidFill>
            </a:endParaRPr>
          </a:p>
        </p:txBody>
      </p:sp>
      <p:sp>
        <p:nvSpPr>
          <p:cNvPr id="3" name="Platshållare för innehåll 2">
            <a:extLst>
              <a:ext uri="{FF2B5EF4-FFF2-40B4-BE49-F238E27FC236}">
                <a16:creationId xmlns:a16="http://schemas.microsoft.com/office/drawing/2014/main" id="{73DB55EC-253B-3EC5-7118-0C54E9B42BBE}"/>
              </a:ext>
            </a:extLst>
          </p:cNvPr>
          <p:cNvSpPr>
            <a:spLocks noGrp="1"/>
          </p:cNvSpPr>
          <p:nvPr>
            <p:ph idx="1"/>
          </p:nvPr>
        </p:nvSpPr>
        <p:spPr>
          <a:xfrm>
            <a:off x="838200" y="-3986213"/>
            <a:ext cx="10515600" cy="4351338"/>
          </a:xfrm>
        </p:spPr>
        <p:txBody>
          <a:bodyPr/>
          <a:lstStyle/>
          <a:p>
            <a:r>
              <a:rPr lang="sv-SE" dirty="0"/>
              <a:t>Support to </a:t>
            </a:r>
            <a:r>
              <a:rPr lang="sv-SE" dirty="0" err="1"/>
              <a:t>local</a:t>
            </a:r>
            <a:r>
              <a:rPr lang="sv-SE" dirty="0"/>
              <a:t> </a:t>
            </a:r>
            <a:r>
              <a:rPr lang="sv-SE" dirty="0" err="1"/>
              <a:t>group</a:t>
            </a:r>
            <a:r>
              <a:rPr lang="sv-SE" dirty="0"/>
              <a:t>, </a:t>
            </a:r>
            <a:r>
              <a:rPr lang="sv-SE" dirty="0" err="1"/>
              <a:t>books</a:t>
            </a:r>
            <a:r>
              <a:rPr lang="sv-SE" dirty="0"/>
              <a:t>, </a:t>
            </a:r>
            <a:r>
              <a:rPr lang="sv-SE" dirty="0" err="1"/>
              <a:t>pdfs</a:t>
            </a:r>
            <a:r>
              <a:rPr lang="sv-SE" dirty="0"/>
              <a:t>, materials </a:t>
            </a:r>
            <a:r>
              <a:rPr lang="sv-SE" dirty="0" err="1"/>
              <a:t>etc</a:t>
            </a:r>
            <a:endParaRPr lang="sv-SE" dirty="0"/>
          </a:p>
          <a:p>
            <a:r>
              <a:rPr lang="sv-SE" dirty="0" err="1"/>
              <a:t>Local</a:t>
            </a:r>
            <a:r>
              <a:rPr lang="sv-SE" dirty="0"/>
              <a:t> </a:t>
            </a:r>
            <a:r>
              <a:rPr lang="sv-SE" dirty="0" err="1"/>
              <a:t>group</a:t>
            </a:r>
            <a:r>
              <a:rPr lang="sv-SE" dirty="0"/>
              <a:t> plans the term</a:t>
            </a:r>
          </a:p>
          <a:p>
            <a:r>
              <a:rPr lang="sv-SE" dirty="0" err="1"/>
              <a:t>Local</a:t>
            </a:r>
            <a:r>
              <a:rPr lang="sv-SE" dirty="0"/>
              <a:t> </a:t>
            </a:r>
            <a:r>
              <a:rPr lang="sv-SE" dirty="0" err="1"/>
              <a:t>group</a:t>
            </a:r>
            <a:r>
              <a:rPr lang="sv-SE" dirty="0"/>
              <a:t> makes the </a:t>
            </a:r>
            <a:r>
              <a:rPr lang="sv-SE" dirty="0" err="1"/>
              <a:t>activityu</a:t>
            </a:r>
            <a:endParaRPr lang="sv-SE" dirty="0"/>
          </a:p>
          <a:p>
            <a:r>
              <a:rPr lang="sv-SE" dirty="0"/>
              <a:t>The scouts </a:t>
            </a:r>
            <a:r>
              <a:rPr lang="sv-SE" dirty="0" err="1"/>
              <a:t>participate</a:t>
            </a:r>
            <a:r>
              <a:rPr lang="sv-SE" dirty="0"/>
              <a:t> in the </a:t>
            </a:r>
            <a:r>
              <a:rPr lang="sv-SE" dirty="0" err="1"/>
              <a:t>activity</a:t>
            </a:r>
            <a:endParaRPr lang="sv-SE" dirty="0"/>
          </a:p>
        </p:txBody>
      </p:sp>
      <p:sp>
        <p:nvSpPr>
          <p:cNvPr id="10" name="Bild 4">
            <a:extLst>
              <a:ext uri="{FF2B5EF4-FFF2-40B4-BE49-F238E27FC236}">
                <a16:creationId xmlns:a16="http://schemas.microsoft.com/office/drawing/2014/main" id="{DBA91AD4-D5EB-D08A-D854-08CB04C3D8DB}"/>
              </a:ext>
            </a:extLst>
          </p:cNvPr>
          <p:cNvSpPr/>
          <p:nvPr/>
        </p:nvSpPr>
        <p:spPr>
          <a:xfrm>
            <a:off x="1324170" y="2409365"/>
            <a:ext cx="781004" cy="782466"/>
          </a:xfrm>
          <a:custGeom>
            <a:avLst/>
            <a:gdLst>
              <a:gd name="connsiteX0" fmla="*/ 2890230 w 2892095"/>
              <a:gd name="connsiteY0" fmla="*/ 1445098 h 2897508"/>
              <a:gd name="connsiteX1" fmla="*/ 2302775 w 2892095"/>
              <a:gd name="connsiteY1" fmla="*/ 2480306 h 2897508"/>
              <a:gd name="connsiteX2" fmla="*/ 1445246 w 2892095"/>
              <a:gd name="connsiteY2" fmla="*/ 2890081 h 2897508"/>
              <a:gd name="connsiteX3" fmla="*/ 828030 w 2892095"/>
              <a:gd name="connsiteY3" fmla="*/ 2805239 h 2897508"/>
              <a:gd name="connsiteX4" fmla="*/ 41 w 2892095"/>
              <a:gd name="connsiteY4" fmla="*/ 1445098 h 2897508"/>
              <a:gd name="connsiteX5" fmla="*/ 468450 w 2892095"/>
              <a:gd name="connsiteY5" fmla="*/ 370688 h 2897508"/>
              <a:gd name="connsiteX6" fmla="*/ 1445135 w 2892095"/>
              <a:gd name="connsiteY6" fmla="*/ 3 h 2897508"/>
              <a:gd name="connsiteX7" fmla="*/ 2458467 w 2892095"/>
              <a:gd name="connsiteY7" fmla="*/ 397563 h 2897508"/>
              <a:gd name="connsiteX8" fmla="*/ 2890230 w 2892095"/>
              <a:gd name="connsiteY8" fmla="*/ 1445098 h 289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2095" h="2897508">
                <a:moveTo>
                  <a:pt x="2890230" y="1445098"/>
                </a:moveTo>
                <a:cubicBezTo>
                  <a:pt x="2860468" y="1988799"/>
                  <a:pt x="2486341" y="2318617"/>
                  <a:pt x="2302775" y="2480306"/>
                </a:cubicBezTo>
                <a:cubicBezTo>
                  <a:pt x="2159853" y="2606348"/>
                  <a:pt x="1877564" y="2848215"/>
                  <a:pt x="1445246" y="2890081"/>
                </a:cubicBezTo>
                <a:cubicBezTo>
                  <a:pt x="1355740" y="2898743"/>
                  <a:pt x="1102324" y="2920286"/>
                  <a:pt x="828030" y="2805239"/>
                </a:cubicBezTo>
                <a:cubicBezTo>
                  <a:pt x="316756" y="2590801"/>
                  <a:pt x="-4179" y="2006678"/>
                  <a:pt x="41" y="1445098"/>
                </a:cubicBezTo>
                <a:cubicBezTo>
                  <a:pt x="930" y="1328495"/>
                  <a:pt x="19031" y="779353"/>
                  <a:pt x="468450" y="370688"/>
                </a:cubicBezTo>
                <a:cubicBezTo>
                  <a:pt x="850462" y="23213"/>
                  <a:pt x="1298549" y="337"/>
                  <a:pt x="1445135" y="3"/>
                </a:cubicBezTo>
                <a:cubicBezTo>
                  <a:pt x="1599273" y="-330"/>
                  <a:pt x="2070569" y="22769"/>
                  <a:pt x="2458467" y="397563"/>
                </a:cubicBezTo>
                <a:cubicBezTo>
                  <a:pt x="2533426" y="469967"/>
                  <a:pt x="2922212" y="861641"/>
                  <a:pt x="2890230" y="1445098"/>
                </a:cubicBezTo>
                <a:close/>
              </a:path>
            </a:pathLst>
          </a:custGeom>
          <a:solidFill>
            <a:srgbClr val="00365F"/>
          </a:solidFill>
          <a:ln w="0" cap="flat">
            <a:noFill/>
            <a:prstDash val="solid"/>
            <a:miter/>
          </a:ln>
        </p:spPr>
        <p:txBody>
          <a:bodyPr rtlCol="0" anchor="ctr"/>
          <a:lstStyle/>
          <a:p>
            <a:endParaRPr lang="sv-SE"/>
          </a:p>
        </p:txBody>
      </p:sp>
      <p:sp>
        <p:nvSpPr>
          <p:cNvPr id="11" name="Bild 4">
            <a:extLst>
              <a:ext uri="{FF2B5EF4-FFF2-40B4-BE49-F238E27FC236}">
                <a16:creationId xmlns:a16="http://schemas.microsoft.com/office/drawing/2014/main" id="{9D1C16F4-F9E9-60B8-06A6-F63ACE64B2DD}"/>
              </a:ext>
            </a:extLst>
          </p:cNvPr>
          <p:cNvSpPr/>
          <p:nvPr/>
        </p:nvSpPr>
        <p:spPr>
          <a:xfrm rot="3120533">
            <a:off x="5439069" y="2357144"/>
            <a:ext cx="781004" cy="782466"/>
          </a:xfrm>
          <a:custGeom>
            <a:avLst/>
            <a:gdLst>
              <a:gd name="connsiteX0" fmla="*/ 2890230 w 2892095"/>
              <a:gd name="connsiteY0" fmla="*/ 1445098 h 2897508"/>
              <a:gd name="connsiteX1" fmla="*/ 2302775 w 2892095"/>
              <a:gd name="connsiteY1" fmla="*/ 2480306 h 2897508"/>
              <a:gd name="connsiteX2" fmla="*/ 1445246 w 2892095"/>
              <a:gd name="connsiteY2" fmla="*/ 2890081 h 2897508"/>
              <a:gd name="connsiteX3" fmla="*/ 828030 w 2892095"/>
              <a:gd name="connsiteY3" fmla="*/ 2805239 h 2897508"/>
              <a:gd name="connsiteX4" fmla="*/ 41 w 2892095"/>
              <a:gd name="connsiteY4" fmla="*/ 1445098 h 2897508"/>
              <a:gd name="connsiteX5" fmla="*/ 468450 w 2892095"/>
              <a:gd name="connsiteY5" fmla="*/ 370688 h 2897508"/>
              <a:gd name="connsiteX6" fmla="*/ 1445135 w 2892095"/>
              <a:gd name="connsiteY6" fmla="*/ 3 h 2897508"/>
              <a:gd name="connsiteX7" fmla="*/ 2458467 w 2892095"/>
              <a:gd name="connsiteY7" fmla="*/ 397563 h 2897508"/>
              <a:gd name="connsiteX8" fmla="*/ 2890230 w 2892095"/>
              <a:gd name="connsiteY8" fmla="*/ 1445098 h 289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2095" h="2897508">
                <a:moveTo>
                  <a:pt x="2890230" y="1445098"/>
                </a:moveTo>
                <a:cubicBezTo>
                  <a:pt x="2860468" y="1988799"/>
                  <a:pt x="2486341" y="2318617"/>
                  <a:pt x="2302775" y="2480306"/>
                </a:cubicBezTo>
                <a:cubicBezTo>
                  <a:pt x="2159853" y="2606348"/>
                  <a:pt x="1877564" y="2848215"/>
                  <a:pt x="1445246" y="2890081"/>
                </a:cubicBezTo>
                <a:cubicBezTo>
                  <a:pt x="1355740" y="2898743"/>
                  <a:pt x="1102324" y="2920286"/>
                  <a:pt x="828030" y="2805239"/>
                </a:cubicBezTo>
                <a:cubicBezTo>
                  <a:pt x="316756" y="2590801"/>
                  <a:pt x="-4179" y="2006678"/>
                  <a:pt x="41" y="1445098"/>
                </a:cubicBezTo>
                <a:cubicBezTo>
                  <a:pt x="930" y="1328495"/>
                  <a:pt x="19031" y="779353"/>
                  <a:pt x="468450" y="370688"/>
                </a:cubicBezTo>
                <a:cubicBezTo>
                  <a:pt x="850462" y="23213"/>
                  <a:pt x="1298549" y="337"/>
                  <a:pt x="1445135" y="3"/>
                </a:cubicBezTo>
                <a:cubicBezTo>
                  <a:pt x="1599273" y="-330"/>
                  <a:pt x="2070569" y="22769"/>
                  <a:pt x="2458467" y="397563"/>
                </a:cubicBezTo>
                <a:cubicBezTo>
                  <a:pt x="2533426" y="469967"/>
                  <a:pt x="2922212" y="861641"/>
                  <a:pt x="2890230" y="1445098"/>
                </a:cubicBezTo>
                <a:close/>
              </a:path>
            </a:pathLst>
          </a:custGeom>
          <a:solidFill>
            <a:srgbClr val="00365F"/>
          </a:solidFill>
          <a:ln w="0" cap="flat">
            <a:noFill/>
            <a:prstDash val="solid"/>
            <a:miter/>
          </a:ln>
        </p:spPr>
        <p:txBody>
          <a:bodyPr rtlCol="0" anchor="ctr"/>
          <a:lstStyle/>
          <a:p>
            <a:endParaRPr lang="sv-SE"/>
          </a:p>
        </p:txBody>
      </p:sp>
      <p:sp>
        <p:nvSpPr>
          <p:cNvPr id="12" name="Bild 4">
            <a:extLst>
              <a:ext uri="{FF2B5EF4-FFF2-40B4-BE49-F238E27FC236}">
                <a16:creationId xmlns:a16="http://schemas.microsoft.com/office/drawing/2014/main" id="{0FED2D9E-1C3B-FFF4-A5FF-7E5F205F882A}"/>
              </a:ext>
            </a:extLst>
          </p:cNvPr>
          <p:cNvSpPr/>
          <p:nvPr/>
        </p:nvSpPr>
        <p:spPr>
          <a:xfrm rot="14399899">
            <a:off x="9420952" y="2365477"/>
            <a:ext cx="781004" cy="782466"/>
          </a:xfrm>
          <a:custGeom>
            <a:avLst/>
            <a:gdLst>
              <a:gd name="connsiteX0" fmla="*/ 2890230 w 2892095"/>
              <a:gd name="connsiteY0" fmla="*/ 1445098 h 2897508"/>
              <a:gd name="connsiteX1" fmla="*/ 2302775 w 2892095"/>
              <a:gd name="connsiteY1" fmla="*/ 2480306 h 2897508"/>
              <a:gd name="connsiteX2" fmla="*/ 1445246 w 2892095"/>
              <a:gd name="connsiteY2" fmla="*/ 2890081 h 2897508"/>
              <a:gd name="connsiteX3" fmla="*/ 828030 w 2892095"/>
              <a:gd name="connsiteY3" fmla="*/ 2805239 h 2897508"/>
              <a:gd name="connsiteX4" fmla="*/ 41 w 2892095"/>
              <a:gd name="connsiteY4" fmla="*/ 1445098 h 2897508"/>
              <a:gd name="connsiteX5" fmla="*/ 468450 w 2892095"/>
              <a:gd name="connsiteY5" fmla="*/ 370688 h 2897508"/>
              <a:gd name="connsiteX6" fmla="*/ 1445135 w 2892095"/>
              <a:gd name="connsiteY6" fmla="*/ 3 h 2897508"/>
              <a:gd name="connsiteX7" fmla="*/ 2458467 w 2892095"/>
              <a:gd name="connsiteY7" fmla="*/ 397563 h 2897508"/>
              <a:gd name="connsiteX8" fmla="*/ 2890230 w 2892095"/>
              <a:gd name="connsiteY8" fmla="*/ 1445098 h 289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2095" h="2897508">
                <a:moveTo>
                  <a:pt x="2890230" y="1445098"/>
                </a:moveTo>
                <a:cubicBezTo>
                  <a:pt x="2860468" y="1988799"/>
                  <a:pt x="2486341" y="2318617"/>
                  <a:pt x="2302775" y="2480306"/>
                </a:cubicBezTo>
                <a:cubicBezTo>
                  <a:pt x="2159853" y="2606348"/>
                  <a:pt x="1877564" y="2848215"/>
                  <a:pt x="1445246" y="2890081"/>
                </a:cubicBezTo>
                <a:cubicBezTo>
                  <a:pt x="1355740" y="2898743"/>
                  <a:pt x="1102324" y="2920286"/>
                  <a:pt x="828030" y="2805239"/>
                </a:cubicBezTo>
                <a:cubicBezTo>
                  <a:pt x="316756" y="2590801"/>
                  <a:pt x="-4179" y="2006678"/>
                  <a:pt x="41" y="1445098"/>
                </a:cubicBezTo>
                <a:cubicBezTo>
                  <a:pt x="930" y="1328495"/>
                  <a:pt x="19031" y="779353"/>
                  <a:pt x="468450" y="370688"/>
                </a:cubicBezTo>
                <a:cubicBezTo>
                  <a:pt x="850462" y="23213"/>
                  <a:pt x="1298549" y="337"/>
                  <a:pt x="1445135" y="3"/>
                </a:cubicBezTo>
                <a:cubicBezTo>
                  <a:pt x="1599273" y="-330"/>
                  <a:pt x="2070569" y="22769"/>
                  <a:pt x="2458467" y="397563"/>
                </a:cubicBezTo>
                <a:cubicBezTo>
                  <a:pt x="2533426" y="469967"/>
                  <a:pt x="2922212" y="861641"/>
                  <a:pt x="2890230" y="1445098"/>
                </a:cubicBezTo>
                <a:close/>
              </a:path>
            </a:pathLst>
          </a:custGeom>
          <a:solidFill>
            <a:srgbClr val="00365F"/>
          </a:solidFill>
          <a:ln w="0" cap="flat">
            <a:noFill/>
            <a:prstDash val="solid"/>
            <a:miter/>
          </a:ln>
        </p:spPr>
        <p:txBody>
          <a:bodyPr rtlCol="0" anchor="ctr"/>
          <a:lstStyle/>
          <a:p>
            <a:endParaRPr lang="sv-SE"/>
          </a:p>
        </p:txBody>
      </p:sp>
      <p:sp>
        <p:nvSpPr>
          <p:cNvPr id="13" name="textruta 12">
            <a:extLst>
              <a:ext uri="{FF2B5EF4-FFF2-40B4-BE49-F238E27FC236}">
                <a16:creationId xmlns:a16="http://schemas.microsoft.com/office/drawing/2014/main" id="{DB20B8F6-8896-3EC6-1E31-33BEB3EF3F2E}"/>
              </a:ext>
            </a:extLst>
          </p:cNvPr>
          <p:cNvSpPr txBox="1"/>
          <p:nvPr/>
        </p:nvSpPr>
        <p:spPr>
          <a:xfrm>
            <a:off x="8716657" y="3651926"/>
            <a:ext cx="2027582" cy="1200329"/>
          </a:xfrm>
          <a:prstGeom prst="rect">
            <a:avLst/>
          </a:prstGeom>
          <a:noFill/>
        </p:spPr>
        <p:txBody>
          <a:bodyPr wrap="square" rtlCol="0">
            <a:spAutoFit/>
          </a:bodyPr>
          <a:lstStyle/>
          <a:p>
            <a:pPr algn="ctr"/>
            <a:r>
              <a:rPr lang="sv-SE" sz="2400" dirty="0">
                <a:solidFill>
                  <a:srgbClr val="00365F"/>
                </a:solidFill>
                <a:latin typeface="TeeFranklin Bd" panose="02000803060000020004" pitchFamily="50" charset="0"/>
              </a:rPr>
              <a:t>The scouts </a:t>
            </a:r>
            <a:r>
              <a:rPr lang="sv-SE" sz="2400" dirty="0" err="1">
                <a:solidFill>
                  <a:srgbClr val="00365F"/>
                </a:solidFill>
                <a:latin typeface="TeeFranklin Bd" panose="02000803060000020004" pitchFamily="50" charset="0"/>
              </a:rPr>
              <a:t>participate</a:t>
            </a:r>
            <a:r>
              <a:rPr lang="sv-SE" sz="2400" dirty="0">
                <a:solidFill>
                  <a:srgbClr val="00365F"/>
                </a:solidFill>
                <a:latin typeface="TeeFranklin Bd" panose="02000803060000020004" pitchFamily="50" charset="0"/>
              </a:rPr>
              <a:t> in the </a:t>
            </a:r>
            <a:r>
              <a:rPr lang="sv-SE" sz="2400" dirty="0" err="1">
                <a:solidFill>
                  <a:srgbClr val="00365F"/>
                </a:solidFill>
                <a:latin typeface="TeeFranklin Bd" panose="02000803060000020004" pitchFamily="50" charset="0"/>
              </a:rPr>
              <a:t>activity</a:t>
            </a:r>
            <a:endParaRPr lang="sv-SE" sz="2400" dirty="0">
              <a:solidFill>
                <a:srgbClr val="00365F"/>
              </a:solidFill>
              <a:latin typeface="TeeFranklin Bd" panose="02000803060000020004" pitchFamily="50" charset="0"/>
            </a:endParaRPr>
          </a:p>
        </p:txBody>
      </p:sp>
      <p:sp>
        <p:nvSpPr>
          <p:cNvPr id="14" name="textruta 13">
            <a:extLst>
              <a:ext uri="{FF2B5EF4-FFF2-40B4-BE49-F238E27FC236}">
                <a16:creationId xmlns:a16="http://schemas.microsoft.com/office/drawing/2014/main" id="{B14310D1-2851-5C3E-8023-8C163EAE6B64}"/>
              </a:ext>
            </a:extLst>
          </p:cNvPr>
          <p:cNvSpPr txBox="1"/>
          <p:nvPr/>
        </p:nvSpPr>
        <p:spPr>
          <a:xfrm>
            <a:off x="4777428" y="3651926"/>
            <a:ext cx="2027582" cy="1938992"/>
          </a:xfrm>
          <a:prstGeom prst="rect">
            <a:avLst/>
          </a:prstGeom>
          <a:noFill/>
        </p:spPr>
        <p:txBody>
          <a:bodyPr wrap="square" rtlCol="0">
            <a:spAutoFit/>
          </a:bodyPr>
          <a:lstStyle/>
          <a:p>
            <a:pPr algn="ctr"/>
            <a:r>
              <a:rPr lang="sv-SE" sz="2400" dirty="0">
                <a:solidFill>
                  <a:srgbClr val="00365F"/>
                </a:solidFill>
                <a:latin typeface="TeeFranklin Bd" panose="02000803060000020004" pitchFamily="50" charset="0"/>
              </a:rPr>
              <a:t>The </a:t>
            </a:r>
            <a:r>
              <a:rPr lang="sv-SE" sz="2400" dirty="0" err="1">
                <a:solidFill>
                  <a:srgbClr val="00365F"/>
                </a:solidFill>
                <a:latin typeface="TeeFranklin Bd" panose="02000803060000020004" pitchFamily="50" charset="0"/>
              </a:rPr>
              <a:t>leaders</a:t>
            </a:r>
            <a:r>
              <a:rPr lang="sv-SE" sz="2400" dirty="0">
                <a:solidFill>
                  <a:srgbClr val="00365F"/>
                </a:solidFill>
                <a:latin typeface="TeeFranklin Bd" panose="02000803060000020004" pitchFamily="50" charset="0"/>
              </a:rPr>
              <a:t> </a:t>
            </a:r>
            <a:r>
              <a:rPr lang="sv-SE" sz="2400" dirty="0" err="1">
                <a:solidFill>
                  <a:srgbClr val="00365F"/>
                </a:solidFill>
                <a:latin typeface="TeeFranklin Bd" panose="02000803060000020004" pitchFamily="50" charset="0"/>
              </a:rPr>
              <a:t>add</a:t>
            </a:r>
            <a:r>
              <a:rPr lang="sv-SE" sz="2400" dirty="0">
                <a:solidFill>
                  <a:srgbClr val="00365F"/>
                </a:solidFill>
                <a:latin typeface="TeeFranklin Bd" panose="02000803060000020004" pitchFamily="50" charset="0"/>
              </a:rPr>
              <a:t> and </a:t>
            </a:r>
            <a:r>
              <a:rPr lang="sv-SE" sz="2400" dirty="0" err="1">
                <a:solidFill>
                  <a:srgbClr val="00365F"/>
                </a:solidFill>
                <a:latin typeface="TeeFranklin Bd" panose="02000803060000020004" pitchFamily="50" charset="0"/>
              </a:rPr>
              <a:t>change</a:t>
            </a:r>
            <a:r>
              <a:rPr lang="sv-SE" sz="2400" dirty="0">
                <a:solidFill>
                  <a:srgbClr val="00365F"/>
                </a:solidFill>
                <a:latin typeface="TeeFranklin Bd" panose="02000803060000020004" pitchFamily="50" charset="0"/>
              </a:rPr>
              <a:t> to fit </a:t>
            </a:r>
            <a:r>
              <a:rPr lang="sv-SE" sz="2400" dirty="0" err="1">
                <a:solidFill>
                  <a:srgbClr val="00365F"/>
                </a:solidFill>
                <a:latin typeface="TeeFranklin Bd" panose="02000803060000020004" pitchFamily="50" charset="0"/>
              </a:rPr>
              <a:t>their</a:t>
            </a:r>
            <a:r>
              <a:rPr lang="sv-SE" sz="2400" dirty="0">
                <a:solidFill>
                  <a:srgbClr val="00365F"/>
                </a:solidFill>
                <a:latin typeface="TeeFranklin Bd" panose="02000803060000020004" pitchFamily="50" charset="0"/>
              </a:rPr>
              <a:t> plan on </a:t>
            </a:r>
            <a:r>
              <a:rPr lang="sv-SE" sz="2400" dirty="0" err="1">
                <a:solidFill>
                  <a:srgbClr val="00365F"/>
                </a:solidFill>
                <a:latin typeface="TeeFranklin Bd" panose="02000803060000020004" pitchFamily="50" charset="0"/>
              </a:rPr>
              <a:t>their</a:t>
            </a:r>
            <a:r>
              <a:rPr lang="sv-SE" sz="2400" dirty="0">
                <a:solidFill>
                  <a:srgbClr val="00365F"/>
                </a:solidFill>
                <a:latin typeface="TeeFranklin Bd" panose="02000803060000020004" pitchFamily="50" charset="0"/>
              </a:rPr>
              <a:t> </a:t>
            </a:r>
            <a:r>
              <a:rPr lang="sv-SE" sz="2400" dirty="0" err="1">
                <a:solidFill>
                  <a:srgbClr val="00365F"/>
                </a:solidFill>
                <a:latin typeface="TeeFranklin Bd" panose="02000803060000020004" pitchFamily="50" charset="0"/>
              </a:rPr>
              <a:t>own</a:t>
            </a:r>
            <a:endParaRPr lang="sv-SE" sz="2400" dirty="0">
              <a:solidFill>
                <a:srgbClr val="00365F"/>
              </a:solidFill>
              <a:latin typeface="TeeFranklin Bd" panose="02000803060000020004" pitchFamily="50" charset="0"/>
            </a:endParaRPr>
          </a:p>
        </p:txBody>
      </p:sp>
      <p:sp>
        <p:nvSpPr>
          <p:cNvPr id="15" name="textruta 14">
            <a:extLst>
              <a:ext uri="{FF2B5EF4-FFF2-40B4-BE49-F238E27FC236}">
                <a16:creationId xmlns:a16="http://schemas.microsoft.com/office/drawing/2014/main" id="{75A112DE-E4C7-5004-3A62-A7F5CDC1F028}"/>
              </a:ext>
            </a:extLst>
          </p:cNvPr>
          <p:cNvSpPr txBox="1"/>
          <p:nvPr/>
        </p:nvSpPr>
        <p:spPr>
          <a:xfrm>
            <a:off x="838200" y="3651926"/>
            <a:ext cx="2027582" cy="1938992"/>
          </a:xfrm>
          <a:prstGeom prst="rect">
            <a:avLst/>
          </a:prstGeom>
          <a:noFill/>
        </p:spPr>
        <p:txBody>
          <a:bodyPr wrap="square" rtlCol="0">
            <a:spAutoFit/>
          </a:bodyPr>
          <a:lstStyle/>
          <a:p>
            <a:pPr algn="ctr"/>
            <a:r>
              <a:rPr lang="sv-SE" sz="2400" dirty="0">
                <a:solidFill>
                  <a:srgbClr val="00365F"/>
                </a:solidFill>
                <a:latin typeface="TeeFranklin Bd" panose="02000803060000020004" pitchFamily="50" charset="0"/>
              </a:rPr>
              <a:t>The </a:t>
            </a:r>
            <a:r>
              <a:rPr lang="sv-SE" sz="2400" dirty="0" err="1">
                <a:solidFill>
                  <a:srgbClr val="00365F"/>
                </a:solidFill>
                <a:latin typeface="TeeFranklin Bd" panose="02000803060000020004" pitchFamily="50" charset="0"/>
              </a:rPr>
              <a:t>leaders</a:t>
            </a:r>
            <a:r>
              <a:rPr lang="sv-SE" sz="2400" dirty="0">
                <a:solidFill>
                  <a:srgbClr val="00365F"/>
                </a:solidFill>
                <a:latin typeface="TeeFranklin Bd" panose="02000803060000020004" pitchFamily="50" charset="0"/>
              </a:rPr>
              <a:t> </a:t>
            </a:r>
            <a:r>
              <a:rPr lang="sv-SE" sz="2400" dirty="0" err="1">
                <a:solidFill>
                  <a:srgbClr val="00365F"/>
                </a:solidFill>
                <a:latin typeface="TeeFranklin Bd" panose="02000803060000020004" pitchFamily="50" charset="0"/>
              </a:rPr>
              <a:t>find</a:t>
            </a:r>
            <a:r>
              <a:rPr lang="sv-SE" sz="2400" dirty="0">
                <a:solidFill>
                  <a:srgbClr val="00365F"/>
                </a:solidFill>
                <a:latin typeface="TeeFranklin Bd" panose="02000803060000020004" pitchFamily="50" charset="0"/>
              </a:rPr>
              <a:t> a </a:t>
            </a:r>
            <a:r>
              <a:rPr lang="sv-SE" sz="2400" dirty="0" err="1">
                <a:solidFill>
                  <a:srgbClr val="00365F"/>
                </a:solidFill>
                <a:latin typeface="TeeFranklin Bd" panose="02000803060000020004" pitchFamily="50" charset="0"/>
              </a:rPr>
              <a:t>suitable</a:t>
            </a:r>
            <a:r>
              <a:rPr lang="sv-SE" sz="2400" dirty="0">
                <a:solidFill>
                  <a:srgbClr val="00365F"/>
                </a:solidFill>
                <a:latin typeface="TeeFranklin Bd" panose="02000803060000020004" pitchFamily="50" charset="0"/>
              </a:rPr>
              <a:t> material to </a:t>
            </a:r>
            <a:r>
              <a:rPr lang="sv-SE" sz="2400" dirty="0" err="1">
                <a:solidFill>
                  <a:srgbClr val="00365F"/>
                </a:solidFill>
                <a:latin typeface="TeeFranklin Bd" panose="02000803060000020004" pitchFamily="50" charset="0"/>
              </a:rPr>
              <a:t>use</a:t>
            </a:r>
            <a:r>
              <a:rPr lang="sv-SE" sz="2400" dirty="0">
                <a:solidFill>
                  <a:srgbClr val="00365F"/>
                </a:solidFill>
                <a:latin typeface="TeeFranklin Bd" panose="02000803060000020004" pitchFamily="50" charset="0"/>
              </a:rPr>
              <a:t> online.</a:t>
            </a:r>
          </a:p>
        </p:txBody>
      </p:sp>
      <p:sp>
        <p:nvSpPr>
          <p:cNvPr id="16" name="Frihandsfigur: Form 15">
            <a:extLst>
              <a:ext uri="{FF2B5EF4-FFF2-40B4-BE49-F238E27FC236}">
                <a16:creationId xmlns:a16="http://schemas.microsoft.com/office/drawing/2014/main" id="{C754F5F2-47E6-EC23-E28B-AC4EC6D980B3}"/>
              </a:ext>
            </a:extLst>
          </p:cNvPr>
          <p:cNvSpPr/>
          <p:nvPr/>
        </p:nvSpPr>
        <p:spPr>
          <a:xfrm>
            <a:off x="1669774" y="2603780"/>
            <a:ext cx="7872949" cy="179176"/>
          </a:xfrm>
          <a:custGeom>
            <a:avLst/>
            <a:gdLst>
              <a:gd name="connsiteX0" fmla="*/ 0 w 7415749"/>
              <a:gd name="connsiteY0" fmla="*/ 338202 h 338202"/>
              <a:gd name="connsiteX1" fmla="*/ 2266122 w 7415749"/>
              <a:gd name="connsiteY1" fmla="*/ 272 h 338202"/>
              <a:gd name="connsiteX2" fmla="*/ 5605669 w 7415749"/>
              <a:gd name="connsiteY2" fmla="*/ 278567 h 338202"/>
              <a:gd name="connsiteX3" fmla="*/ 7414591 w 7415749"/>
              <a:gd name="connsiteY3" fmla="*/ 139419 h 338202"/>
            </a:gdLst>
            <a:ahLst/>
            <a:cxnLst>
              <a:cxn ang="0">
                <a:pos x="connsiteX0" y="connsiteY0"/>
              </a:cxn>
              <a:cxn ang="0">
                <a:pos x="connsiteX1" y="connsiteY1"/>
              </a:cxn>
              <a:cxn ang="0">
                <a:pos x="connsiteX2" y="connsiteY2"/>
              </a:cxn>
              <a:cxn ang="0">
                <a:pos x="connsiteX3" y="connsiteY3"/>
              </a:cxn>
            </a:cxnLst>
            <a:rect l="l" t="t" r="r" b="b"/>
            <a:pathLst>
              <a:path w="7415749" h="338202">
                <a:moveTo>
                  <a:pt x="0" y="338202"/>
                </a:moveTo>
                <a:cubicBezTo>
                  <a:pt x="665922" y="174206"/>
                  <a:pt x="1331844" y="10211"/>
                  <a:pt x="2266122" y="272"/>
                </a:cubicBezTo>
                <a:cubicBezTo>
                  <a:pt x="3200400" y="-9667"/>
                  <a:pt x="4747591" y="255376"/>
                  <a:pt x="5605669" y="278567"/>
                </a:cubicBezTo>
                <a:cubicBezTo>
                  <a:pt x="6463747" y="301758"/>
                  <a:pt x="7454347" y="434280"/>
                  <a:pt x="7414591" y="139419"/>
                </a:cubicBezTo>
              </a:path>
            </a:pathLst>
          </a:custGeom>
          <a:noFill/>
          <a:ln w="76200">
            <a:solidFill>
              <a:srgbClr val="00365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7456479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73DB55EC-253B-3EC5-7118-0C54E9B42BBE}"/>
              </a:ext>
            </a:extLst>
          </p:cNvPr>
          <p:cNvSpPr>
            <a:spLocks noGrp="1"/>
          </p:cNvSpPr>
          <p:nvPr>
            <p:ph idx="1"/>
          </p:nvPr>
        </p:nvSpPr>
        <p:spPr>
          <a:xfrm>
            <a:off x="838200" y="-3986213"/>
            <a:ext cx="10515600" cy="4351338"/>
          </a:xfrm>
        </p:spPr>
        <p:txBody>
          <a:bodyPr/>
          <a:lstStyle/>
          <a:p>
            <a:r>
              <a:rPr lang="sv-SE" dirty="0"/>
              <a:t>Support to </a:t>
            </a:r>
            <a:r>
              <a:rPr lang="sv-SE" dirty="0" err="1"/>
              <a:t>local</a:t>
            </a:r>
            <a:r>
              <a:rPr lang="sv-SE" dirty="0"/>
              <a:t> </a:t>
            </a:r>
            <a:r>
              <a:rPr lang="sv-SE" dirty="0" err="1"/>
              <a:t>group</a:t>
            </a:r>
            <a:r>
              <a:rPr lang="sv-SE" dirty="0"/>
              <a:t>, </a:t>
            </a:r>
            <a:r>
              <a:rPr lang="sv-SE" dirty="0" err="1"/>
              <a:t>books</a:t>
            </a:r>
            <a:r>
              <a:rPr lang="sv-SE" dirty="0"/>
              <a:t>, </a:t>
            </a:r>
            <a:r>
              <a:rPr lang="sv-SE" dirty="0" err="1"/>
              <a:t>pdfs</a:t>
            </a:r>
            <a:r>
              <a:rPr lang="sv-SE" dirty="0"/>
              <a:t>, materials </a:t>
            </a:r>
            <a:r>
              <a:rPr lang="sv-SE" dirty="0" err="1"/>
              <a:t>etc</a:t>
            </a:r>
            <a:endParaRPr lang="sv-SE" dirty="0"/>
          </a:p>
          <a:p>
            <a:r>
              <a:rPr lang="sv-SE" dirty="0" err="1"/>
              <a:t>Local</a:t>
            </a:r>
            <a:r>
              <a:rPr lang="sv-SE" dirty="0"/>
              <a:t> </a:t>
            </a:r>
            <a:r>
              <a:rPr lang="sv-SE" dirty="0" err="1"/>
              <a:t>group</a:t>
            </a:r>
            <a:r>
              <a:rPr lang="sv-SE" dirty="0"/>
              <a:t> plans the term</a:t>
            </a:r>
          </a:p>
          <a:p>
            <a:r>
              <a:rPr lang="sv-SE" dirty="0" err="1"/>
              <a:t>Local</a:t>
            </a:r>
            <a:r>
              <a:rPr lang="sv-SE" dirty="0"/>
              <a:t> </a:t>
            </a:r>
            <a:r>
              <a:rPr lang="sv-SE" dirty="0" err="1"/>
              <a:t>group</a:t>
            </a:r>
            <a:r>
              <a:rPr lang="sv-SE" dirty="0"/>
              <a:t> makes the </a:t>
            </a:r>
            <a:r>
              <a:rPr lang="sv-SE" dirty="0" err="1"/>
              <a:t>activityu</a:t>
            </a:r>
            <a:endParaRPr lang="sv-SE" dirty="0"/>
          </a:p>
          <a:p>
            <a:r>
              <a:rPr lang="sv-SE" dirty="0"/>
              <a:t>The scouts </a:t>
            </a:r>
            <a:r>
              <a:rPr lang="sv-SE" dirty="0" err="1"/>
              <a:t>participate</a:t>
            </a:r>
            <a:r>
              <a:rPr lang="sv-SE" dirty="0"/>
              <a:t> in the </a:t>
            </a:r>
            <a:r>
              <a:rPr lang="sv-SE" dirty="0" err="1"/>
              <a:t>activity</a:t>
            </a:r>
            <a:endParaRPr lang="sv-SE" dirty="0"/>
          </a:p>
        </p:txBody>
      </p:sp>
      <p:sp>
        <p:nvSpPr>
          <p:cNvPr id="10" name="Bild 4">
            <a:extLst>
              <a:ext uri="{FF2B5EF4-FFF2-40B4-BE49-F238E27FC236}">
                <a16:creationId xmlns:a16="http://schemas.microsoft.com/office/drawing/2014/main" id="{DBA91AD4-D5EB-D08A-D854-08CB04C3D8DB}"/>
              </a:ext>
            </a:extLst>
          </p:cNvPr>
          <p:cNvSpPr/>
          <p:nvPr/>
        </p:nvSpPr>
        <p:spPr>
          <a:xfrm>
            <a:off x="810141" y="2409365"/>
            <a:ext cx="781004" cy="782466"/>
          </a:xfrm>
          <a:custGeom>
            <a:avLst/>
            <a:gdLst>
              <a:gd name="connsiteX0" fmla="*/ 2890230 w 2892095"/>
              <a:gd name="connsiteY0" fmla="*/ 1445098 h 2897508"/>
              <a:gd name="connsiteX1" fmla="*/ 2302775 w 2892095"/>
              <a:gd name="connsiteY1" fmla="*/ 2480306 h 2897508"/>
              <a:gd name="connsiteX2" fmla="*/ 1445246 w 2892095"/>
              <a:gd name="connsiteY2" fmla="*/ 2890081 h 2897508"/>
              <a:gd name="connsiteX3" fmla="*/ 828030 w 2892095"/>
              <a:gd name="connsiteY3" fmla="*/ 2805239 h 2897508"/>
              <a:gd name="connsiteX4" fmla="*/ 41 w 2892095"/>
              <a:gd name="connsiteY4" fmla="*/ 1445098 h 2897508"/>
              <a:gd name="connsiteX5" fmla="*/ 468450 w 2892095"/>
              <a:gd name="connsiteY5" fmla="*/ 370688 h 2897508"/>
              <a:gd name="connsiteX6" fmla="*/ 1445135 w 2892095"/>
              <a:gd name="connsiteY6" fmla="*/ 3 h 2897508"/>
              <a:gd name="connsiteX7" fmla="*/ 2458467 w 2892095"/>
              <a:gd name="connsiteY7" fmla="*/ 397563 h 2897508"/>
              <a:gd name="connsiteX8" fmla="*/ 2890230 w 2892095"/>
              <a:gd name="connsiteY8" fmla="*/ 1445098 h 289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2095" h="2897508">
                <a:moveTo>
                  <a:pt x="2890230" y="1445098"/>
                </a:moveTo>
                <a:cubicBezTo>
                  <a:pt x="2860468" y="1988799"/>
                  <a:pt x="2486341" y="2318617"/>
                  <a:pt x="2302775" y="2480306"/>
                </a:cubicBezTo>
                <a:cubicBezTo>
                  <a:pt x="2159853" y="2606348"/>
                  <a:pt x="1877564" y="2848215"/>
                  <a:pt x="1445246" y="2890081"/>
                </a:cubicBezTo>
                <a:cubicBezTo>
                  <a:pt x="1355740" y="2898743"/>
                  <a:pt x="1102324" y="2920286"/>
                  <a:pt x="828030" y="2805239"/>
                </a:cubicBezTo>
                <a:cubicBezTo>
                  <a:pt x="316756" y="2590801"/>
                  <a:pt x="-4179" y="2006678"/>
                  <a:pt x="41" y="1445098"/>
                </a:cubicBezTo>
                <a:cubicBezTo>
                  <a:pt x="930" y="1328495"/>
                  <a:pt x="19031" y="779353"/>
                  <a:pt x="468450" y="370688"/>
                </a:cubicBezTo>
                <a:cubicBezTo>
                  <a:pt x="850462" y="23213"/>
                  <a:pt x="1298549" y="337"/>
                  <a:pt x="1445135" y="3"/>
                </a:cubicBezTo>
                <a:cubicBezTo>
                  <a:pt x="1599273" y="-330"/>
                  <a:pt x="2070569" y="22769"/>
                  <a:pt x="2458467" y="397563"/>
                </a:cubicBezTo>
                <a:cubicBezTo>
                  <a:pt x="2533426" y="469967"/>
                  <a:pt x="2922212" y="861641"/>
                  <a:pt x="2890230" y="1445098"/>
                </a:cubicBezTo>
                <a:close/>
              </a:path>
            </a:pathLst>
          </a:custGeom>
          <a:solidFill>
            <a:srgbClr val="00365F"/>
          </a:solidFill>
          <a:ln w="0" cap="flat">
            <a:noFill/>
            <a:prstDash val="solid"/>
            <a:miter/>
          </a:ln>
        </p:spPr>
        <p:txBody>
          <a:bodyPr rtlCol="0" anchor="ctr"/>
          <a:lstStyle/>
          <a:p>
            <a:endParaRPr lang="sv-SE"/>
          </a:p>
        </p:txBody>
      </p:sp>
      <p:sp>
        <p:nvSpPr>
          <p:cNvPr id="11" name="Bild 4">
            <a:extLst>
              <a:ext uri="{FF2B5EF4-FFF2-40B4-BE49-F238E27FC236}">
                <a16:creationId xmlns:a16="http://schemas.microsoft.com/office/drawing/2014/main" id="{9D1C16F4-F9E9-60B8-06A6-F63ACE64B2DD}"/>
              </a:ext>
            </a:extLst>
          </p:cNvPr>
          <p:cNvSpPr/>
          <p:nvPr/>
        </p:nvSpPr>
        <p:spPr>
          <a:xfrm rot="3120533">
            <a:off x="2942662" y="2252021"/>
            <a:ext cx="781004" cy="782466"/>
          </a:xfrm>
          <a:custGeom>
            <a:avLst/>
            <a:gdLst>
              <a:gd name="connsiteX0" fmla="*/ 2890230 w 2892095"/>
              <a:gd name="connsiteY0" fmla="*/ 1445098 h 2897508"/>
              <a:gd name="connsiteX1" fmla="*/ 2302775 w 2892095"/>
              <a:gd name="connsiteY1" fmla="*/ 2480306 h 2897508"/>
              <a:gd name="connsiteX2" fmla="*/ 1445246 w 2892095"/>
              <a:gd name="connsiteY2" fmla="*/ 2890081 h 2897508"/>
              <a:gd name="connsiteX3" fmla="*/ 828030 w 2892095"/>
              <a:gd name="connsiteY3" fmla="*/ 2805239 h 2897508"/>
              <a:gd name="connsiteX4" fmla="*/ 41 w 2892095"/>
              <a:gd name="connsiteY4" fmla="*/ 1445098 h 2897508"/>
              <a:gd name="connsiteX5" fmla="*/ 468450 w 2892095"/>
              <a:gd name="connsiteY5" fmla="*/ 370688 h 2897508"/>
              <a:gd name="connsiteX6" fmla="*/ 1445135 w 2892095"/>
              <a:gd name="connsiteY6" fmla="*/ 3 h 2897508"/>
              <a:gd name="connsiteX7" fmla="*/ 2458467 w 2892095"/>
              <a:gd name="connsiteY7" fmla="*/ 397563 h 2897508"/>
              <a:gd name="connsiteX8" fmla="*/ 2890230 w 2892095"/>
              <a:gd name="connsiteY8" fmla="*/ 1445098 h 289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2095" h="2897508">
                <a:moveTo>
                  <a:pt x="2890230" y="1445098"/>
                </a:moveTo>
                <a:cubicBezTo>
                  <a:pt x="2860468" y="1988799"/>
                  <a:pt x="2486341" y="2318617"/>
                  <a:pt x="2302775" y="2480306"/>
                </a:cubicBezTo>
                <a:cubicBezTo>
                  <a:pt x="2159853" y="2606348"/>
                  <a:pt x="1877564" y="2848215"/>
                  <a:pt x="1445246" y="2890081"/>
                </a:cubicBezTo>
                <a:cubicBezTo>
                  <a:pt x="1355740" y="2898743"/>
                  <a:pt x="1102324" y="2920286"/>
                  <a:pt x="828030" y="2805239"/>
                </a:cubicBezTo>
                <a:cubicBezTo>
                  <a:pt x="316756" y="2590801"/>
                  <a:pt x="-4179" y="2006678"/>
                  <a:pt x="41" y="1445098"/>
                </a:cubicBezTo>
                <a:cubicBezTo>
                  <a:pt x="930" y="1328495"/>
                  <a:pt x="19031" y="779353"/>
                  <a:pt x="468450" y="370688"/>
                </a:cubicBezTo>
                <a:cubicBezTo>
                  <a:pt x="850462" y="23213"/>
                  <a:pt x="1298549" y="337"/>
                  <a:pt x="1445135" y="3"/>
                </a:cubicBezTo>
                <a:cubicBezTo>
                  <a:pt x="1599273" y="-330"/>
                  <a:pt x="2070569" y="22769"/>
                  <a:pt x="2458467" y="397563"/>
                </a:cubicBezTo>
                <a:cubicBezTo>
                  <a:pt x="2533426" y="469967"/>
                  <a:pt x="2922212" y="861641"/>
                  <a:pt x="2890230" y="1445098"/>
                </a:cubicBezTo>
                <a:close/>
              </a:path>
            </a:pathLst>
          </a:custGeom>
          <a:solidFill>
            <a:srgbClr val="00365F"/>
          </a:solidFill>
          <a:ln w="0" cap="flat">
            <a:noFill/>
            <a:prstDash val="solid"/>
            <a:miter/>
          </a:ln>
        </p:spPr>
        <p:txBody>
          <a:bodyPr rtlCol="0" anchor="ctr"/>
          <a:lstStyle/>
          <a:p>
            <a:endParaRPr lang="sv-SE"/>
          </a:p>
        </p:txBody>
      </p:sp>
      <p:sp>
        <p:nvSpPr>
          <p:cNvPr id="12" name="Bild 4">
            <a:extLst>
              <a:ext uri="{FF2B5EF4-FFF2-40B4-BE49-F238E27FC236}">
                <a16:creationId xmlns:a16="http://schemas.microsoft.com/office/drawing/2014/main" id="{0FED2D9E-1C3B-FFF4-A5FF-7E5F205F882A}"/>
              </a:ext>
            </a:extLst>
          </p:cNvPr>
          <p:cNvSpPr/>
          <p:nvPr/>
        </p:nvSpPr>
        <p:spPr>
          <a:xfrm rot="14399899">
            <a:off x="10394987" y="2365477"/>
            <a:ext cx="781004" cy="782466"/>
          </a:xfrm>
          <a:custGeom>
            <a:avLst/>
            <a:gdLst>
              <a:gd name="connsiteX0" fmla="*/ 2890230 w 2892095"/>
              <a:gd name="connsiteY0" fmla="*/ 1445098 h 2897508"/>
              <a:gd name="connsiteX1" fmla="*/ 2302775 w 2892095"/>
              <a:gd name="connsiteY1" fmla="*/ 2480306 h 2897508"/>
              <a:gd name="connsiteX2" fmla="*/ 1445246 w 2892095"/>
              <a:gd name="connsiteY2" fmla="*/ 2890081 h 2897508"/>
              <a:gd name="connsiteX3" fmla="*/ 828030 w 2892095"/>
              <a:gd name="connsiteY3" fmla="*/ 2805239 h 2897508"/>
              <a:gd name="connsiteX4" fmla="*/ 41 w 2892095"/>
              <a:gd name="connsiteY4" fmla="*/ 1445098 h 2897508"/>
              <a:gd name="connsiteX5" fmla="*/ 468450 w 2892095"/>
              <a:gd name="connsiteY5" fmla="*/ 370688 h 2897508"/>
              <a:gd name="connsiteX6" fmla="*/ 1445135 w 2892095"/>
              <a:gd name="connsiteY6" fmla="*/ 3 h 2897508"/>
              <a:gd name="connsiteX7" fmla="*/ 2458467 w 2892095"/>
              <a:gd name="connsiteY7" fmla="*/ 397563 h 2897508"/>
              <a:gd name="connsiteX8" fmla="*/ 2890230 w 2892095"/>
              <a:gd name="connsiteY8" fmla="*/ 1445098 h 289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2095" h="2897508">
                <a:moveTo>
                  <a:pt x="2890230" y="1445098"/>
                </a:moveTo>
                <a:cubicBezTo>
                  <a:pt x="2860468" y="1988799"/>
                  <a:pt x="2486341" y="2318617"/>
                  <a:pt x="2302775" y="2480306"/>
                </a:cubicBezTo>
                <a:cubicBezTo>
                  <a:pt x="2159853" y="2606348"/>
                  <a:pt x="1877564" y="2848215"/>
                  <a:pt x="1445246" y="2890081"/>
                </a:cubicBezTo>
                <a:cubicBezTo>
                  <a:pt x="1355740" y="2898743"/>
                  <a:pt x="1102324" y="2920286"/>
                  <a:pt x="828030" y="2805239"/>
                </a:cubicBezTo>
                <a:cubicBezTo>
                  <a:pt x="316756" y="2590801"/>
                  <a:pt x="-4179" y="2006678"/>
                  <a:pt x="41" y="1445098"/>
                </a:cubicBezTo>
                <a:cubicBezTo>
                  <a:pt x="930" y="1328495"/>
                  <a:pt x="19031" y="779353"/>
                  <a:pt x="468450" y="370688"/>
                </a:cubicBezTo>
                <a:cubicBezTo>
                  <a:pt x="850462" y="23213"/>
                  <a:pt x="1298549" y="337"/>
                  <a:pt x="1445135" y="3"/>
                </a:cubicBezTo>
                <a:cubicBezTo>
                  <a:pt x="1599273" y="-330"/>
                  <a:pt x="2070569" y="22769"/>
                  <a:pt x="2458467" y="397563"/>
                </a:cubicBezTo>
                <a:cubicBezTo>
                  <a:pt x="2533426" y="469967"/>
                  <a:pt x="2922212" y="861641"/>
                  <a:pt x="2890230" y="1445098"/>
                </a:cubicBezTo>
                <a:close/>
              </a:path>
            </a:pathLst>
          </a:custGeom>
          <a:solidFill>
            <a:srgbClr val="00365F"/>
          </a:solidFill>
          <a:ln w="0" cap="flat">
            <a:noFill/>
            <a:prstDash val="solid"/>
            <a:miter/>
          </a:ln>
        </p:spPr>
        <p:txBody>
          <a:bodyPr rtlCol="0" anchor="ctr"/>
          <a:lstStyle/>
          <a:p>
            <a:endParaRPr lang="sv-SE"/>
          </a:p>
        </p:txBody>
      </p:sp>
      <p:sp>
        <p:nvSpPr>
          <p:cNvPr id="13" name="textruta 12">
            <a:extLst>
              <a:ext uri="{FF2B5EF4-FFF2-40B4-BE49-F238E27FC236}">
                <a16:creationId xmlns:a16="http://schemas.microsoft.com/office/drawing/2014/main" id="{DB20B8F6-8896-3EC6-1E31-33BEB3EF3F2E}"/>
              </a:ext>
            </a:extLst>
          </p:cNvPr>
          <p:cNvSpPr txBox="1"/>
          <p:nvPr/>
        </p:nvSpPr>
        <p:spPr>
          <a:xfrm>
            <a:off x="9690692" y="3651926"/>
            <a:ext cx="2027582" cy="1200329"/>
          </a:xfrm>
          <a:prstGeom prst="rect">
            <a:avLst/>
          </a:prstGeom>
          <a:noFill/>
        </p:spPr>
        <p:txBody>
          <a:bodyPr wrap="square" rtlCol="0">
            <a:spAutoFit/>
          </a:bodyPr>
          <a:lstStyle/>
          <a:p>
            <a:pPr algn="ctr"/>
            <a:r>
              <a:rPr lang="sv-SE" sz="2400" dirty="0">
                <a:solidFill>
                  <a:srgbClr val="00365F"/>
                </a:solidFill>
                <a:latin typeface="TeeFranklin Bd" panose="02000803060000020004" pitchFamily="50" charset="0"/>
              </a:rPr>
              <a:t>The scouts </a:t>
            </a:r>
            <a:r>
              <a:rPr lang="sv-SE" sz="2400" dirty="0" err="1">
                <a:solidFill>
                  <a:srgbClr val="00365F"/>
                </a:solidFill>
                <a:latin typeface="TeeFranklin Bd" panose="02000803060000020004" pitchFamily="50" charset="0"/>
              </a:rPr>
              <a:t>participate</a:t>
            </a:r>
            <a:r>
              <a:rPr lang="sv-SE" sz="2400" dirty="0">
                <a:solidFill>
                  <a:srgbClr val="00365F"/>
                </a:solidFill>
                <a:latin typeface="TeeFranklin Bd" panose="02000803060000020004" pitchFamily="50" charset="0"/>
              </a:rPr>
              <a:t> in the </a:t>
            </a:r>
            <a:r>
              <a:rPr lang="sv-SE" sz="2400" dirty="0" err="1">
                <a:solidFill>
                  <a:srgbClr val="00365F"/>
                </a:solidFill>
                <a:latin typeface="TeeFranklin Bd" panose="02000803060000020004" pitchFamily="50" charset="0"/>
              </a:rPr>
              <a:t>activity</a:t>
            </a:r>
            <a:endParaRPr lang="sv-SE" sz="2400" dirty="0">
              <a:solidFill>
                <a:srgbClr val="00365F"/>
              </a:solidFill>
              <a:latin typeface="TeeFranklin Bd" panose="02000803060000020004" pitchFamily="50" charset="0"/>
            </a:endParaRPr>
          </a:p>
        </p:txBody>
      </p:sp>
      <p:sp>
        <p:nvSpPr>
          <p:cNvPr id="14" name="textruta 13">
            <a:extLst>
              <a:ext uri="{FF2B5EF4-FFF2-40B4-BE49-F238E27FC236}">
                <a16:creationId xmlns:a16="http://schemas.microsoft.com/office/drawing/2014/main" id="{B14310D1-2851-5C3E-8023-8C163EAE6B64}"/>
              </a:ext>
            </a:extLst>
          </p:cNvPr>
          <p:cNvSpPr txBox="1"/>
          <p:nvPr/>
        </p:nvSpPr>
        <p:spPr>
          <a:xfrm>
            <a:off x="2281021" y="3546803"/>
            <a:ext cx="2027582" cy="1938992"/>
          </a:xfrm>
          <a:prstGeom prst="rect">
            <a:avLst/>
          </a:prstGeom>
          <a:noFill/>
        </p:spPr>
        <p:txBody>
          <a:bodyPr wrap="square" rtlCol="0">
            <a:spAutoFit/>
          </a:bodyPr>
          <a:lstStyle/>
          <a:p>
            <a:pPr algn="ctr"/>
            <a:r>
              <a:rPr lang="sv-SE" sz="2400" dirty="0">
                <a:solidFill>
                  <a:srgbClr val="00365F"/>
                </a:solidFill>
                <a:latin typeface="TeeFranklin Bd" panose="02000803060000020004" pitchFamily="50" charset="0"/>
              </a:rPr>
              <a:t>The </a:t>
            </a:r>
            <a:r>
              <a:rPr lang="sv-SE" sz="2400" dirty="0" err="1">
                <a:solidFill>
                  <a:srgbClr val="00365F"/>
                </a:solidFill>
                <a:latin typeface="TeeFranklin Bd" panose="02000803060000020004" pitchFamily="50" charset="0"/>
              </a:rPr>
              <a:t>leaders</a:t>
            </a:r>
            <a:r>
              <a:rPr lang="sv-SE" sz="2400" dirty="0">
                <a:solidFill>
                  <a:srgbClr val="00365F"/>
                </a:solidFill>
                <a:latin typeface="TeeFranklin Bd" panose="02000803060000020004" pitchFamily="50" charset="0"/>
              </a:rPr>
              <a:t> </a:t>
            </a:r>
            <a:r>
              <a:rPr lang="sv-SE" sz="2400" dirty="0" err="1">
                <a:solidFill>
                  <a:srgbClr val="00365F"/>
                </a:solidFill>
                <a:latin typeface="TeeFranklin Bd" panose="02000803060000020004" pitchFamily="50" charset="0"/>
              </a:rPr>
              <a:t>add</a:t>
            </a:r>
            <a:r>
              <a:rPr lang="sv-SE" sz="2400" dirty="0">
                <a:solidFill>
                  <a:srgbClr val="00365F"/>
                </a:solidFill>
                <a:latin typeface="TeeFranklin Bd" panose="02000803060000020004" pitchFamily="50" charset="0"/>
              </a:rPr>
              <a:t> and </a:t>
            </a:r>
            <a:r>
              <a:rPr lang="sv-SE" sz="2400" dirty="0" err="1">
                <a:solidFill>
                  <a:srgbClr val="00365F"/>
                </a:solidFill>
                <a:latin typeface="TeeFranklin Bd" panose="02000803060000020004" pitchFamily="50" charset="0"/>
              </a:rPr>
              <a:t>change</a:t>
            </a:r>
            <a:r>
              <a:rPr lang="sv-SE" sz="2400" dirty="0">
                <a:solidFill>
                  <a:srgbClr val="00365F"/>
                </a:solidFill>
                <a:latin typeface="TeeFranklin Bd" panose="02000803060000020004" pitchFamily="50" charset="0"/>
              </a:rPr>
              <a:t> to fit </a:t>
            </a:r>
            <a:r>
              <a:rPr lang="sv-SE" sz="2400" dirty="0" err="1">
                <a:solidFill>
                  <a:srgbClr val="00365F"/>
                </a:solidFill>
                <a:latin typeface="TeeFranklin Bd" panose="02000803060000020004" pitchFamily="50" charset="0"/>
              </a:rPr>
              <a:t>their</a:t>
            </a:r>
            <a:r>
              <a:rPr lang="sv-SE" sz="2400" dirty="0">
                <a:solidFill>
                  <a:srgbClr val="00365F"/>
                </a:solidFill>
                <a:latin typeface="TeeFranklin Bd" panose="02000803060000020004" pitchFamily="50" charset="0"/>
              </a:rPr>
              <a:t> plan in ”the </a:t>
            </a:r>
            <a:r>
              <a:rPr lang="sv-SE" sz="2400" dirty="0" err="1">
                <a:solidFill>
                  <a:srgbClr val="00365F"/>
                </a:solidFill>
                <a:latin typeface="TeeFranklin Bd" panose="02000803060000020004" pitchFamily="50" charset="0"/>
              </a:rPr>
              <a:t>tool</a:t>
            </a:r>
            <a:r>
              <a:rPr lang="sv-SE" sz="2400" dirty="0">
                <a:solidFill>
                  <a:srgbClr val="00365F"/>
                </a:solidFill>
                <a:latin typeface="TeeFranklin Bd" panose="02000803060000020004" pitchFamily="50" charset="0"/>
              </a:rPr>
              <a:t>”</a:t>
            </a:r>
          </a:p>
        </p:txBody>
      </p:sp>
      <p:sp>
        <p:nvSpPr>
          <p:cNvPr id="15" name="textruta 14">
            <a:extLst>
              <a:ext uri="{FF2B5EF4-FFF2-40B4-BE49-F238E27FC236}">
                <a16:creationId xmlns:a16="http://schemas.microsoft.com/office/drawing/2014/main" id="{75A112DE-E4C7-5004-3A62-A7F5CDC1F028}"/>
              </a:ext>
            </a:extLst>
          </p:cNvPr>
          <p:cNvSpPr txBox="1"/>
          <p:nvPr/>
        </p:nvSpPr>
        <p:spPr>
          <a:xfrm>
            <a:off x="204901" y="3651926"/>
            <a:ext cx="2027582" cy="1200329"/>
          </a:xfrm>
          <a:prstGeom prst="rect">
            <a:avLst/>
          </a:prstGeom>
          <a:noFill/>
        </p:spPr>
        <p:txBody>
          <a:bodyPr wrap="square" rtlCol="0">
            <a:spAutoFit/>
          </a:bodyPr>
          <a:lstStyle/>
          <a:p>
            <a:pPr algn="ctr"/>
            <a:r>
              <a:rPr lang="sv-SE" sz="2400" dirty="0">
                <a:solidFill>
                  <a:srgbClr val="00365F"/>
                </a:solidFill>
                <a:latin typeface="TeeFranklin Bd" panose="02000803060000020004" pitchFamily="50" charset="0"/>
              </a:rPr>
              <a:t>The </a:t>
            </a:r>
            <a:r>
              <a:rPr lang="sv-SE" sz="2400" dirty="0" err="1">
                <a:solidFill>
                  <a:srgbClr val="00365F"/>
                </a:solidFill>
                <a:latin typeface="TeeFranklin Bd" panose="02000803060000020004" pitchFamily="50" charset="0"/>
              </a:rPr>
              <a:t>leaders</a:t>
            </a:r>
            <a:r>
              <a:rPr lang="sv-SE" sz="2400" dirty="0">
                <a:solidFill>
                  <a:srgbClr val="00365F"/>
                </a:solidFill>
                <a:latin typeface="TeeFranklin Bd" panose="02000803060000020004" pitchFamily="50" charset="0"/>
              </a:rPr>
              <a:t> </a:t>
            </a:r>
            <a:r>
              <a:rPr lang="sv-SE" sz="2400" dirty="0" err="1">
                <a:solidFill>
                  <a:srgbClr val="00365F"/>
                </a:solidFill>
                <a:latin typeface="TeeFranklin Bd" panose="02000803060000020004" pitchFamily="50" charset="0"/>
              </a:rPr>
              <a:t>choose</a:t>
            </a:r>
            <a:r>
              <a:rPr lang="sv-SE" sz="2400" dirty="0">
                <a:solidFill>
                  <a:srgbClr val="00365F"/>
                </a:solidFill>
                <a:latin typeface="TeeFranklin Bd" panose="02000803060000020004" pitchFamily="50" charset="0"/>
              </a:rPr>
              <a:t> a </a:t>
            </a:r>
            <a:r>
              <a:rPr lang="sv-SE" sz="2400" dirty="0" err="1">
                <a:solidFill>
                  <a:srgbClr val="00365F"/>
                </a:solidFill>
                <a:latin typeface="TeeFranklin Bd" panose="02000803060000020004" pitchFamily="50" charset="0"/>
              </a:rPr>
              <a:t>theme</a:t>
            </a:r>
            <a:endParaRPr lang="sv-SE" sz="2400" dirty="0">
              <a:solidFill>
                <a:srgbClr val="00365F"/>
              </a:solidFill>
              <a:latin typeface="TeeFranklin Bd" panose="02000803060000020004" pitchFamily="50" charset="0"/>
            </a:endParaRPr>
          </a:p>
        </p:txBody>
      </p:sp>
      <p:sp>
        <p:nvSpPr>
          <p:cNvPr id="16" name="Frihandsfigur: Form 15">
            <a:extLst>
              <a:ext uri="{FF2B5EF4-FFF2-40B4-BE49-F238E27FC236}">
                <a16:creationId xmlns:a16="http://schemas.microsoft.com/office/drawing/2014/main" id="{C754F5F2-47E6-EC23-E28B-AC4EC6D980B3}"/>
              </a:ext>
            </a:extLst>
          </p:cNvPr>
          <p:cNvSpPr/>
          <p:nvPr/>
        </p:nvSpPr>
        <p:spPr>
          <a:xfrm>
            <a:off x="1669774" y="2603780"/>
            <a:ext cx="9044609" cy="159298"/>
          </a:xfrm>
          <a:custGeom>
            <a:avLst/>
            <a:gdLst>
              <a:gd name="connsiteX0" fmla="*/ 0 w 7415749"/>
              <a:gd name="connsiteY0" fmla="*/ 338202 h 338202"/>
              <a:gd name="connsiteX1" fmla="*/ 2266122 w 7415749"/>
              <a:gd name="connsiteY1" fmla="*/ 272 h 338202"/>
              <a:gd name="connsiteX2" fmla="*/ 5605669 w 7415749"/>
              <a:gd name="connsiteY2" fmla="*/ 278567 h 338202"/>
              <a:gd name="connsiteX3" fmla="*/ 7414591 w 7415749"/>
              <a:gd name="connsiteY3" fmla="*/ 139419 h 338202"/>
            </a:gdLst>
            <a:ahLst/>
            <a:cxnLst>
              <a:cxn ang="0">
                <a:pos x="connsiteX0" y="connsiteY0"/>
              </a:cxn>
              <a:cxn ang="0">
                <a:pos x="connsiteX1" y="connsiteY1"/>
              </a:cxn>
              <a:cxn ang="0">
                <a:pos x="connsiteX2" y="connsiteY2"/>
              </a:cxn>
              <a:cxn ang="0">
                <a:pos x="connsiteX3" y="connsiteY3"/>
              </a:cxn>
            </a:cxnLst>
            <a:rect l="l" t="t" r="r" b="b"/>
            <a:pathLst>
              <a:path w="7415749" h="338202">
                <a:moveTo>
                  <a:pt x="0" y="338202"/>
                </a:moveTo>
                <a:cubicBezTo>
                  <a:pt x="665922" y="174206"/>
                  <a:pt x="1331844" y="10211"/>
                  <a:pt x="2266122" y="272"/>
                </a:cubicBezTo>
                <a:cubicBezTo>
                  <a:pt x="3200400" y="-9667"/>
                  <a:pt x="4747591" y="255376"/>
                  <a:pt x="5605669" y="278567"/>
                </a:cubicBezTo>
                <a:cubicBezTo>
                  <a:pt x="6463747" y="301758"/>
                  <a:pt x="7454347" y="434280"/>
                  <a:pt x="7414591" y="139419"/>
                </a:cubicBezTo>
              </a:path>
            </a:pathLst>
          </a:custGeom>
          <a:noFill/>
          <a:ln w="76200">
            <a:solidFill>
              <a:srgbClr val="00365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Bild 4">
            <a:extLst>
              <a:ext uri="{FF2B5EF4-FFF2-40B4-BE49-F238E27FC236}">
                <a16:creationId xmlns:a16="http://schemas.microsoft.com/office/drawing/2014/main" id="{43D60A5A-BFAC-34EA-6A74-D2E8A919DAA8}"/>
              </a:ext>
            </a:extLst>
          </p:cNvPr>
          <p:cNvSpPr/>
          <p:nvPr/>
        </p:nvSpPr>
        <p:spPr>
          <a:xfrm rot="14399899">
            <a:off x="7919633" y="2371843"/>
            <a:ext cx="781004" cy="782466"/>
          </a:xfrm>
          <a:custGeom>
            <a:avLst/>
            <a:gdLst>
              <a:gd name="connsiteX0" fmla="*/ 2890230 w 2892095"/>
              <a:gd name="connsiteY0" fmla="*/ 1445098 h 2897508"/>
              <a:gd name="connsiteX1" fmla="*/ 2302775 w 2892095"/>
              <a:gd name="connsiteY1" fmla="*/ 2480306 h 2897508"/>
              <a:gd name="connsiteX2" fmla="*/ 1445246 w 2892095"/>
              <a:gd name="connsiteY2" fmla="*/ 2890081 h 2897508"/>
              <a:gd name="connsiteX3" fmla="*/ 828030 w 2892095"/>
              <a:gd name="connsiteY3" fmla="*/ 2805239 h 2897508"/>
              <a:gd name="connsiteX4" fmla="*/ 41 w 2892095"/>
              <a:gd name="connsiteY4" fmla="*/ 1445098 h 2897508"/>
              <a:gd name="connsiteX5" fmla="*/ 468450 w 2892095"/>
              <a:gd name="connsiteY5" fmla="*/ 370688 h 2897508"/>
              <a:gd name="connsiteX6" fmla="*/ 1445135 w 2892095"/>
              <a:gd name="connsiteY6" fmla="*/ 3 h 2897508"/>
              <a:gd name="connsiteX7" fmla="*/ 2458467 w 2892095"/>
              <a:gd name="connsiteY7" fmla="*/ 397563 h 2897508"/>
              <a:gd name="connsiteX8" fmla="*/ 2890230 w 2892095"/>
              <a:gd name="connsiteY8" fmla="*/ 1445098 h 289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2095" h="2897508">
                <a:moveTo>
                  <a:pt x="2890230" y="1445098"/>
                </a:moveTo>
                <a:cubicBezTo>
                  <a:pt x="2860468" y="1988799"/>
                  <a:pt x="2486341" y="2318617"/>
                  <a:pt x="2302775" y="2480306"/>
                </a:cubicBezTo>
                <a:cubicBezTo>
                  <a:pt x="2159853" y="2606348"/>
                  <a:pt x="1877564" y="2848215"/>
                  <a:pt x="1445246" y="2890081"/>
                </a:cubicBezTo>
                <a:cubicBezTo>
                  <a:pt x="1355740" y="2898743"/>
                  <a:pt x="1102324" y="2920286"/>
                  <a:pt x="828030" y="2805239"/>
                </a:cubicBezTo>
                <a:cubicBezTo>
                  <a:pt x="316756" y="2590801"/>
                  <a:pt x="-4179" y="2006678"/>
                  <a:pt x="41" y="1445098"/>
                </a:cubicBezTo>
                <a:cubicBezTo>
                  <a:pt x="930" y="1328495"/>
                  <a:pt x="19031" y="779353"/>
                  <a:pt x="468450" y="370688"/>
                </a:cubicBezTo>
                <a:cubicBezTo>
                  <a:pt x="850462" y="23213"/>
                  <a:pt x="1298549" y="337"/>
                  <a:pt x="1445135" y="3"/>
                </a:cubicBezTo>
                <a:cubicBezTo>
                  <a:pt x="1599273" y="-330"/>
                  <a:pt x="2070569" y="22769"/>
                  <a:pt x="2458467" y="397563"/>
                </a:cubicBezTo>
                <a:cubicBezTo>
                  <a:pt x="2533426" y="469967"/>
                  <a:pt x="2922212" y="861641"/>
                  <a:pt x="2890230" y="1445098"/>
                </a:cubicBezTo>
                <a:close/>
              </a:path>
            </a:pathLst>
          </a:custGeom>
          <a:solidFill>
            <a:srgbClr val="00365F"/>
          </a:solidFill>
          <a:ln w="0" cap="flat">
            <a:noFill/>
            <a:prstDash val="solid"/>
            <a:miter/>
          </a:ln>
        </p:spPr>
        <p:txBody>
          <a:bodyPr rtlCol="0" anchor="ctr"/>
          <a:lstStyle/>
          <a:p>
            <a:endParaRPr lang="sv-SE"/>
          </a:p>
        </p:txBody>
      </p:sp>
      <p:sp>
        <p:nvSpPr>
          <p:cNvPr id="5" name="textruta 4">
            <a:extLst>
              <a:ext uri="{FF2B5EF4-FFF2-40B4-BE49-F238E27FC236}">
                <a16:creationId xmlns:a16="http://schemas.microsoft.com/office/drawing/2014/main" id="{50F3C0D6-E0EF-29BA-C4DE-31594672D638}"/>
              </a:ext>
            </a:extLst>
          </p:cNvPr>
          <p:cNvSpPr txBox="1"/>
          <p:nvPr/>
        </p:nvSpPr>
        <p:spPr>
          <a:xfrm>
            <a:off x="7215338" y="3658292"/>
            <a:ext cx="2027582" cy="1200329"/>
          </a:xfrm>
          <a:prstGeom prst="rect">
            <a:avLst/>
          </a:prstGeom>
          <a:noFill/>
        </p:spPr>
        <p:txBody>
          <a:bodyPr wrap="square" rtlCol="0">
            <a:spAutoFit/>
          </a:bodyPr>
          <a:lstStyle/>
          <a:p>
            <a:pPr algn="ctr"/>
            <a:r>
              <a:rPr lang="sv-SE" sz="2400" dirty="0">
                <a:solidFill>
                  <a:srgbClr val="00365F"/>
                </a:solidFill>
                <a:latin typeface="TeeFranklin Bd" panose="02000803060000020004" pitchFamily="50" charset="0"/>
              </a:rPr>
              <a:t>The scouts </a:t>
            </a:r>
            <a:r>
              <a:rPr lang="sv-SE" sz="2400" dirty="0" err="1">
                <a:solidFill>
                  <a:srgbClr val="00365F"/>
                </a:solidFill>
                <a:latin typeface="TeeFranklin Bd" panose="02000803060000020004" pitchFamily="50" charset="0"/>
              </a:rPr>
              <a:t>choose</a:t>
            </a:r>
            <a:r>
              <a:rPr lang="sv-SE" sz="2400" dirty="0">
                <a:solidFill>
                  <a:srgbClr val="00365F"/>
                </a:solidFill>
                <a:latin typeface="TeeFranklin Bd" panose="02000803060000020004" pitchFamily="50" charset="0"/>
              </a:rPr>
              <a:t> </a:t>
            </a:r>
            <a:r>
              <a:rPr lang="sv-SE" sz="2400" dirty="0" err="1">
                <a:solidFill>
                  <a:srgbClr val="00365F"/>
                </a:solidFill>
                <a:latin typeface="TeeFranklin Bd" panose="02000803060000020004" pitchFamily="50" charset="0"/>
              </a:rPr>
              <a:t>their</a:t>
            </a:r>
            <a:r>
              <a:rPr lang="sv-SE" sz="2400" dirty="0">
                <a:solidFill>
                  <a:srgbClr val="00365F"/>
                </a:solidFill>
                <a:latin typeface="TeeFranklin Bd" panose="02000803060000020004" pitchFamily="50" charset="0"/>
              </a:rPr>
              <a:t> </a:t>
            </a:r>
            <a:r>
              <a:rPr lang="sv-SE" sz="2400" dirty="0" err="1">
                <a:solidFill>
                  <a:srgbClr val="00365F"/>
                </a:solidFill>
                <a:latin typeface="TeeFranklin Bd" panose="02000803060000020004" pitchFamily="50" charset="0"/>
              </a:rPr>
              <a:t>activity</a:t>
            </a:r>
            <a:endParaRPr lang="sv-SE" sz="2400" dirty="0">
              <a:solidFill>
                <a:srgbClr val="00365F"/>
              </a:solidFill>
              <a:latin typeface="TeeFranklin Bd" panose="02000803060000020004" pitchFamily="50" charset="0"/>
            </a:endParaRPr>
          </a:p>
        </p:txBody>
      </p:sp>
      <p:sp>
        <p:nvSpPr>
          <p:cNvPr id="6" name="Bild 4">
            <a:extLst>
              <a:ext uri="{FF2B5EF4-FFF2-40B4-BE49-F238E27FC236}">
                <a16:creationId xmlns:a16="http://schemas.microsoft.com/office/drawing/2014/main" id="{1C666152-164C-CECB-CE7A-B01328F6D1DA}"/>
              </a:ext>
            </a:extLst>
          </p:cNvPr>
          <p:cNvSpPr/>
          <p:nvPr/>
        </p:nvSpPr>
        <p:spPr>
          <a:xfrm rot="3120533">
            <a:off x="5563652" y="2212546"/>
            <a:ext cx="781004" cy="782466"/>
          </a:xfrm>
          <a:custGeom>
            <a:avLst/>
            <a:gdLst>
              <a:gd name="connsiteX0" fmla="*/ 2890230 w 2892095"/>
              <a:gd name="connsiteY0" fmla="*/ 1445098 h 2897508"/>
              <a:gd name="connsiteX1" fmla="*/ 2302775 w 2892095"/>
              <a:gd name="connsiteY1" fmla="*/ 2480306 h 2897508"/>
              <a:gd name="connsiteX2" fmla="*/ 1445246 w 2892095"/>
              <a:gd name="connsiteY2" fmla="*/ 2890081 h 2897508"/>
              <a:gd name="connsiteX3" fmla="*/ 828030 w 2892095"/>
              <a:gd name="connsiteY3" fmla="*/ 2805239 h 2897508"/>
              <a:gd name="connsiteX4" fmla="*/ 41 w 2892095"/>
              <a:gd name="connsiteY4" fmla="*/ 1445098 h 2897508"/>
              <a:gd name="connsiteX5" fmla="*/ 468450 w 2892095"/>
              <a:gd name="connsiteY5" fmla="*/ 370688 h 2897508"/>
              <a:gd name="connsiteX6" fmla="*/ 1445135 w 2892095"/>
              <a:gd name="connsiteY6" fmla="*/ 3 h 2897508"/>
              <a:gd name="connsiteX7" fmla="*/ 2458467 w 2892095"/>
              <a:gd name="connsiteY7" fmla="*/ 397563 h 2897508"/>
              <a:gd name="connsiteX8" fmla="*/ 2890230 w 2892095"/>
              <a:gd name="connsiteY8" fmla="*/ 1445098 h 289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2095" h="2897508">
                <a:moveTo>
                  <a:pt x="2890230" y="1445098"/>
                </a:moveTo>
                <a:cubicBezTo>
                  <a:pt x="2860468" y="1988799"/>
                  <a:pt x="2486341" y="2318617"/>
                  <a:pt x="2302775" y="2480306"/>
                </a:cubicBezTo>
                <a:cubicBezTo>
                  <a:pt x="2159853" y="2606348"/>
                  <a:pt x="1877564" y="2848215"/>
                  <a:pt x="1445246" y="2890081"/>
                </a:cubicBezTo>
                <a:cubicBezTo>
                  <a:pt x="1355740" y="2898743"/>
                  <a:pt x="1102324" y="2920286"/>
                  <a:pt x="828030" y="2805239"/>
                </a:cubicBezTo>
                <a:cubicBezTo>
                  <a:pt x="316756" y="2590801"/>
                  <a:pt x="-4179" y="2006678"/>
                  <a:pt x="41" y="1445098"/>
                </a:cubicBezTo>
                <a:cubicBezTo>
                  <a:pt x="930" y="1328495"/>
                  <a:pt x="19031" y="779353"/>
                  <a:pt x="468450" y="370688"/>
                </a:cubicBezTo>
                <a:cubicBezTo>
                  <a:pt x="850462" y="23213"/>
                  <a:pt x="1298549" y="337"/>
                  <a:pt x="1445135" y="3"/>
                </a:cubicBezTo>
                <a:cubicBezTo>
                  <a:pt x="1599273" y="-330"/>
                  <a:pt x="2070569" y="22769"/>
                  <a:pt x="2458467" y="397563"/>
                </a:cubicBezTo>
                <a:cubicBezTo>
                  <a:pt x="2533426" y="469967"/>
                  <a:pt x="2922212" y="861641"/>
                  <a:pt x="2890230" y="1445098"/>
                </a:cubicBezTo>
                <a:close/>
              </a:path>
            </a:pathLst>
          </a:custGeom>
          <a:solidFill>
            <a:srgbClr val="00365F"/>
          </a:solidFill>
          <a:ln w="0" cap="flat">
            <a:noFill/>
            <a:prstDash val="solid"/>
            <a:miter/>
          </a:ln>
        </p:spPr>
        <p:txBody>
          <a:bodyPr rtlCol="0" anchor="ctr"/>
          <a:lstStyle/>
          <a:p>
            <a:endParaRPr lang="sv-SE"/>
          </a:p>
        </p:txBody>
      </p:sp>
      <p:sp>
        <p:nvSpPr>
          <p:cNvPr id="7" name="textruta 6">
            <a:extLst>
              <a:ext uri="{FF2B5EF4-FFF2-40B4-BE49-F238E27FC236}">
                <a16:creationId xmlns:a16="http://schemas.microsoft.com/office/drawing/2014/main" id="{B2783165-24B5-0829-0FAE-DAA04C9177E7}"/>
              </a:ext>
            </a:extLst>
          </p:cNvPr>
          <p:cNvSpPr txBox="1"/>
          <p:nvPr/>
        </p:nvSpPr>
        <p:spPr>
          <a:xfrm>
            <a:off x="4902011" y="3507328"/>
            <a:ext cx="2027582" cy="1938992"/>
          </a:xfrm>
          <a:prstGeom prst="rect">
            <a:avLst/>
          </a:prstGeom>
          <a:noFill/>
        </p:spPr>
        <p:txBody>
          <a:bodyPr wrap="square" rtlCol="0">
            <a:spAutoFit/>
          </a:bodyPr>
          <a:lstStyle/>
          <a:p>
            <a:pPr algn="ctr"/>
            <a:r>
              <a:rPr lang="sv-SE" sz="2400" dirty="0">
                <a:solidFill>
                  <a:srgbClr val="00365F"/>
                </a:solidFill>
                <a:latin typeface="TeeFranklin Bd" panose="02000803060000020004" pitchFamily="50" charset="0"/>
              </a:rPr>
              <a:t>The </a:t>
            </a:r>
            <a:r>
              <a:rPr lang="sv-SE" sz="2400" dirty="0" err="1">
                <a:solidFill>
                  <a:srgbClr val="00365F"/>
                </a:solidFill>
                <a:latin typeface="TeeFranklin Bd" panose="02000803060000020004" pitchFamily="50" charset="0"/>
              </a:rPr>
              <a:t>leaders</a:t>
            </a:r>
            <a:r>
              <a:rPr lang="sv-SE" sz="2400" dirty="0">
                <a:solidFill>
                  <a:srgbClr val="00365F"/>
                </a:solidFill>
                <a:latin typeface="TeeFranklin Bd" panose="02000803060000020004" pitchFamily="50" charset="0"/>
              </a:rPr>
              <a:t> </a:t>
            </a:r>
            <a:r>
              <a:rPr lang="sv-SE" sz="2400" dirty="0" err="1">
                <a:solidFill>
                  <a:srgbClr val="00365F"/>
                </a:solidFill>
                <a:latin typeface="TeeFranklin Bd" panose="02000803060000020004" pitchFamily="50" charset="0"/>
              </a:rPr>
              <a:t>puplish</a:t>
            </a:r>
            <a:r>
              <a:rPr lang="sv-SE" sz="2400" dirty="0">
                <a:solidFill>
                  <a:srgbClr val="00365F"/>
                </a:solidFill>
                <a:latin typeface="TeeFranklin Bd" panose="02000803060000020004" pitchFamily="50" charset="0"/>
              </a:rPr>
              <a:t> </a:t>
            </a:r>
            <a:r>
              <a:rPr lang="sv-SE" sz="2400" dirty="0" err="1">
                <a:solidFill>
                  <a:srgbClr val="00365F"/>
                </a:solidFill>
                <a:latin typeface="TeeFranklin Bd" panose="02000803060000020004" pitchFamily="50" charset="0"/>
              </a:rPr>
              <a:t>their</a:t>
            </a:r>
            <a:r>
              <a:rPr lang="sv-SE" sz="2400" dirty="0">
                <a:solidFill>
                  <a:srgbClr val="00365F"/>
                </a:solidFill>
                <a:latin typeface="TeeFranklin Bd" panose="02000803060000020004" pitchFamily="50" charset="0"/>
              </a:rPr>
              <a:t> </a:t>
            </a:r>
            <a:r>
              <a:rPr lang="sv-SE" sz="2400" dirty="0" err="1">
                <a:solidFill>
                  <a:srgbClr val="00365F"/>
                </a:solidFill>
                <a:latin typeface="TeeFranklin Bd" panose="02000803060000020004" pitchFamily="50" charset="0"/>
              </a:rPr>
              <a:t>activities</a:t>
            </a:r>
            <a:r>
              <a:rPr lang="sv-SE" sz="2400" dirty="0">
                <a:solidFill>
                  <a:srgbClr val="00365F"/>
                </a:solidFill>
                <a:latin typeface="TeeFranklin Bd" panose="02000803060000020004" pitchFamily="50" charset="0"/>
              </a:rPr>
              <a:t> and </a:t>
            </a:r>
            <a:r>
              <a:rPr lang="sv-SE" sz="2400" dirty="0" err="1">
                <a:solidFill>
                  <a:srgbClr val="00365F"/>
                </a:solidFill>
                <a:latin typeface="TeeFranklin Bd" panose="02000803060000020004" pitchFamily="50" charset="0"/>
              </a:rPr>
              <a:t>ideas</a:t>
            </a:r>
            <a:r>
              <a:rPr lang="sv-SE" sz="2400" dirty="0">
                <a:solidFill>
                  <a:srgbClr val="00365F"/>
                </a:solidFill>
                <a:latin typeface="TeeFranklin Bd" panose="02000803060000020004" pitchFamily="50" charset="0"/>
              </a:rPr>
              <a:t> for </a:t>
            </a:r>
            <a:r>
              <a:rPr lang="sv-SE" sz="2400" dirty="0" err="1">
                <a:solidFill>
                  <a:srgbClr val="00365F"/>
                </a:solidFill>
                <a:latin typeface="TeeFranklin Bd" panose="02000803060000020004" pitchFamily="50" charset="0"/>
              </a:rPr>
              <a:t>others</a:t>
            </a:r>
            <a:r>
              <a:rPr lang="sv-SE" sz="2400" dirty="0">
                <a:solidFill>
                  <a:srgbClr val="00365F"/>
                </a:solidFill>
                <a:latin typeface="TeeFranklin Bd" panose="02000803060000020004" pitchFamily="50" charset="0"/>
              </a:rPr>
              <a:t> to </a:t>
            </a:r>
            <a:r>
              <a:rPr lang="sv-SE" sz="2400" dirty="0" err="1">
                <a:solidFill>
                  <a:srgbClr val="00365F"/>
                </a:solidFill>
                <a:latin typeface="TeeFranklin Bd" panose="02000803060000020004" pitchFamily="50" charset="0"/>
              </a:rPr>
              <a:t>see</a:t>
            </a:r>
            <a:endParaRPr lang="sv-SE" sz="2400" dirty="0">
              <a:solidFill>
                <a:srgbClr val="00365F"/>
              </a:solidFill>
              <a:latin typeface="TeeFranklin Bd" panose="02000803060000020004" pitchFamily="50" charset="0"/>
            </a:endParaRPr>
          </a:p>
        </p:txBody>
      </p:sp>
      <p:sp>
        <p:nvSpPr>
          <p:cNvPr id="18" name="Rektangel 17">
            <a:extLst>
              <a:ext uri="{FF2B5EF4-FFF2-40B4-BE49-F238E27FC236}">
                <a16:creationId xmlns:a16="http://schemas.microsoft.com/office/drawing/2014/main" id="{844099F6-ECE1-C22F-C668-C77B6AA6FBEC}"/>
              </a:ext>
            </a:extLst>
          </p:cNvPr>
          <p:cNvSpPr/>
          <p:nvPr/>
        </p:nvSpPr>
        <p:spPr>
          <a:xfrm>
            <a:off x="2986562" y="433779"/>
            <a:ext cx="6042882" cy="874977"/>
          </a:xfrm>
          <a:prstGeom prst="rect">
            <a:avLst/>
          </a:prstGeom>
          <a:solidFill>
            <a:srgbClr val="00365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a:extLst>
              <a:ext uri="{FF2B5EF4-FFF2-40B4-BE49-F238E27FC236}">
                <a16:creationId xmlns:a16="http://schemas.microsoft.com/office/drawing/2014/main" id="{364FAC42-27D3-88FF-B794-6A696B7A47B4}"/>
              </a:ext>
            </a:extLst>
          </p:cNvPr>
          <p:cNvSpPr>
            <a:spLocks noGrp="1"/>
          </p:cNvSpPr>
          <p:nvPr>
            <p:ph type="title"/>
          </p:nvPr>
        </p:nvSpPr>
        <p:spPr>
          <a:xfrm>
            <a:off x="3264357" y="-131938"/>
            <a:ext cx="6477000" cy="1325563"/>
          </a:xfrm>
        </p:spPr>
        <p:txBody>
          <a:bodyPr/>
          <a:lstStyle/>
          <a:p>
            <a:r>
              <a:rPr lang="sv-SE" dirty="0">
                <a:solidFill>
                  <a:schemeClr val="bg1"/>
                </a:solidFill>
              </a:rPr>
              <a:t>A scout </a:t>
            </a:r>
            <a:r>
              <a:rPr lang="sv-SE" dirty="0" err="1">
                <a:solidFill>
                  <a:schemeClr val="bg1"/>
                </a:solidFill>
              </a:rPr>
              <a:t>activity</a:t>
            </a:r>
            <a:r>
              <a:rPr lang="sv-SE" dirty="0">
                <a:solidFill>
                  <a:schemeClr val="bg1"/>
                </a:solidFill>
              </a:rPr>
              <a:t> </a:t>
            </a:r>
            <a:r>
              <a:rPr lang="sv-SE" dirty="0" err="1">
                <a:solidFill>
                  <a:schemeClr val="bg1"/>
                </a:solidFill>
              </a:rPr>
              <a:t>timeline</a:t>
            </a:r>
            <a:endParaRPr lang="sv-SE" dirty="0">
              <a:solidFill>
                <a:schemeClr val="bg1"/>
              </a:solidFill>
            </a:endParaRPr>
          </a:p>
        </p:txBody>
      </p:sp>
    </p:spTree>
    <p:extLst>
      <p:ext uri="{BB962C8B-B14F-4D97-AF65-F5344CB8AC3E}">
        <p14:creationId xmlns:p14="http://schemas.microsoft.com/office/powerpoint/2010/main" val="3460347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1866943-7BC0-89FC-40F6-43EAEEF9C8FF}"/>
              </a:ext>
            </a:extLst>
          </p:cNvPr>
          <p:cNvSpPr/>
          <p:nvPr/>
        </p:nvSpPr>
        <p:spPr>
          <a:xfrm>
            <a:off x="2450533" y="398380"/>
            <a:ext cx="7362793" cy="874977"/>
          </a:xfrm>
          <a:prstGeom prst="rect">
            <a:avLst/>
          </a:prstGeom>
          <a:solidFill>
            <a:srgbClr val="00365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Ellips 26">
            <a:extLst>
              <a:ext uri="{FF2B5EF4-FFF2-40B4-BE49-F238E27FC236}">
                <a16:creationId xmlns:a16="http://schemas.microsoft.com/office/drawing/2014/main" id="{40A3377C-C1B2-4B9B-903B-8C51E029A0F4}"/>
              </a:ext>
            </a:extLst>
          </p:cNvPr>
          <p:cNvSpPr/>
          <p:nvPr/>
        </p:nvSpPr>
        <p:spPr>
          <a:xfrm>
            <a:off x="6062522" y="3129067"/>
            <a:ext cx="566911" cy="566911"/>
          </a:xfrm>
          <a:prstGeom prst="ellipse">
            <a:avLst/>
          </a:prstGeom>
          <a:solidFill>
            <a:srgbClr val="6DA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 </a:t>
            </a:r>
          </a:p>
        </p:txBody>
      </p:sp>
      <p:sp>
        <p:nvSpPr>
          <p:cNvPr id="29" name="Ellips 28">
            <a:extLst>
              <a:ext uri="{FF2B5EF4-FFF2-40B4-BE49-F238E27FC236}">
                <a16:creationId xmlns:a16="http://schemas.microsoft.com/office/drawing/2014/main" id="{D4620378-41F4-4B7B-8B60-94379953F304}"/>
              </a:ext>
            </a:extLst>
          </p:cNvPr>
          <p:cNvSpPr/>
          <p:nvPr/>
        </p:nvSpPr>
        <p:spPr>
          <a:xfrm>
            <a:off x="6618441" y="2636809"/>
            <a:ext cx="615991" cy="615991"/>
          </a:xfrm>
          <a:prstGeom prst="ellipse">
            <a:avLst/>
          </a:prstGeom>
          <a:solidFill>
            <a:srgbClr val="6DA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Ellips 29">
            <a:extLst>
              <a:ext uri="{FF2B5EF4-FFF2-40B4-BE49-F238E27FC236}">
                <a16:creationId xmlns:a16="http://schemas.microsoft.com/office/drawing/2014/main" id="{3C931F90-6FE1-4178-AF9A-B65B1909E8AF}"/>
              </a:ext>
            </a:extLst>
          </p:cNvPr>
          <p:cNvSpPr/>
          <p:nvPr/>
        </p:nvSpPr>
        <p:spPr>
          <a:xfrm>
            <a:off x="6121745" y="2301691"/>
            <a:ext cx="600660" cy="600660"/>
          </a:xfrm>
          <a:prstGeom prst="ellipse">
            <a:avLst/>
          </a:prstGeom>
          <a:solidFill>
            <a:srgbClr val="6DA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Ellips 30">
            <a:extLst>
              <a:ext uri="{FF2B5EF4-FFF2-40B4-BE49-F238E27FC236}">
                <a16:creationId xmlns:a16="http://schemas.microsoft.com/office/drawing/2014/main" id="{21ECDF49-C553-4DFC-9F62-7DEDAA1C5E48}"/>
              </a:ext>
            </a:extLst>
          </p:cNvPr>
          <p:cNvSpPr/>
          <p:nvPr/>
        </p:nvSpPr>
        <p:spPr>
          <a:xfrm>
            <a:off x="6523311" y="3063513"/>
            <a:ext cx="478567" cy="478567"/>
          </a:xfrm>
          <a:prstGeom prst="ellipse">
            <a:avLst/>
          </a:prstGeom>
          <a:solidFill>
            <a:srgbClr val="6DA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 name="Ellips 31">
            <a:extLst>
              <a:ext uri="{FF2B5EF4-FFF2-40B4-BE49-F238E27FC236}">
                <a16:creationId xmlns:a16="http://schemas.microsoft.com/office/drawing/2014/main" id="{FA3BA4EA-AE14-4ECB-9EC9-1983E195C42B}"/>
              </a:ext>
            </a:extLst>
          </p:cNvPr>
          <p:cNvSpPr/>
          <p:nvPr/>
        </p:nvSpPr>
        <p:spPr>
          <a:xfrm>
            <a:off x="5384986" y="2301691"/>
            <a:ext cx="504707" cy="504707"/>
          </a:xfrm>
          <a:prstGeom prst="ellipse">
            <a:avLst/>
          </a:prstGeom>
          <a:solidFill>
            <a:srgbClr val="E4D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Ellips 32">
            <a:extLst>
              <a:ext uri="{FF2B5EF4-FFF2-40B4-BE49-F238E27FC236}">
                <a16:creationId xmlns:a16="http://schemas.microsoft.com/office/drawing/2014/main" id="{0281DEFE-949A-4FE3-9560-1F4889A78B0A}"/>
              </a:ext>
            </a:extLst>
          </p:cNvPr>
          <p:cNvSpPr/>
          <p:nvPr/>
        </p:nvSpPr>
        <p:spPr>
          <a:xfrm>
            <a:off x="4662948" y="2799785"/>
            <a:ext cx="485863" cy="485863"/>
          </a:xfrm>
          <a:prstGeom prst="ellipse">
            <a:avLst/>
          </a:prstGeom>
          <a:solidFill>
            <a:srgbClr val="E4D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Ellips 33">
            <a:extLst>
              <a:ext uri="{FF2B5EF4-FFF2-40B4-BE49-F238E27FC236}">
                <a16:creationId xmlns:a16="http://schemas.microsoft.com/office/drawing/2014/main" id="{1C07B928-3052-4C99-B6C1-3AD256D6DBD0}"/>
              </a:ext>
            </a:extLst>
          </p:cNvPr>
          <p:cNvSpPr/>
          <p:nvPr/>
        </p:nvSpPr>
        <p:spPr>
          <a:xfrm>
            <a:off x="5011322" y="2865147"/>
            <a:ext cx="510236" cy="510236"/>
          </a:xfrm>
          <a:prstGeom prst="ellipse">
            <a:avLst/>
          </a:prstGeom>
          <a:solidFill>
            <a:srgbClr val="E4D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5" name="Ellips 34">
            <a:extLst>
              <a:ext uri="{FF2B5EF4-FFF2-40B4-BE49-F238E27FC236}">
                <a16:creationId xmlns:a16="http://schemas.microsoft.com/office/drawing/2014/main" id="{4186C935-027D-4A16-994F-2A8652666804}"/>
              </a:ext>
            </a:extLst>
          </p:cNvPr>
          <p:cNvSpPr/>
          <p:nvPr/>
        </p:nvSpPr>
        <p:spPr>
          <a:xfrm>
            <a:off x="5526637" y="3232549"/>
            <a:ext cx="462934" cy="462934"/>
          </a:xfrm>
          <a:prstGeom prst="ellipse">
            <a:avLst/>
          </a:prstGeom>
          <a:solidFill>
            <a:srgbClr val="E4D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6" name="Ellips 35">
            <a:extLst>
              <a:ext uri="{FF2B5EF4-FFF2-40B4-BE49-F238E27FC236}">
                <a16:creationId xmlns:a16="http://schemas.microsoft.com/office/drawing/2014/main" id="{A0A0EB66-013E-48BD-A924-5EB342B0DCC6}"/>
              </a:ext>
            </a:extLst>
          </p:cNvPr>
          <p:cNvSpPr/>
          <p:nvPr/>
        </p:nvSpPr>
        <p:spPr>
          <a:xfrm>
            <a:off x="4448032" y="3608222"/>
            <a:ext cx="480832" cy="480832"/>
          </a:xfrm>
          <a:prstGeom prst="ellipse">
            <a:avLst/>
          </a:prstGeom>
          <a:solidFill>
            <a:srgbClr val="DC0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7" name="Ellips 36">
            <a:extLst>
              <a:ext uri="{FF2B5EF4-FFF2-40B4-BE49-F238E27FC236}">
                <a16:creationId xmlns:a16="http://schemas.microsoft.com/office/drawing/2014/main" id="{AD63FFAA-57E2-49DF-A3B0-79E52AAF8FC7}"/>
              </a:ext>
            </a:extLst>
          </p:cNvPr>
          <p:cNvSpPr/>
          <p:nvPr/>
        </p:nvSpPr>
        <p:spPr>
          <a:xfrm>
            <a:off x="4724007" y="3790791"/>
            <a:ext cx="413621" cy="413621"/>
          </a:xfrm>
          <a:prstGeom prst="ellipse">
            <a:avLst/>
          </a:prstGeom>
          <a:solidFill>
            <a:srgbClr val="DC0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Ellips 37">
            <a:extLst>
              <a:ext uri="{FF2B5EF4-FFF2-40B4-BE49-F238E27FC236}">
                <a16:creationId xmlns:a16="http://schemas.microsoft.com/office/drawing/2014/main" id="{EBAA23DB-9B5E-4620-A737-E5EA56FDE160}"/>
              </a:ext>
            </a:extLst>
          </p:cNvPr>
          <p:cNvSpPr/>
          <p:nvPr/>
        </p:nvSpPr>
        <p:spPr>
          <a:xfrm>
            <a:off x="4697006" y="4409465"/>
            <a:ext cx="458545" cy="458545"/>
          </a:xfrm>
          <a:prstGeom prst="ellipse">
            <a:avLst/>
          </a:prstGeom>
          <a:solidFill>
            <a:srgbClr val="DC0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9" name="Ellips 38">
            <a:extLst>
              <a:ext uri="{FF2B5EF4-FFF2-40B4-BE49-F238E27FC236}">
                <a16:creationId xmlns:a16="http://schemas.microsoft.com/office/drawing/2014/main" id="{0DA09AA4-DF5B-4846-9353-5CB16DAD57B7}"/>
              </a:ext>
            </a:extLst>
          </p:cNvPr>
          <p:cNvSpPr/>
          <p:nvPr/>
        </p:nvSpPr>
        <p:spPr>
          <a:xfrm>
            <a:off x="4959684" y="4126059"/>
            <a:ext cx="456970" cy="456970"/>
          </a:xfrm>
          <a:prstGeom prst="ellipse">
            <a:avLst/>
          </a:prstGeom>
          <a:solidFill>
            <a:srgbClr val="DC0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0" name="Ellips 39">
            <a:extLst>
              <a:ext uri="{FF2B5EF4-FFF2-40B4-BE49-F238E27FC236}">
                <a16:creationId xmlns:a16="http://schemas.microsoft.com/office/drawing/2014/main" id="{2D14643E-029A-4B0D-A7F3-B351FD18D3C3}"/>
              </a:ext>
            </a:extLst>
          </p:cNvPr>
          <p:cNvSpPr/>
          <p:nvPr/>
        </p:nvSpPr>
        <p:spPr>
          <a:xfrm>
            <a:off x="5261500" y="3770020"/>
            <a:ext cx="531318" cy="531318"/>
          </a:xfrm>
          <a:prstGeom prst="ellipse">
            <a:avLst/>
          </a:prstGeom>
          <a:solidFill>
            <a:srgbClr val="DC0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1" name="Ellips 40">
            <a:extLst>
              <a:ext uri="{FF2B5EF4-FFF2-40B4-BE49-F238E27FC236}">
                <a16:creationId xmlns:a16="http://schemas.microsoft.com/office/drawing/2014/main" id="{1811B46D-1C2B-46F5-8AAE-9ADEDF0C91D6}"/>
              </a:ext>
            </a:extLst>
          </p:cNvPr>
          <p:cNvSpPr/>
          <p:nvPr/>
        </p:nvSpPr>
        <p:spPr>
          <a:xfrm>
            <a:off x="6295686" y="3794061"/>
            <a:ext cx="448848" cy="448848"/>
          </a:xfrm>
          <a:prstGeom prst="ellipse">
            <a:avLst/>
          </a:prstGeom>
          <a:solidFill>
            <a:srgbClr val="4BA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2" name="Ellips 41">
            <a:extLst>
              <a:ext uri="{FF2B5EF4-FFF2-40B4-BE49-F238E27FC236}">
                <a16:creationId xmlns:a16="http://schemas.microsoft.com/office/drawing/2014/main" id="{9D49AB41-88D7-4EAE-96BF-55632B317C4D}"/>
              </a:ext>
            </a:extLst>
          </p:cNvPr>
          <p:cNvSpPr/>
          <p:nvPr/>
        </p:nvSpPr>
        <p:spPr>
          <a:xfrm>
            <a:off x="6966808" y="3663537"/>
            <a:ext cx="442404" cy="442404"/>
          </a:xfrm>
          <a:prstGeom prst="ellipse">
            <a:avLst/>
          </a:prstGeom>
          <a:solidFill>
            <a:srgbClr val="4BA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3" name="Ellips 42">
            <a:extLst>
              <a:ext uri="{FF2B5EF4-FFF2-40B4-BE49-F238E27FC236}">
                <a16:creationId xmlns:a16="http://schemas.microsoft.com/office/drawing/2014/main" id="{61EC333C-784A-488C-90EE-A674FE79BC8B}"/>
              </a:ext>
            </a:extLst>
          </p:cNvPr>
          <p:cNvSpPr/>
          <p:nvPr/>
        </p:nvSpPr>
        <p:spPr>
          <a:xfrm>
            <a:off x="6786785" y="3997116"/>
            <a:ext cx="414592" cy="414592"/>
          </a:xfrm>
          <a:prstGeom prst="ellipse">
            <a:avLst/>
          </a:prstGeom>
          <a:solidFill>
            <a:srgbClr val="4BA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4" name="Ellips 43">
            <a:extLst>
              <a:ext uri="{FF2B5EF4-FFF2-40B4-BE49-F238E27FC236}">
                <a16:creationId xmlns:a16="http://schemas.microsoft.com/office/drawing/2014/main" id="{C7BA2611-9D7C-4BAF-BBF8-EAA5EF5749B4}"/>
              </a:ext>
            </a:extLst>
          </p:cNvPr>
          <p:cNvSpPr/>
          <p:nvPr/>
        </p:nvSpPr>
        <p:spPr>
          <a:xfrm>
            <a:off x="7133870" y="3836859"/>
            <a:ext cx="447215" cy="447215"/>
          </a:xfrm>
          <a:prstGeom prst="ellipse">
            <a:avLst/>
          </a:prstGeom>
          <a:solidFill>
            <a:srgbClr val="4BA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5" name="Ellips 44">
            <a:extLst>
              <a:ext uri="{FF2B5EF4-FFF2-40B4-BE49-F238E27FC236}">
                <a16:creationId xmlns:a16="http://schemas.microsoft.com/office/drawing/2014/main" id="{A2E18BA1-9764-4540-8957-FC1C955BCAE5}"/>
              </a:ext>
            </a:extLst>
          </p:cNvPr>
          <p:cNvSpPr/>
          <p:nvPr/>
        </p:nvSpPr>
        <p:spPr>
          <a:xfrm>
            <a:off x="6714276" y="4318941"/>
            <a:ext cx="414592" cy="414592"/>
          </a:xfrm>
          <a:prstGeom prst="ellipse">
            <a:avLst/>
          </a:prstGeom>
          <a:solidFill>
            <a:srgbClr val="4BA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6" name="Ellips 45">
            <a:extLst>
              <a:ext uri="{FF2B5EF4-FFF2-40B4-BE49-F238E27FC236}">
                <a16:creationId xmlns:a16="http://schemas.microsoft.com/office/drawing/2014/main" id="{4A0E5ABD-D97A-47E8-9F3B-E49CD668B99A}"/>
              </a:ext>
            </a:extLst>
          </p:cNvPr>
          <p:cNvSpPr/>
          <p:nvPr/>
        </p:nvSpPr>
        <p:spPr>
          <a:xfrm>
            <a:off x="5809410" y="4093552"/>
            <a:ext cx="441410" cy="441410"/>
          </a:xfrm>
          <a:prstGeom prst="ellipse">
            <a:avLst/>
          </a:prstGeom>
          <a:solidFill>
            <a:srgbClr val="EA5B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7" name="Ellips 46">
            <a:extLst>
              <a:ext uri="{FF2B5EF4-FFF2-40B4-BE49-F238E27FC236}">
                <a16:creationId xmlns:a16="http://schemas.microsoft.com/office/drawing/2014/main" id="{6AA83986-5EE5-49FE-B066-844CD8B89FC1}"/>
              </a:ext>
            </a:extLst>
          </p:cNvPr>
          <p:cNvSpPr/>
          <p:nvPr/>
        </p:nvSpPr>
        <p:spPr>
          <a:xfrm>
            <a:off x="5607554" y="4444471"/>
            <a:ext cx="441410" cy="441410"/>
          </a:xfrm>
          <a:prstGeom prst="ellipse">
            <a:avLst/>
          </a:prstGeom>
          <a:solidFill>
            <a:srgbClr val="EA5B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8" name="Ellips 47">
            <a:extLst>
              <a:ext uri="{FF2B5EF4-FFF2-40B4-BE49-F238E27FC236}">
                <a16:creationId xmlns:a16="http://schemas.microsoft.com/office/drawing/2014/main" id="{52A48E1C-2612-45F5-BC53-A84B905D84DB}"/>
              </a:ext>
            </a:extLst>
          </p:cNvPr>
          <p:cNvSpPr/>
          <p:nvPr/>
        </p:nvSpPr>
        <p:spPr>
          <a:xfrm>
            <a:off x="6131930" y="4668929"/>
            <a:ext cx="423862" cy="423862"/>
          </a:xfrm>
          <a:prstGeom prst="ellipse">
            <a:avLst/>
          </a:prstGeom>
          <a:solidFill>
            <a:srgbClr val="EA5B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 </a:t>
            </a:r>
          </a:p>
        </p:txBody>
      </p:sp>
      <p:sp>
        <p:nvSpPr>
          <p:cNvPr id="49" name="Ellips 48">
            <a:extLst>
              <a:ext uri="{FF2B5EF4-FFF2-40B4-BE49-F238E27FC236}">
                <a16:creationId xmlns:a16="http://schemas.microsoft.com/office/drawing/2014/main" id="{DEA8FFAF-B830-45FA-9179-5785838FEB15}"/>
              </a:ext>
            </a:extLst>
          </p:cNvPr>
          <p:cNvSpPr/>
          <p:nvPr/>
        </p:nvSpPr>
        <p:spPr>
          <a:xfrm>
            <a:off x="5715599" y="4916699"/>
            <a:ext cx="453900" cy="453900"/>
          </a:xfrm>
          <a:prstGeom prst="ellipse">
            <a:avLst/>
          </a:prstGeom>
          <a:solidFill>
            <a:srgbClr val="EA5B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0" name="Ellips 49">
            <a:extLst>
              <a:ext uri="{FF2B5EF4-FFF2-40B4-BE49-F238E27FC236}">
                <a16:creationId xmlns:a16="http://schemas.microsoft.com/office/drawing/2014/main" id="{FCD8FBE2-723F-4CD0-BC83-D743EC77698D}"/>
              </a:ext>
            </a:extLst>
          </p:cNvPr>
          <p:cNvSpPr/>
          <p:nvPr/>
        </p:nvSpPr>
        <p:spPr>
          <a:xfrm>
            <a:off x="6313858" y="2434769"/>
            <a:ext cx="584775" cy="584775"/>
          </a:xfrm>
          <a:prstGeom prst="ellipse">
            <a:avLst/>
          </a:prstGeom>
          <a:solidFill>
            <a:srgbClr val="6DA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1" name="Ellips 50">
            <a:extLst>
              <a:ext uri="{FF2B5EF4-FFF2-40B4-BE49-F238E27FC236}">
                <a16:creationId xmlns:a16="http://schemas.microsoft.com/office/drawing/2014/main" id="{172AD0D6-B843-4FAE-9BBA-8EB6077944B0}"/>
              </a:ext>
            </a:extLst>
          </p:cNvPr>
          <p:cNvSpPr/>
          <p:nvPr/>
        </p:nvSpPr>
        <p:spPr>
          <a:xfrm>
            <a:off x="5522946" y="2934639"/>
            <a:ext cx="458672" cy="458672"/>
          </a:xfrm>
          <a:prstGeom prst="ellipse">
            <a:avLst/>
          </a:prstGeom>
          <a:solidFill>
            <a:srgbClr val="E4D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2" name="Ellips 51">
            <a:extLst>
              <a:ext uri="{FF2B5EF4-FFF2-40B4-BE49-F238E27FC236}">
                <a16:creationId xmlns:a16="http://schemas.microsoft.com/office/drawing/2014/main" id="{D636B11A-5A2B-4F45-B6B0-62E6BBE9214E}"/>
              </a:ext>
            </a:extLst>
          </p:cNvPr>
          <p:cNvSpPr/>
          <p:nvPr/>
        </p:nvSpPr>
        <p:spPr>
          <a:xfrm>
            <a:off x="5150199" y="3075981"/>
            <a:ext cx="472378" cy="472378"/>
          </a:xfrm>
          <a:prstGeom prst="ellipse">
            <a:avLst/>
          </a:prstGeom>
          <a:solidFill>
            <a:srgbClr val="E4D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3" name="Ellips 52">
            <a:extLst>
              <a:ext uri="{FF2B5EF4-FFF2-40B4-BE49-F238E27FC236}">
                <a16:creationId xmlns:a16="http://schemas.microsoft.com/office/drawing/2014/main" id="{3DB46744-22C0-4A0D-A56B-17D14530C2A8}"/>
              </a:ext>
            </a:extLst>
          </p:cNvPr>
          <p:cNvSpPr/>
          <p:nvPr/>
        </p:nvSpPr>
        <p:spPr>
          <a:xfrm>
            <a:off x="4457351" y="4056367"/>
            <a:ext cx="410438" cy="410438"/>
          </a:xfrm>
          <a:prstGeom prst="ellipse">
            <a:avLst/>
          </a:prstGeom>
          <a:solidFill>
            <a:srgbClr val="DC0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4" name="Ellips 53">
            <a:extLst>
              <a:ext uri="{FF2B5EF4-FFF2-40B4-BE49-F238E27FC236}">
                <a16:creationId xmlns:a16="http://schemas.microsoft.com/office/drawing/2014/main" id="{A14FFF49-0ECC-49DB-BF97-E450EEC36C17}"/>
              </a:ext>
            </a:extLst>
          </p:cNvPr>
          <p:cNvSpPr/>
          <p:nvPr/>
        </p:nvSpPr>
        <p:spPr>
          <a:xfrm>
            <a:off x="4959684" y="3694303"/>
            <a:ext cx="456963" cy="456963"/>
          </a:xfrm>
          <a:prstGeom prst="ellipse">
            <a:avLst/>
          </a:prstGeom>
          <a:solidFill>
            <a:srgbClr val="DC0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5" name="Ellips 54">
            <a:extLst>
              <a:ext uri="{FF2B5EF4-FFF2-40B4-BE49-F238E27FC236}">
                <a16:creationId xmlns:a16="http://schemas.microsoft.com/office/drawing/2014/main" id="{9940B3AC-C638-4B91-9FC8-D2087CC08FBA}"/>
              </a:ext>
            </a:extLst>
          </p:cNvPr>
          <p:cNvSpPr/>
          <p:nvPr/>
        </p:nvSpPr>
        <p:spPr>
          <a:xfrm>
            <a:off x="5739309" y="4647338"/>
            <a:ext cx="506562" cy="506562"/>
          </a:xfrm>
          <a:prstGeom prst="ellipse">
            <a:avLst/>
          </a:prstGeom>
          <a:solidFill>
            <a:srgbClr val="EA5B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6" name="Ellips 55">
            <a:extLst>
              <a:ext uri="{FF2B5EF4-FFF2-40B4-BE49-F238E27FC236}">
                <a16:creationId xmlns:a16="http://schemas.microsoft.com/office/drawing/2014/main" id="{7C890C04-CAFB-4A23-A1CD-23F3FF9EF81C}"/>
              </a:ext>
            </a:extLst>
          </p:cNvPr>
          <p:cNvSpPr/>
          <p:nvPr/>
        </p:nvSpPr>
        <p:spPr>
          <a:xfrm>
            <a:off x="5379707" y="4788082"/>
            <a:ext cx="441773" cy="441773"/>
          </a:xfrm>
          <a:prstGeom prst="ellipse">
            <a:avLst/>
          </a:prstGeom>
          <a:solidFill>
            <a:srgbClr val="EA5B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7" name="Ellips 56">
            <a:extLst>
              <a:ext uri="{FF2B5EF4-FFF2-40B4-BE49-F238E27FC236}">
                <a16:creationId xmlns:a16="http://schemas.microsoft.com/office/drawing/2014/main" id="{C628BA54-DE13-487A-AE4F-E142746D4DD1}"/>
              </a:ext>
            </a:extLst>
          </p:cNvPr>
          <p:cNvSpPr/>
          <p:nvPr/>
        </p:nvSpPr>
        <p:spPr>
          <a:xfrm>
            <a:off x="6057842" y="4913011"/>
            <a:ext cx="459088" cy="459088"/>
          </a:xfrm>
          <a:prstGeom prst="ellipse">
            <a:avLst/>
          </a:prstGeom>
          <a:solidFill>
            <a:srgbClr val="EA5B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8" name="Ellips 57">
            <a:extLst>
              <a:ext uri="{FF2B5EF4-FFF2-40B4-BE49-F238E27FC236}">
                <a16:creationId xmlns:a16="http://schemas.microsoft.com/office/drawing/2014/main" id="{389015CA-A101-4D23-8688-C1422F0852C9}"/>
              </a:ext>
            </a:extLst>
          </p:cNvPr>
          <p:cNvSpPr/>
          <p:nvPr/>
        </p:nvSpPr>
        <p:spPr>
          <a:xfrm>
            <a:off x="5961776" y="4364652"/>
            <a:ext cx="414592" cy="414592"/>
          </a:xfrm>
          <a:prstGeom prst="ellipse">
            <a:avLst/>
          </a:prstGeom>
          <a:solidFill>
            <a:srgbClr val="EA5B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9" name="Ellips 58">
            <a:extLst>
              <a:ext uri="{FF2B5EF4-FFF2-40B4-BE49-F238E27FC236}">
                <a16:creationId xmlns:a16="http://schemas.microsoft.com/office/drawing/2014/main" id="{1690DB7F-9E8E-4380-BE80-63CDF78C5F12}"/>
              </a:ext>
            </a:extLst>
          </p:cNvPr>
          <p:cNvSpPr/>
          <p:nvPr/>
        </p:nvSpPr>
        <p:spPr>
          <a:xfrm>
            <a:off x="6661539" y="3728228"/>
            <a:ext cx="430080" cy="430080"/>
          </a:xfrm>
          <a:prstGeom prst="ellipse">
            <a:avLst/>
          </a:prstGeom>
          <a:solidFill>
            <a:srgbClr val="4BA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0" name="Ellips 59">
            <a:extLst>
              <a:ext uri="{FF2B5EF4-FFF2-40B4-BE49-F238E27FC236}">
                <a16:creationId xmlns:a16="http://schemas.microsoft.com/office/drawing/2014/main" id="{8EFB8627-7CED-4636-AD3B-56564BAD74CC}"/>
              </a:ext>
            </a:extLst>
          </p:cNvPr>
          <p:cNvSpPr/>
          <p:nvPr/>
        </p:nvSpPr>
        <p:spPr>
          <a:xfrm>
            <a:off x="6499882" y="4045709"/>
            <a:ext cx="400866" cy="400866"/>
          </a:xfrm>
          <a:prstGeom prst="ellipse">
            <a:avLst/>
          </a:prstGeom>
          <a:solidFill>
            <a:srgbClr val="4BA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1" name="Ellips 60">
            <a:extLst>
              <a:ext uri="{FF2B5EF4-FFF2-40B4-BE49-F238E27FC236}">
                <a16:creationId xmlns:a16="http://schemas.microsoft.com/office/drawing/2014/main" id="{CB8A8ABC-0C62-4977-8DC4-9AE430E42312}"/>
              </a:ext>
            </a:extLst>
          </p:cNvPr>
          <p:cNvSpPr/>
          <p:nvPr/>
        </p:nvSpPr>
        <p:spPr>
          <a:xfrm>
            <a:off x="6891558" y="2941552"/>
            <a:ext cx="486211" cy="486211"/>
          </a:xfrm>
          <a:prstGeom prst="ellipse">
            <a:avLst/>
          </a:prstGeom>
          <a:solidFill>
            <a:srgbClr val="6DA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2" name="Ellips 61">
            <a:extLst>
              <a:ext uri="{FF2B5EF4-FFF2-40B4-BE49-F238E27FC236}">
                <a16:creationId xmlns:a16="http://schemas.microsoft.com/office/drawing/2014/main" id="{D1267123-C6FB-486E-A3E0-30C50F120D5D}"/>
              </a:ext>
            </a:extLst>
          </p:cNvPr>
          <p:cNvSpPr/>
          <p:nvPr/>
        </p:nvSpPr>
        <p:spPr>
          <a:xfrm>
            <a:off x="6071307" y="2787618"/>
            <a:ext cx="534647" cy="534647"/>
          </a:xfrm>
          <a:prstGeom prst="ellipse">
            <a:avLst/>
          </a:prstGeom>
          <a:solidFill>
            <a:srgbClr val="6DA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63" name="Ellips 62">
            <a:extLst>
              <a:ext uri="{FF2B5EF4-FFF2-40B4-BE49-F238E27FC236}">
                <a16:creationId xmlns:a16="http://schemas.microsoft.com/office/drawing/2014/main" id="{8AA93F55-0702-4B34-A19A-FB2B8D517C9A}"/>
              </a:ext>
            </a:extLst>
          </p:cNvPr>
          <p:cNvSpPr/>
          <p:nvPr/>
        </p:nvSpPr>
        <p:spPr>
          <a:xfrm>
            <a:off x="6441277" y="2795800"/>
            <a:ext cx="534647" cy="534647"/>
          </a:xfrm>
          <a:prstGeom prst="ellipse">
            <a:avLst/>
          </a:prstGeom>
          <a:solidFill>
            <a:srgbClr val="6DA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4" name="Ellips 63">
            <a:extLst>
              <a:ext uri="{FF2B5EF4-FFF2-40B4-BE49-F238E27FC236}">
                <a16:creationId xmlns:a16="http://schemas.microsoft.com/office/drawing/2014/main" id="{675D4AB6-EF32-40D0-91CC-82451757FE47}"/>
              </a:ext>
            </a:extLst>
          </p:cNvPr>
          <p:cNvSpPr/>
          <p:nvPr/>
        </p:nvSpPr>
        <p:spPr>
          <a:xfrm>
            <a:off x="5293409" y="2629509"/>
            <a:ext cx="564565" cy="564565"/>
          </a:xfrm>
          <a:prstGeom prst="ellipse">
            <a:avLst/>
          </a:prstGeom>
          <a:solidFill>
            <a:srgbClr val="E4D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5" name="Ellips 64">
            <a:extLst>
              <a:ext uri="{FF2B5EF4-FFF2-40B4-BE49-F238E27FC236}">
                <a16:creationId xmlns:a16="http://schemas.microsoft.com/office/drawing/2014/main" id="{FF2F791D-97F5-40E0-BC8D-CAE9705C64BA}"/>
              </a:ext>
            </a:extLst>
          </p:cNvPr>
          <p:cNvSpPr/>
          <p:nvPr/>
        </p:nvSpPr>
        <p:spPr>
          <a:xfrm>
            <a:off x="4720619" y="4109125"/>
            <a:ext cx="439953" cy="439953"/>
          </a:xfrm>
          <a:prstGeom prst="ellipse">
            <a:avLst/>
          </a:prstGeom>
          <a:solidFill>
            <a:srgbClr val="DC0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6" name="Ellips 65">
            <a:extLst>
              <a:ext uri="{FF2B5EF4-FFF2-40B4-BE49-F238E27FC236}">
                <a16:creationId xmlns:a16="http://schemas.microsoft.com/office/drawing/2014/main" id="{2160B6C6-52A9-45B2-851C-783D875AB854}"/>
              </a:ext>
            </a:extLst>
          </p:cNvPr>
          <p:cNvSpPr/>
          <p:nvPr/>
        </p:nvSpPr>
        <p:spPr>
          <a:xfrm>
            <a:off x="7035533" y="4196223"/>
            <a:ext cx="428485" cy="428485"/>
          </a:xfrm>
          <a:prstGeom prst="ellipse">
            <a:avLst/>
          </a:prstGeom>
          <a:solidFill>
            <a:srgbClr val="4BA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Ellips 3">
            <a:extLst>
              <a:ext uri="{FF2B5EF4-FFF2-40B4-BE49-F238E27FC236}">
                <a16:creationId xmlns:a16="http://schemas.microsoft.com/office/drawing/2014/main" id="{D96E9883-C86D-4540-9CCD-A83FA2E860ED}"/>
              </a:ext>
            </a:extLst>
          </p:cNvPr>
          <p:cNvSpPr/>
          <p:nvPr/>
        </p:nvSpPr>
        <p:spPr>
          <a:xfrm>
            <a:off x="4158903" y="2024098"/>
            <a:ext cx="3739139" cy="37391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a:xfrm>
            <a:off x="2760486" y="-199874"/>
            <a:ext cx="6742885" cy="1325563"/>
          </a:xfrm>
        </p:spPr>
        <p:txBody>
          <a:bodyPr/>
          <a:lstStyle/>
          <a:p>
            <a:pPr algn="ctr"/>
            <a:r>
              <a:rPr lang="sv-SE" dirty="0">
                <a:solidFill>
                  <a:schemeClr val="bg1"/>
                </a:solidFill>
              </a:rPr>
              <a:t>Fem utvecklingsområden</a:t>
            </a:r>
          </a:p>
        </p:txBody>
      </p:sp>
      <p:sp>
        <p:nvSpPr>
          <p:cNvPr id="10" name="textruta 9"/>
          <p:cNvSpPr txBox="1"/>
          <p:nvPr/>
        </p:nvSpPr>
        <p:spPr>
          <a:xfrm>
            <a:off x="7392393" y="2166070"/>
            <a:ext cx="1701107" cy="584775"/>
          </a:xfrm>
          <a:prstGeom prst="rect">
            <a:avLst/>
          </a:prstGeom>
          <a:noFill/>
        </p:spPr>
        <p:txBody>
          <a:bodyPr wrap="none" rtlCol="0">
            <a:spAutoFit/>
          </a:bodyPr>
          <a:lstStyle/>
          <a:p>
            <a:r>
              <a:rPr lang="sv-SE" sz="3200" dirty="0">
                <a:solidFill>
                  <a:srgbClr val="6DAD39"/>
                </a:solidFill>
                <a:latin typeface="Franklin Gothic Demi" panose="020B0703020102020204" pitchFamily="34" charset="0"/>
              </a:rPr>
              <a:t>Gruppen</a:t>
            </a:r>
          </a:p>
        </p:txBody>
      </p:sp>
      <p:sp>
        <p:nvSpPr>
          <p:cNvPr id="11" name="textruta 10"/>
          <p:cNvSpPr txBox="1"/>
          <p:nvPr/>
        </p:nvSpPr>
        <p:spPr>
          <a:xfrm>
            <a:off x="7756387" y="4177989"/>
            <a:ext cx="1693092" cy="584775"/>
          </a:xfrm>
          <a:prstGeom prst="rect">
            <a:avLst/>
          </a:prstGeom>
          <a:noFill/>
        </p:spPr>
        <p:txBody>
          <a:bodyPr wrap="none" rtlCol="0">
            <a:spAutoFit/>
          </a:bodyPr>
          <a:lstStyle/>
          <a:p>
            <a:r>
              <a:rPr lang="sv-SE" sz="3200" dirty="0">
                <a:solidFill>
                  <a:srgbClr val="4BA6DD"/>
                </a:solidFill>
                <a:latin typeface="Franklin Gothic Demi" panose="020B0703020102020204" pitchFamily="34" charset="0"/>
              </a:rPr>
              <a:t>Kroppen</a:t>
            </a:r>
          </a:p>
        </p:txBody>
      </p:sp>
      <p:sp>
        <p:nvSpPr>
          <p:cNvPr id="12" name="textruta 11"/>
          <p:cNvSpPr txBox="1"/>
          <p:nvPr/>
        </p:nvSpPr>
        <p:spPr>
          <a:xfrm>
            <a:off x="5093161" y="5680552"/>
            <a:ext cx="2005677" cy="584775"/>
          </a:xfrm>
          <a:prstGeom prst="rect">
            <a:avLst/>
          </a:prstGeom>
          <a:noFill/>
        </p:spPr>
        <p:txBody>
          <a:bodyPr wrap="none" rtlCol="0">
            <a:spAutoFit/>
          </a:bodyPr>
          <a:lstStyle/>
          <a:p>
            <a:r>
              <a:rPr lang="sv-SE" sz="3200" dirty="0">
                <a:solidFill>
                  <a:srgbClr val="EA5B0C"/>
                </a:solidFill>
                <a:latin typeface="Franklin Gothic Demi" panose="020B0703020102020204" pitchFamily="34" charset="0"/>
              </a:rPr>
              <a:t>Känslorna</a:t>
            </a:r>
          </a:p>
        </p:txBody>
      </p:sp>
      <p:sp>
        <p:nvSpPr>
          <p:cNvPr id="13" name="textruta 12"/>
          <p:cNvSpPr txBox="1"/>
          <p:nvPr/>
        </p:nvSpPr>
        <p:spPr>
          <a:xfrm>
            <a:off x="2196446" y="4021157"/>
            <a:ext cx="2448876" cy="1077218"/>
          </a:xfrm>
          <a:prstGeom prst="rect">
            <a:avLst/>
          </a:prstGeom>
          <a:noFill/>
        </p:spPr>
        <p:txBody>
          <a:bodyPr wrap="square" rtlCol="0">
            <a:spAutoFit/>
          </a:bodyPr>
          <a:lstStyle/>
          <a:p>
            <a:r>
              <a:rPr lang="sv-SE" sz="3200" dirty="0">
                <a:solidFill>
                  <a:srgbClr val="DC0060"/>
                </a:solidFill>
                <a:latin typeface="Franklin Gothic Demi" panose="020B0703020102020204" pitchFamily="34" charset="0"/>
              </a:rPr>
              <a:t>Tron och livsfrågorna</a:t>
            </a:r>
          </a:p>
        </p:txBody>
      </p:sp>
      <p:sp>
        <p:nvSpPr>
          <p:cNvPr id="15" name="textruta 14"/>
          <p:cNvSpPr txBox="1"/>
          <p:nvPr/>
        </p:nvSpPr>
        <p:spPr>
          <a:xfrm>
            <a:off x="3017048" y="2142383"/>
            <a:ext cx="1475469" cy="584775"/>
          </a:xfrm>
          <a:prstGeom prst="rect">
            <a:avLst/>
          </a:prstGeom>
          <a:noFill/>
        </p:spPr>
        <p:txBody>
          <a:bodyPr wrap="none" rtlCol="0">
            <a:spAutoFit/>
          </a:bodyPr>
          <a:lstStyle/>
          <a:p>
            <a:r>
              <a:rPr lang="sv-SE" sz="3200" dirty="0">
                <a:solidFill>
                  <a:srgbClr val="E4DF1E"/>
                </a:solidFill>
                <a:latin typeface="Franklin Gothic Demi" panose="020B0703020102020204" pitchFamily="34" charset="0"/>
              </a:rPr>
              <a:t>Tanken</a:t>
            </a:r>
          </a:p>
        </p:txBody>
      </p:sp>
      <p:pic>
        <p:nvPicPr>
          <p:cNvPr id="16" name="Bildobjekt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1484" y="2131997"/>
            <a:ext cx="1626346" cy="1752094"/>
          </a:xfrm>
          <a:prstGeom prst="rect">
            <a:avLst/>
          </a:prstGeom>
        </p:spPr>
      </p:pic>
      <p:pic>
        <p:nvPicPr>
          <p:cNvPr id="17" name="Bildobjekt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6783" y="3368636"/>
            <a:ext cx="1760477" cy="1729739"/>
          </a:xfrm>
          <a:prstGeom prst="rect">
            <a:avLst/>
          </a:prstGeom>
        </p:spPr>
      </p:pic>
      <p:pic>
        <p:nvPicPr>
          <p:cNvPr id="18" name="Bildobjekt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1538" y="3886717"/>
            <a:ext cx="2137722" cy="1752094"/>
          </a:xfrm>
          <a:prstGeom prst="rect">
            <a:avLst/>
          </a:prstGeom>
        </p:spPr>
      </p:pic>
      <p:pic>
        <p:nvPicPr>
          <p:cNvPr id="19" name="Bildobjekt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69100" y="3349710"/>
            <a:ext cx="1760477" cy="1749300"/>
          </a:xfrm>
          <a:prstGeom prst="rect">
            <a:avLst/>
          </a:prstGeom>
        </p:spPr>
      </p:pic>
      <p:pic>
        <p:nvPicPr>
          <p:cNvPr id="20" name="Bildobjekt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16385" y="2130958"/>
            <a:ext cx="1615168" cy="1754888"/>
          </a:xfrm>
          <a:prstGeom prst="rect">
            <a:avLst/>
          </a:prstGeom>
        </p:spPr>
      </p:pic>
      <p:cxnSp>
        <p:nvCxnSpPr>
          <p:cNvPr id="6" name="Rak 5"/>
          <p:cNvCxnSpPr/>
          <p:nvPr/>
        </p:nvCxnSpPr>
        <p:spPr>
          <a:xfrm>
            <a:off x="6026783" y="3886908"/>
            <a:ext cx="942894" cy="129049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7"/>
          <p:cNvCxnSpPr>
            <a:stCxn id="18" idx="0"/>
          </p:cNvCxnSpPr>
          <p:nvPr/>
        </p:nvCxnSpPr>
        <p:spPr>
          <a:xfrm flipH="1">
            <a:off x="4828542" y="3886717"/>
            <a:ext cx="1201857" cy="159404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Rak 21"/>
          <p:cNvCxnSpPr/>
          <p:nvPr/>
        </p:nvCxnSpPr>
        <p:spPr>
          <a:xfrm flipV="1">
            <a:off x="6026783" y="2024098"/>
            <a:ext cx="0" cy="186281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Rak 23"/>
          <p:cNvCxnSpPr>
            <a:stCxn id="18" idx="0"/>
          </p:cNvCxnSpPr>
          <p:nvPr/>
        </p:nvCxnSpPr>
        <p:spPr>
          <a:xfrm flipV="1">
            <a:off x="6030399" y="3291281"/>
            <a:ext cx="1842476" cy="59543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Rak 27"/>
          <p:cNvCxnSpPr>
            <a:stCxn id="18" idx="0"/>
          </p:cNvCxnSpPr>
          <p:nvPr/>
        </p:nvCxnSpPr>
        <p:spPr>
          <a:xfrm flipH="1" flipV="1">
            <a:off x="4191384" y="3274137"/>
            <a:ext cx="1839015" cy="6125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1900949"/>
      </p:ext>
    </p:extLst>
  </p:cSld>
  <p:clrMapOvr>
    <a:masterClrMapping/>
  </p:clrMapOvr>
  <p:transition spd="slow" advTm="15000">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1866943-7BC0-89FC-40F6-43EAEEF9C8FF}"/>
              </a:ext>
            </a:extLst>
          </p:cNvPr>
          <p:cNvSpPr/>
          <p:nvPr/>
        </p:nvSpPr>
        <p:spPr>
          <a:xfrm>
            <a:off x="587867" y="513490"/>
            <a:ext cx="3645467" cy="886102"/>
          </a:xfrm>
          <a:prstGeom prst="rect">
            <a:avLst/>
          </a:prstGeom>
          <a:solidFill>
            <a:srgbClr val="00365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a:xfrm>
            <a:off x="742843" y="-65315"/>
            <a:ext cx="3335514" cy="1325563"/>
          </a:xfrm>
        </p:spPr>
        <p:txBody>
          <a:bodyPr/>
          <a:lstStyle/>
          <a:p>
            <a:pPr algn="ctr"/>
            <a:r>
              <a:rPr lang="sv-SE" dirty="0">
                <a:solidFill>
                  <a:schemeClr val="bg1"/>
                </a:solidFill>
              </a:rPr>
              <a:t>14 </a:t>
            </a:r>
            <a:r>
              <a:rPr lang="sv-SE" dirty="0" err="1">
                <a:solidFill>
                  <a:schemeClr val="bg1"/>
                </a:solidFill>
              </a:rPr>
              <a:t>målspår</a:t>
            </a:r>
            <a:endParaRPr lang="sv-SE" dirty="0">
              <a:solidFill>
                <a:schemeClr val="bg1"/>
              </a:solidFill>
            </a:endParaRPr>
          </a:p>
        </p:txBody>
      </p:sp>
      <p:pic>
        <p:nvPicPr>
          <p:cNvPr id="1026" name="Picture 2" descr="Scoutledare planerar aktiviteter efter Scouternas målspår - Vällingby  Scoutkår">
            <a:extLst>
              <a:ext uri="{FF2B5EF4-FFF2-40B4-BE49-F238E27FC236}">
                <a16:creationId xmlns:a16="http://schemas.microsoft.com/office/drawing/2014/main" id="{97C45075-82E7-22E5-1E0F-12BE185166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513490"/>
            <a:ext cx="50292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837889"/>
      </p:ext>
    </p:extLst>
  </p:cSld>
  <p:clrMapOvr>
    <a:masterClrMapping/>
  </p:clrMapOvr>
  <p:transition spd="slow" advTm="15000">
    <p:push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2">
            <a:extLst>
              <a:ext uri="{28A0092B-C50C-407E-A947-70E740481C1C}">
                <a14:useLocalDpi xmlns:a14="http://schemas.microsoft.com/office/drawing/2010/main" val="0"/>
              </a:ext>
            </a:extLst>
          </a:blip>
          <a:srcRect/>
          <a:stretch/>
        </p:blipFill>
        <p:spPr>
          <a:xfrm>
            <a:off x="-1003811" y="-246743"/>
            <a:ext cx="14685403" cy="7104743"/>
          </a:xfrm>
          <a:prstGeom prst="rect">
            <a:avLst/>
          </a:prstGeom>
        </p:spPr>
      </p:pic>
      <p:sp>
        <p:nvSpPr>
          <p:cNvPr id="2" name="Rubrik 1"/>
          <p:cNvSpPr>
            <a:spLocks noGrp="1"/>
          </p:cNvSpPr>
          <p:nvPr>
            <p:ph type="ctrTitle"/>
          </p:nvPr>
        </p:nvSpPr>
        <p:spPr>
          <a:xfrm>
            <a:off x="395755" y="691422"/>
            <a:ext cx="11217605" cy="3947348"/>
          </a:xfrm>
          <a:effectLst>
            <a:outerShdw blurRad="50800" dist="38100" dir="13500000" algn="br" rotWithShape="0">
              <a:prstClr val="black">
                <a:alpha val="40000"/>
              </a:prstClr>
            </a:outerShdw>
          </a:effectLst>
        </p:spPr>
        <p:txBody>
          <a:bodyPr>
            <a:noAutofit/>
          </a:bodyPr>
          <a:lstStyle/>
          <a:p>
            <a:r>
              <a:rPr lang="sv-SE" sz="11500" dirty="0">
                <a:solidFill>
                  <a:schemeClr val="bg1"/>
                </a:solidFill>
              </a:rPr>
              <a:t>SCOUTING METHOD</a:t>
            </a:r>
          </a:p>
        </p:txBody>
      </p:sp>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9796" y="5892101"/>
            <a:ext cx="3472405" cy="744718"/>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29000047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59810" y="157300"/>
            <a:ext cx="2545080" cy="2425382"/>
          </a:xfrm>
        </p:spPr>
        <p:txBody>
          <a:bodyPr>
            <a:noAutofit/>
          </a:bodyPr>
          <a:lstStyle/>
          <a:p>
            <a:pPr algn="ctr"/>
            <a:r>
              <a:rPr lang="sv-SE" sz="13800" dirty="0">
                <a:solidFill>
                  <a:srgbClr val="E4DF18"/>
                </a:solidFill>
                <a:latin typeface="Scouterna DIN Pro Symbol" pitchFamily="2" charset="0"/>
              </a:rPr>
              <a:t>u</a:t>
            </a:r>
            <a:endParaRPr lang="sv-SE" sz="9600" dirty="0">
              <a:solidFill>
                <a:srgbClr val="E4DF18"/>
              </a:solidFill>
              <a:latin typeface="Scouterna DIN Pro Symbol" pitchFamily="2" charset="0"/>
            </a:endParaRPr>
          </a:p>
        </p:txBody>
      </p:sp>
      <p:sp>
        <p:nvSpPr>
          <p:cNvPr id="5" name="Rubrik 1"/>
          <p:cNvSpPr txBox="1">
            <a:spLocks/>
          </p:cNvSpPr>
          <p:nvPr/>
        </p:nvSpPr>
        <p:spPr>
          <a:xfrm>
            <a:off x="5143692" y="2360461"/>
            <a:ext cx="1371600" cy="24177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43963"/>
                </a:solidFill>
                <a:latin typeface="Franklin Gothic Demi" panose="020B0703020102020204" pitchFamily="34" charset="0"/>
                <a:ea typeface="+mj-ea"/>
                <a:cs typeface="+mj-cs"/>
              </a:defRPr>
            </a:lvl1pPr>
          </a:lstStyle>
          <a:p>
            <a:pPr algn="ctr"/>
            <a:r>
              <a:rPr lang="sv-SE" sz="16600" dirty="0">
                <a:solidFill>
                  <a:srgbClr val="B60055"/>
                </a:solidFill>
                <a:latin typeface="Scouterna DIN Pro Symbol" pitchFamily="2" charset="0"/>
              </a:rPr>
              <a:t>e</a:t>
            </a:r>
            <a:endParaRPr lang="sv-SE" sz="11500" dirty="0">
              <a:solidFill>
                <a:srgbClr val="B60055"/>
              </a:solidFill>
              <a:latin typeface="Scouterna DIN Pro Symbol" pitchFamily="2" charset="0"/>
            </a:endParaRPr>
          </a:p>
        </p:txBody>
      </p:sp>
      <p:sp>
        <p:nvSpPr>
          <p:cNvPr id="6" name="Rubrik 1"/>
          <p:cNvSpPr txBox="1">
            <a:spLocks/>
          </p:cNvSpPr>
          <p:nvPr/>
        </p:nvSpPr>
        <p:spPr>
          <a:xfrm>
            <a:off x="6037137" y="2025997"/>
            <a:ext cx="1958340" cy="20007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43963"/>
                </a:solidFill>
                <a:latin typeface="Franklin Gothic Demi" panose="020B0703020102020204" pitchFamily="34" charset="0"/>
                <a:ea typeface="+mj-ea"/>
                <a:cs typeface="+mj-cs"/>
              </a:defRPr>
            </a:lvl1pPr>
          </a:lstStyle>
          <a:p>
            <a:pPr algn="ctr"/>
            <a:r>
              <a:rPr lang="sv-SE" sz="11500" dirty="0">
                <a:solidFill>
                  <a:srgbClr val="4DA6DE"/>
                </a:solidFill>
                <a:latin typeface="Scouterna DIN Pro Symbol" pitchFamily="2" charset="0"/>
              </a:rPr>
              <a:t>y</a:t>
            </a:r>
            <a:endParaRPr lang="sv-SE" sz="8800" dirty="0">
              <a:solidFill>
                <a:srgbClr val="4DA6DE"/>
              </a:solidFill>
              <a:latin typeface="Scouterna DIN Pro Symbol" pitchFamily="2" charset="0"/>
            </a:endParaRPr>
          </a:p>
        </p:txBody>
      </p:sp>
      <p:sp>
        <p:nvSpPr>
          <p:cNvPr id="7" name="Rubrik 1"/>
          <p:cNvSpPr txBox="1">
            <a:spLocks/>
          </p:cNvSpPr>
          <p:nvPr/>
        </p:nvSpPr>
        <p:spPr>
          <a:xfrm>
            <a:off x="4355022" y="2360461"/>
            <a:ext cx="1101090" cy="19529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43963"/>
                </a:solidFill>
                <a:latin typeface="Franklin Gothic Demi" panose="020B0703020102020204" pitchFamily="34" charset="0"/>
                <a:ea typeface="+mj-ea"/>
                <a:cs typeface="+mj-cs"/>
              </a:defRPr>
            </a:lvl1pPr>
          </a:lstStyle>
          <a:p>
            <a:pPr algn="ctr"/>
            <a:r>
              <a:rPr lang="sv-SE" sz="13800" dirty="0">
                <a:solidFill>
                  <a:srgbClr val="6EAD3B"/>
                </a:solidFill>
                <a:latin typeface="Scouterna DIN Pro Symbol" pitchFamily="2" charset="0"/>
              </a:rPr>
              <a:t>q</a:t>
            </a:r>
            <a:endParaRPr lang="sv-SE" sz="11500" dirty="0">
              <a:solidFill>
                <a:srgbClr val="6EAD3B"/>
              </a:solidFill>
              <a:latin typeface="Scouterna DIN Pro Symbol" pitchFamily="2" charset="0"/>
            </a:endParaRPr>
          </a:p>
        </p:txBody>
      </p:sp>
      <p:sp>
        <p:nvSpPr>
          <p:cNvPr id="8" name="Rubrik 1"/>
          <p:cNvSpPr txBox="1">
            <a:spLocks/>
          </p:cNvSpPr>
          <p:nvPr/>
        </p:nvSpPr>
        <p:spPr>
          <a:xfrm rot="21143626">
            <a:off x="6302614" y="3301062"/>
            <a:ext cx="2545080" cy="24253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43963"/>
                </a:solidFill>
                <a:latin typeface="Franklin Gothic Demi" panose="020B0703020102020204" pitchFamily="34" charset="0"/>
                <a:ea typeface="+mj-ea"/>
                <a:cs typeface="+mj-cs"/>
              </a:defRPr>
            </a:lvl1pPr>
          </a:lstStyle>
          <a:p>
            <a:pPr algn="ctr"/>
            <a:r>
              <a:rPr lang="sv-SE" sz="12500" dirty="0">
                <a:solidFill>
                  <a:srgbClr val="7030A0"/>
                </a:solidFill>
                <a:latin typeface="Scouterna DIN Pro Symbol" pitchFamily="2" charset="0"/>
              </a:rPr>
              <a:t>w</a:t>
            </a:r>
          </a:p>
        </p:txBody>
      </p:sp>
      <p:sp>
        <p:nvSpPr>
          <p:cNvPr id="9" name="Rubrik 1"/>
          <p:cNvSpPr txBox="1">
            <a:spLocks/>
          </p:cNvSpPr>
          <p:nvPr/>
        </p:nvSpPr>
        <p:spPr>
          <a:xfrm>
            <a:off x="4379352" y="4038306"/>
            <a:ext cx="1623060" cy="20319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43963"/>
                </a:solidFill>
                <a:latin typeface="Franklin Gothic Demi" panose="020B0703020102020204" pitchFamily="34" charset="0"/>
                <a:ea typeface="+mj-ea"/>
                <a:cs typeface="+mj-cs"/>
              </a:defRPr>
            </a:lvl1pPr>
          </a:lstStyle>
          <a:p>
            <a:pPr algn="ctr"/>
            <a:r>
              <a:rPr lang="sv-SE" sz="13800" dirty="0">
                <a:solidFill>
                  <a:srgbClr val="CA5410"/>
                </a:solidFill>
                <a:latin typeface="Scouterna DIN Pro Symbol" pitchFamily="2" charset="0"/>
              </a:rPr>
              <a:t>r</a:t>
            </a:r>
            <a:endParaRPr lang="sv-SE" sz="9600" dirty="0">
              <a:solidFill>
                <a:srgbClr val="CA5410"/>
              </a:solidFill>
              <a:latin typeface="Scouterna DIN Pro Symbol" pitchFamily="2" charset="0"/>
            </a:endParaRPr>
          </a:p>
        </p:txBody>
      </p:sp>
      <p:sp>
        <p:nvSpPr>
          <p:cNvPr id="10" name="Rubrik 1"/>
          <p:cNvSpPr txBox="1">
            <a:spLocks/>
          </p:cNvSpPr>
          <p:nvPr/>
        </p:nvSpPr>
        <p:spPr>
          <a:xfrm>
            <a:off x="5637769" y="3763836"/>
            <a:ext cx="1937385" cy="19033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43963"/>
                </a:solidFill>
                <a:latin typeface="Franklin Gothic Demi" panose="020B0703020102020204" pitchFamily="34" charset="0"/>
                <a:ea typeface="+mj-ea"/>
                <a:cs typeface="+mj-cs"/>
              </a:defRPr>
            </a:lvl1pPr>
          </a:lstStyle>
          <a:p>
            <a:pPr algn="ctr"/>
            <a:r>
              <a:rPr lang="sv-SE" sz="13800" dirty="0">
                <a:solidFill>
                  <a:srgbClr val="003300"/>
                </a:solidFill>
                <a:latin typeface="Scouterna DIN Pro Symbol" pitchFamily="2" charset="0"/>
              </a:rPr>
              <a:t>t</a:t>
            </a:r>
            <a:endParaRPr lang="sv-SE" sz="9600" dirty="0">
              <a:solidFill>
                <a:srgbClr val="003300"/>
              </a:solidFill>
              <a:latin typeface="Scouterna DIN Pro Symbol" pitchFamily="2" charset="0"/>
            </a:endParaRPr>
          </a:p>
        </p:txBody>
      </p:sp>
      <p:pic>
        <p:nvPicPr>
          <p:cNvPr id="12" name="Bildobjekt 11">
            <a:extLst>
              <a:ext uri="{FF2B5EF4-FFF2-40B4-BE49-F238E27FC236}">
                <a16:creationId xmlns:a16="http://schemas.microsoft.com/office/drawing/2014/main" id="{B4082DCF-46D4-1455-2534-14A7ACE5004A}"/>
              </a:ext>
            </a:extLst>
          </p:cNvPr>
          <p:cNvPicPr>
            <a:picLocks noChangeAspect="1"/>
          </p:cNvPicPr>
          <p:nvPr/>
        </p:nvPicPr>
        <p:blipFill>
          <a:blip r:embed="rId3"/>
          <a:stretch>
            <a:fillRect/>
          </a:stretch>
        </p:blipFill>
        <p:spPr>
          <a:xfrm>
            <a:off x="3582187" y="-321297"/>
            <a:ext cx="5241302" cy="7206790"/>
          </a:xfrm>
          <a:prstGeom prst="rect">
            <a:avLst/>
          </a:prstGeom>
        </p:spPr>
      </p:pic>
    </p:spTree>
    <p:extLst>
      <p:ext uri="{BB962C8B-B14F-4D97-AF65-F5344CB8AC3E}">
        <p14:creationId xmlns:p14="http://schemas.microsoft.com/office/powerpoint/2010/main" val="18051151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500"/>
                            </p:stCondLst>
                            <p:childTnLst>
                              <p:par>
                                <p:cTn id="9" presetID="10" presetClass="entr" presetSubtype="0" fill="hold" grpId="0"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3000"/>
                            </p:stCondLst>
                            <p:childTnLst>
                              <p:par>
                                <p:cTn id="13" presetID="10" presetClass="entr" presetSubtype="0" fill="hold" grpId="0" nodeType="afterEffect">
                                  <p:stCondLst>
                                    <p:cond delay="5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par>
                          <p:cTn id="16" fill="hold">
                            <p:stCondLst>
                              <p:cond delay="4500"/>
                            </p:stCondLst>
                            <p:childTnLst>
                              <p:par>
                                <p:cTn id="17" presetID="10" presetClass="entr" presetSubtype="0" fill="hold" grpId="0" nodeType="afterEffect">
                                  <p:stCondLst>
                                    <p:cond delay="5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childTnLst>
                          </p:cTn>
                        </p:par>
                        <p:par>
                          <p:cTn id="20" fill="hold">
                            <p:stCondLst>
                              <p:cond delay="6000"/>
                            </p:stCondLst>
                            <p:childTnLst>
                              <p:par>
                                <p:cTn id="21" presetID="10" presetClass="entr" presetSubtype="0" fill="hold" grpId="0" nodeType="afterEffect">
                                  <p:stCondLst>
                                    <p:cond delay="5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childTnLst>
                          </p:cTn>
                        </p:par>
                        <p:par>
                          <p:cTn id="24" fill="hold">
                            <p:stCondLst>
                              <p:cond delay="7500"/>
                            </p:stCondLst>
                            <p:childTnLst>
                              <p:par>
                                <p:cTn id="25" presetID="10" presetClass="entr" presetSubtype="0" fill="hold" grpId="0" nodeType="afterEffect">
                                  <p:stCondLst>
                                    <p:cond delay="5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childTnLst>
                                </p:cTn>
                              </p:par>
                            </p:childTnLst>
                          </p:cTn>
                        </p:par>
                        <p:par>
                          <p:cTn id="28" fill="hold">
                            <p:stCondLst>
                              <p:cond delay="9000"/>
                            </p:stCondLst>
                            <p:childTnLst>
                              <p:par>
                                <p:cTn id="29" presetID="10" presetClass="entr" presetSubtype="0" fill="hold" grpId="0" nodeType="afterEffect">
                                  <p:stCondLst>
                                    <p:cond delay="50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85EE2D4-CD60-4D22-A717-F6F8633413B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4494"/>
          <a:stretch/>
        </p:blipFill>
        <p:spPr>
          <a:xfrm>
            <a:off x="-52164" y="-93786"/>
            <a:ext cx="12302200" cy="7012746"/>
          </a:xfrm>
          <a:prstGeom prst="rect">
            <a:avLst/>
          </a:prstGeom>
        </p:spPr>
      </p:pic>
      <p:sp>
        <p:nvSpPr>
          <p:cNvPr id="2" name="Rubrik 1">
            <a:extLst>
              <a:ext uri="{FF2B5EF4-FFF2-40B4-BE49-F238E27FC236}">
                <a16:creationId xmlns:a16="http://schemas.microsoft.com/office/drawing/2014/main" id="{4DF493B1-574B-4C82-9530-1C6A62FC381B}"/>
              </a:ext>
            </a:extLst>
          </p:cNvPr>
          <p:cNvSpPr>
            <a:spLocks noGrp="1"/>
          </p:cNvSpPr>
          <p:nvPr>
            <p:ph type="ctrTitle"/>
          </p:nvPr>
        </p:nvSpPr>
        <p:spPr>
          <a:xfrm>
            <a:off x="114299" y="1757571"/>
            <a:ext cx="11782425" cy="2387600"/>
          </a:xfrm>
          <a:effectLst>
            <a:outerShdw blurRad="50800" dist="38100" dir="2700000" algn="tl" rotWithShape="0">
              <a:prstClr val="black">
                <a:alpha val="40000"/>
              </a:prstClr>
            </a:outerShdw>
          </a:effectLst>
        </p:spPr>
        <p:txBody>
          <a:bodyPr>
            <a:noAutofit/>
          </a:bodyPr>
          <a:lstStyle/>
          <a:p>
            <a:r>
              <a:rPr lang="sv-SE" sz="8800">
                <a:solidFill>
                  <a:schemeClr val="bg1"/>
                </a:solidFill>
              </a:rPr>
              <a:t>ACTIVITIES</a:t>
            </a:r>
            <a:endParaRPr lang="sv-SE" sz="8800" dirty="0">
              <a:solidFill>
                <a:schemeClr val="bg1"/>
              </a:solidFill>
            </a:endParaRPr>
          </a:p>
        </p:txBody>
      </p:sp>
    </p:spTree>
    <p:extLst>
      <p:ext uri="{BB962C8B-B14F-4D97-AF65-F5344CB8AC3E}">
        <p14:creationId xmlns:p14="http://schemas.microsoft.com/office/powerpoint/2010/main" val="42494483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Scouterna">
  <a:themeElements>
    <a:clrScheme name="Scouterna">
      <a:dk1>
        <a:sysClr val="windowText" lastClr="000000"/>
      </a:dk1>
      <a:lt1>
        <a:sysClr val="window" lastClr="FFFFFF"/>
      </a:lt1>
      <a:dk2>
        <a:srgbClr val="043963"/>
      </a:dk2>
      <a:lt2>
        <a:srgbClr val="EEECE1"/>
      </a:lt2>
      <a:accent1>
        <a:srgbClr val="043963"/>
      </a:accent1>
      <a:accent2>
        <a:srgbClr val="6DAD3A"/>
      </a:accent2>
      <a:accent3>
        <a:srgbClr val="4DA6B8"/>
      </a:accent3>
      <a:accent4>
        <a:srgbClr val="CA540F"/>
      </a:accent4>
      <a:accent5>
        <a:srgbClr val="B70054"/>
      </a:accent5>
      <a:accent6>
        <a:srgbClr val="E4E018"/>
      </a:accent6>
      <a:hlink>
        <a:srgbClr val="1085FF"/>
      </a:hlink>
      <a:folHlink>
        <a:srgbClr val="15518B"/>
      </a:folHlink>
    </a:clrScheme>
    <a:fontScheme name="Scouterna">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a:defPPr>
      </a:lstStyle>
    </a:txDef>
  </a:objectDefaults>
  <a:extraClrSchemeLst/>
  <a:extLst>
    <a:ext uri="{05A4C25C-085E-4340-85A3-A5531E510DB2}">
      <thm15:themeFamily xmlns:thm15="http://schemas.microsoft.com/office/thememl/2012/main" name="Scouterna_mall (1)" id="{FF634C87-054B-40DE-96ED-22D563352A6E}" vid="{4120CBF2-6A79-4851-945C-5735B58CB057}"/>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5470a47-f25e-4436-ae03-3c4e97e4416f">
      <Terms xmlns="http://schemas.microsoft.com/office/infopath/2007/PartnerControls"/>
    </lcf76f155ced4ddcb4097134ff3c332f>
    <TaxCatchAll xmlns="f4b56d56-a62e-4e63-84b7-6611bdbcbec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62CCC92DA7A5DE47A82E42F999A32603" ma:contentTypeVersion="" ma:contentTypeDescription="Skapa ett nytt dokument." ma:contentTypeScope="" ma:versionID="04f1579e496a8d431da22bd9804fa474">
  <xsd:schema xmlns:xsd="http://www.w3.org/2001/XMLSchema" xmlns:xs="http://www.w3.org/2001/XMLSchema" xmlns:p="http://schemas.microsoft.com/office/2006/metadata/properties" xmlns:ns2="f4b56d56-a62e-4e63-84b7-6611bdbcbecf" xmlns:ns3="85470a47-f25e-4436-ae03-3c4e97e4416f" targetNamespace="http://schemas.microsoft.com/office/2006/metadata/properties" ma:root="true" ma:fieldsID="b9a1f0d21c8d71368ab21aed2da1a9d3" ns2:_="" ns3:_="">
    <xsd:import namespace="f4b56d56-a62e-4e63-84b7-6611bdbcbecf"/>
    <xsd:import namespace="85470a47-f25e-4436-ae03-3c4e97e4416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b56d56-a62e-4e63-84b7-6611bdbcbecf" elementFormDefault="qualified">
    <xsd:import namespace="http://schemas.microsoft.com/office/2006/documentManagement/types"/>
    <xsd:import namespace="http://schemas.microsoft.com/office/infopath/2007/PartnerControls"/>
    <xsd:element name="SharedWithUsers" ma:index="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at med information" ma:description="" ma:internalName="SharedWithDetails" ma:readOnly="true">
      <xsd:simpleType>
        <xsd:restriction base="dms:Note">
          <xsd:maxLength value="255"/>
        </xsd:restriction>
      </xsd:simpleType>
    </xsd:element>
    <xsd:element name="TaxCatchAll" ma:index="19" nillable="true" ma:displayName="Taxonomy Catch All Column" ma:hidden="true" ma:list="{b0355a62-bb9a-472d-8a64-2fa187a3f463}" ma:internalName="TaxCatchAll" ma:showField="CatchAllData" ma:web="f4b56d56-a62e-4e63-84b7-6611bdbcbec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5470a47-f25e-4436-ae03-3c4e97e4416f"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Bildmarkeringar" ma:readOnly="false" ma:fieldId="{5cf76f15-5ced-4ddc-b409-7134ff3c332f}" ma:taxonomyMulti="true" ma:sspId="0559c95e-54ef-4c91-b850-b694aa19f859"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4ABDA6A-1F6C-4B42-8544-08E5AE6AC91F}">
  <ds:schemaRefs>
    <ds:schemaRef ds:uri="http://schemas.microsoft.com/office/2006/documentManagement/types"/>
    <ds:schemaRef ds:uri="http://www.w3.org/XML/1998/namespace"/>
    <ds:schemaRef ds:uri="http://purl.org/dc/dcmitype/"/>
    <ds:schemaRef ds:uri="http://schemas.microsoft.com/office/2006/metadata/properties"/>
    <ds:schemaRef ds:uri="http://schemas.microsoft.com/office/infopath/2007/PartnerControls"/>
    <ds:schemaRef ds:uri="http://purl.org/dc/terms/"/>
    <ds:schemaRef ds:uri="http://schemas.openxmlformats.org/package/2006/metadata/core-properties"/>
    <ds:schemaRef ds:uri="85470a47-f25e-4436-ae03-3c4e97e4416f"/>
    <ds:schemaRef ds:uri="f4b56d56-a62e-4e63-84b7-6611bdbcbecf"/>
    <ds:schemaRef ds:uri="http://purl.org/dc/elements/1.1/"/>
  </ds:schemaRefs>
</ds:datastoreItem>
</file>

<file path=customXml/itemProps2.xml><?xml version="1.0" encoding="utf-8"?>
<ds:datastoreItem xmlns:ds="http://schemas.openxmlformats.org/officeDocument/2006/customXml" ds:itemID="{9CEBAD6A-AFE5-46E0-9A90-AF4AB80FFBEE}">
  <ds:schemaRefs>
    <ds:schemaRef ds:uri="http://schemas.microsoft.com/sharepoint/v3/contenttype/forms"/>
  </ds:schemaRefs>
</ds:datastoreItem>
</file>

<file path=customXml/itemProps3.xml><?xml version="1.0" encoding="utf-8"?>
<ds:datastoreItem xmlns:ds="http://schemas.openxmlformats.org/officeDocument/2006/customXml" ds:itemID="{ECF326DA-97B8-47D1-BBB5-00EBB1995A69}">
  <ds:schemaRefs>
    <ds:schemaRef ds:uri="85470a47-f25e-4436-ae03-3c4e97e4416f"/>
    <ds:schemaRef ds:uri="f4b56d56-a62e-4e63-84b7-6611bdbcbec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10</TotalTime>
  <Words>1159</Words>
  <Application>Microsoft Office PowerPoint</Application>
  <PresentationFormat>Bredbild</PresentationFormat>
  <Paragraphs>359</Paragraphs>
  <Slides>45</Slides>
  <Notes>14</Notes>
  <HiddenSlides>6</HiddenSlides>
  <MMClips>0</MMClips>
  <ScaleCrop>false</ScaleCrop>
  <HeadingPairs>
    <vt:vector size="6" baseType="variant">
      <vt:variant>
        <vt:lpstr>Använt teckensnitt</vt:lpstr>
      </vt:variant>
      <vt:variant>
        <vt:i4>14</vt:i4>
      </vt:variant>
      <vt:variant>
        <vt:lpstr>Tema</vt:lpstr>
      </vt:variant>
      <vt:variant>
        <vt:i4>1</vt:i4>
      </vt:variant>
      <vt:variant>
        <vt:lpstr>Bildrubriker</vt:lpstr>
      </vt:variant>
      <vt:variant>
        <vt:i4>45</vt:i4>
      </vt:variant>
    </vt:vector>
  </HeadingPairs>
  <TitlesOfParts>
    <vt:vector size="60" baseType="lpstr">
      <vt:lpstr>Arial</vt:lpstr>
      <vt:lpstr>Calibri</vt:lpstr>
      <vt:lpstr>FM College Team</vt:lpstr>
      <vt:lpstr>Franklin Gothic Book</vt:lpstr>
      <vt:lpstr>Franklin Gothic Demi</vt:lpstr>
      <vt:lpstr>Franklin Gothic Medium</vt:lpstr>
      <vt:lpstr>Fruity Drink</vt:lpstr>
      <vt:lpstr>Impact</vt:lpstr>
      <vt:lpstr>Jack's Candlestick Condensed</vt:lpstr>
      <vt:lpstr>Scouterna DIN Pro Symbol</vt:lpstr>
      <vt:lpstr>Scouterna DIN Rover</vt:lpstr>
      <vt:lpstr>Scouterna Rounded</vt:lpstr>
      <vt:lpstr>TeeFranklin Bd</vt:lpstr>
      <vt:lpstr>TeeFranklin Bk</vt:lpstr>
      <vt:lpstr>Scouterna</vt:lpstr>
      <vt:lpstr>PowerPoint-presentation</vt:lpstr>
      <vt:lpstr>PowerPoint-presentation</vt:lpstr>
      <vt:lpstr>PowerPoint-presentation</vt:lpstr>
      <vt:lpstr>PERSONAL PROGRESSION</vt:lpstr>
      <vt:lpstr>Fem utvecklingsområden</vt:lpstr>
      <vt:lpstr>14 målspår</vt:lpstr>
      <vt:lpstr>SCOUTING METHOD</vt:lpstr>
      <vt:lpstr>u</vt:lpstr>
      <vt:lpstr>ACTIVITIES</vt:lpstr>
      <vt:lpstr>PowerPoint-presentation</vt:lpstr>
      <vt:lpstr>Stegring</vt:lpstr>
      <vt:lpstr>How does this look in practise?</vt:lpstr>
      <vt:lpstr>A scout activity timeline</vt:lpstr>
      <vt:lpstr>UPDATING THE PROGRAMME</vt:lpstr>
      <vt:lpstr>PowerPoint-presentation</vt:lpstr>
      <vt:lpstr>PowerPoint-presentation</vt:lpstr>
      <vt:lpstr>PowerPoint-presentation</vt:lpstr>
      <vt:lpstr>PowerPoint-presentation</vt:lpstr>
      <vt:lpstr>PowerPoint-presentation</vt:lpstr>
      <vt:lpstr>PowerPoint-presentation</vt:lpstr>
      <vt:lpstr>Updating the scouting programme</vt:lpstr>
      <vt:lpstr>PowerPoint-presentation</vt:lpstr>
      <vt:lpstr>PowerPoint-presentation</vt:lpstr>
      <vt:lpstr>PowerPoint-presentation</vt:lpstr>
      <vt:lpstr>PowerPoint-presentation</vt:lpstr>
      <vt:lpstr>Our main thoughts right now</vt:lpstr>
      <vt:lpstr>Terminsplanering</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A possible new planing tool</vt:lpstr>
      <vt:lpstr>A scout activity timeline</vt:lpstr>
      <vt:lpstr>A scout activity timeline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INSTRUKTIONER Dold sida, visas inte vid utskrift</dc:title>
  <dc:creator>Jonas Gullman</dc:creator>
  <cp:lastModifiedBy>Anton Nilsson</cp:lastModifiedBy>
  <cp:revision>7</cp:revision>
  <dcterms:created xsi:type="dcterms:W3CDTF">2023-01-16T09:08:45Z</dcterms:created>
  <dcterms:modified xsi:type="dcterms:W3CDTF">2024-05-10T10:00:11Z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0x01010062CCC92DA7A5DE47A82E42F999A32603</vt:lpwstr>
  </property>
  <property fmtid="{D5CDD505-2E9C-101B-9397-08002B2CF9AE}" pid="3" name="Order">
    <vt:r8>32000</vt:r8>
  </property>
  <property fmtid="{D5CDD505-2E9C-101B-9397-08002B2CF9AE}" pid="4" name="MediaServiceImageTags">
    <vt:lpwstr/>
  </property>
</Properties>
</file>