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mp" ContentType="image/png"/>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notesMasterIdLst>
    <p:notesMasterId r:id="rId35"/>
  </p:notesMasterIdLst>
  <p:sldIdLst>
    <p:sldId id="256" r:id="rId2"/>
    <p:sldId id="257" r:id="rId3"/>
    <p:sldId id="259" r:id="rId4"/>
    <p:sldId id="279" r:id="rId5"/>
    <p:sldId id="282" r:id="rId6"/>
    <p:sldId id="283" r:id="rId7"/>
    <p:sldId id="262" r:id="rId8"/>
    <p:sldId id="281" r:id="rId9"/>
    <p:sldId id="284" r:id="rId10"/>
    <p:sldId id="260" r:id="rId11"/>
    <p:sldId id="261" r:id="rId12"/>
    <p:sldId id="300" r:id="rId13"/>
    <p:sldId id="285" r:id="rId14"/>
    <p:sldId id="258" r:id="rId15"/>
    <p:sldId id="286" r:id="rId16"/>
    <p:sldId id="299" r:id="rId17"/>
    <p:sldId id="277" r:id="rId18"/>
    <p:sldId id="287" r:id="rId19"/>
    <p:sldId id="288" r:id="rId20"/>
    <p:sldId id="291" r:id="rId21"/>
    <p:sldId id="289" r:id="rId22"/>
    <p:sldId id="263" r:id="rId23"/>
    <p:sldId id="290" r:id="rId24"/>
    <p:sldId id="264" r:id="rId25"/>
    <p:sldId id="272" r:id="rId26"/>
    <p:sldId id="274" r:id="rId27"/>
    <p:sldId id="294" r:id="rId28"/>
    <p:sldId id="292" r:id="rId29"/>
    <p:sldId id="293" r:id="rId30"/>
    <p:sldId id="278" r:id="rId31"/>
    <p:sldId id="295" r:id="rId32"/>
    <p:sldId id="296" r:id="rId33"/>
    <p:sldId id="297" r:id="rId34"/>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A9A"/>
    <a:srgbClr val="96D5EB"/>
    <a:srgbClr val="FFEEF6"/>
    <a:srgbClr val="D4E8F8"/>
    <a:srgbClr val="FFF7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30"/>
    <p:restoredTop sz="86384"/>
  </p:normalViewPr>
  <p:slideViewPr>
    <p:cSldViewPr snapToGrid="0">
      <p:cViewPr varScale="1">
        <p:scale>
          <a:sx n="100" d="100"/>
          <a:sy n="100" d="100"/>
        </p:scale>
        <p:origin x="1128" y="16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5FFCC0-A2C9-E043-BF67-F05C2C507F47}" type="datetimeFigureOut">
              <a:rPr lang="da-DK" smtClean="0"/>
              <a:t>08.05.2024</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534EDF-0CD8-6241-ABAD-1B114EF3312A}" type="slidenum">
              <a:rPr lang="da-DK" smtClean="0"/>
              <a:t>‹nr.›</a:t>
            </a:fld>
            <a:endParaRPr lang="da-DK"/>
          </a:p>
        </p:txBody>
      </p:sp>
    </p:spTree>
    <p:extLst>
      <p:ext uri="{BB962C8B-B14F-4D97-AF65-F5344CB8AC3E}">
        <p14:creationId xmlns:p14="http://schemas.microsoft.com/office/powerpoint/2010/main" val="420930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D5534EDF-0CD8-6241-ABAD-1B114EF3312A}" type="slidenum">
              <a:rPr lang="da-DK" smtClean="0"/>
              <a:t>1</a:t>
            </a:fld>
            <a:endParaRPr lang="da-DK"/>
          </a:p>
        </p:txBody>
      </p:sp>
    </p:spTree>
    <p:extLst>
      <p:ext uri="{BB962C8B-B14F-4D97-AF65-F5344CB8AC3E}">
        <p14:creationId xmlns:p14="http://schemas.microsoft.com/office/powerpoint/2010/main" val="10286560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F04CFD87-A779-4B9D-A076-F02A9ABD157E}" type="slidenum">
              <a:rPr lang="da-DK" smtClean="0"/>
              <a:t>15</a:t>
            </a:fld>
            <a:endParaRPr lang="da-DK"/>
          </a:p>
        </p:txBody>
      </p:sp>
    </p:spTree>
    <p:extLst>
      <p:ext uri="{BB962C8B-B14F-4D97-AF65-F5344CB8AC3E}">
        <p14:creationId xmlns:p14="http://schemas.microsoft.com/office/powerpoint/2010/main" val="41385126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Kik: </a:t>
            </a:r>
            <a:r>
              <a:rPr lang="da-DK" dirty="0" err="1"/>
              <a:t>own</a:t>
            </a:r>
            <a:r>
              <a:rPr lang="da-DK" dirty="0"/>
              <a:t> </a:t>
            </a:r>
            <a:r>
              <a:rPr lang="da-DK" dirty="0" err="1"/>
              <a:t>voice</a:t>
            </a:r>
            <a:r>
              <a:rPr lang="da-DK" dirty="0"/>
              <a:t>, initiativtageren er selv nonbinær – agens, lavet indefra, </a:t>
            </a:r>
          </a:p>
          <a:p>
            <a:r>
              <a:rPr lang="da-DK" dirty="0"/>
              <a:t>Fokusgrupper/ interviews – hæftet er også baseret på oplevelser </a:t>
            </a:r>
          </a:p>
          <a:p>
            <a:r>
              <a:rPr lang="da-DK" dirty="0" err="1"/>
              <a:t>Forøsgt</a:t>
            </a:r>
            <a:r>
              <a:rPr lang="da-DK" dirty="0"/>
              <a:t> at være transparente og åbne i processen og invitereret ind </a:t>
            </a:r>
          </a:p>
        </p:txBody>
      </p:sp>
      <p:sp>
        <p:nvSpPr>
          <p:cNvPr id="4" name="Pladsholder til slidenummer 3"/>
          <p:cNvSpPr>
            <a:spLocks noGrp="1"/>
          </p:cNvSpPr>
          <p:nvPr>
            <p:ph type="sldNum" sz="quarter" idx="5"/>
          </p:nvPr>
        </p:nvSpPr>
        <p:spPr/>
        <p:txBody>
          <a:bodyPr/>
          <a:lstStyle/>
          <a:p>
            <a:fld id="{D5534EDF-0CD8-6241-ABAD-1B114EF3312A}" type="slidenum">
              <a:rPr lang="da-DK" smtClean="0"/>
              <a:t>16</a:t>
            </a:fld>
            <a:endParaRPr lang="da-DK"/>
          </a:p>
        </p:txBody>
      </p:sp>
    </p:spTree>
    <p:extLst>
      <p:ext uri="{BB962C8B-B14F-4D97-AF65-F5344CB8AC3E}">
        <p14:creationId xmlns:p14="http://schemas.microsoft.com/office/powerpoint/2010/main" val="33988760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D5534EDF-0CD8-6241-ABAD-1B114EF3312A}" type="slidenum">
              <a:rPr lang="da-DK" smtClean="0"/>
              <a:t>18</a:t>
            </a:fld>
            <a:endParaRPr lang="da-DK"/>
          </a:p>
        </p:txBody>
      </p:sp>
    </p:spTree>
    <p:extLst>
      <p:ext uri="{BB962C8B-B14F-4D97-AF65-F5344CB8AC3E}">
        <p14:creationId xmlns:p14="http://schemas.microsoft.com/office/powerpoint/2010/main" val="13843381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D5534EDF-0CD8-6241-ABAD-1B114EF3312A}" type="slidenum">
              <a:rPr lang="da-DK" smtClean="0"/>
              <a:t>19</a:t>
            </a:fld>
            <a:endParaRPr lang="da-DK"/>
          </a:p>
        </p:txBody>
      </p:sp>
    </p:spTree>
    <p:extLst>
      <p:ext uri="{BB962C8B-B14F-4D97-AF65-F5344CB8AC3E}">
        <p14:creationId xmlns:p14="http://schemas.microsoft.com/office/powerpoint/2010/main" val="15099056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D5534EDF-0CD8-6241-ABAD-1B114EF3312A}" type="slidenum">
              <a:rPr lang="da-DK" smtClean="0"/>
              <a:t>20</a:t>
            </a:fld>
            <a:endParaRPr lang="da-DK"/>
          </a:p>
        </p:txBody>
      </p:sp>
    </p:spTree>
    <p:extLst>
      <p:ext uri="{BB962C8B-B14F-4D97-AF65-F5344CB8AC3E}">
        <p14:creationId xmlns:p14="http://schemas.microsoft.com/office/powerpoint/2010/main" val="14020971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D5534EDF-0CD8-6241-ABAD-1B114EF3312A}" type="slidenum">
              <a:rPr lang="da-DK" smtClean="0"/>
              <a:t>21</a:t>
            </a:fld>
            <a:endParaRPr lang="da-DK"/>
          </a:p>
        </p:txBody>
      </p:sp>
    </p:spTree>
    <p:extLst>
      <p:ext uri="{BB962C8B-B14F-4D97-AF65-F5344CB8AC3E}">
        <p14:creationId xmlns:p14="http://schemas.microsoft.com/office/powerpoint/2010/main" val="1207431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D5534EDF-0CD8-6241-ABAD-1B114EF3312A}" type="slidenum">
              <a:rPr lang="da-DK" smtClean="0"/>
              <a:t>27</a:t>
            </a:fld>
            <a:endParaRPr lang="da-DK"/>
          </a:p>
        </p:txBody>
      </p:sp>
    </p:spTree>
    <p:extLst>
      <p:ext uri="{BB962C8B-B14F-4D97-AF65-F5344CB8AC3E}">
        <p14:creationId xmlns:p14="http://schemas.microsoft.com/office/powerpoint/2010/main" val="18421402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D5534EDF-0CD8-6241-ABAD-1B114EF3312A}" type="slidenum">
              <a:rPr lang="da-DK" smtClean="0"/>
              <a:t>28</a:t>
            </a:fld>
            <a:endParaRPr lang="da-DK"/>
          </a:p>
        </p:txBody>
      </p:sp>
    </p:spTree>
    <p:extLst>
      <p:ext uri="{BB962C8B-B14F-4D97-AF65-F5344CB8AC3E}">
        <p14:creationId xmlns:p14="http://schemas.microsoft.com/office/powerpoint/2010/main" val="27116147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D5534EDF-0CD8-6241-ABAD-1B114EF3312A}" type="slidenum">
              <a:rPr lang="da-DK" smtClean="0"/>
              <a:t>29</a:t>
            </a:fld>
            <a:endParaRPr lang="da-DK"/>
          </a:p>
        </p:txBody>
      </p:sp>
    </p:spTree>
    <p:extLst>
      <p:ext uri="{BB962C8B-B14F-4D97-AF65-F5344CB8AC3E}">
        <p14:creationId xmlns:p14="http://schemas.microsoft.com/office/powerpoint/2010/main" val="3857294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D5534EDF-0CD8-6241-ABAD-1B114EF3312A}" type="slidenum">
              <a:rPr lang="da-DK" smtClean="0"/>
              <a:t>31</a:t>
            </a:fld>
            <a:endParaRPr lang="da-DK"/>
          </a:p>
        </p:txBody>
      </p:sp>
    </p:spTree>
    <p:extLst>
      <p:ext uri="{BB962C8B-B14F-4D97-AF65-F5344CB8AC3E}">
        <p14:creationId xmlns:p14="http://schemas.microsoft.com/office/powerpoint/2010/main" val="27304064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D5534EDF-0CD8-6241-ABAD-1B114EF3312A}" type="slidenum">
              <a:rPr lang="da-DK" smtClean="0"/>
              <a:t>2</a:t>
            </a:fld>
            <a:endParaRPr lang="da-DK"/>
          </a:p>
        </p:txBody>
      </p:sp>
    </p:spTree>
    <p:extLst>
      <p:ext uri="{BB962C8B-B14F-4D97-AF65-F5344CB8AC3E}">
        <p14:creationId xmlns:p14="http://schemas.microsoft.com/office/powerpoint/2010/main" val="1328717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D5534EDF-0CD8-6241-ABAD-1B114EF3312A}" type="slidenum">
              <a:rPr lang="da-DK" smtClean="0"/>
              <a:t>3</a:t>
            </a:fld>
            <a:endParaRPr lang="da-DK"/>
          </a:p>
        </p:txBody>
      </p:sp>
    </p:spTree>
    <p:extLst>
      <p:ext uri="{BB962C8B-B14F-4D97-AF65-F5344CB8AC3E}">
        <p14:creationId xmlns:p14="http://schemas.microsoft.com/office/powerpoint/2010/main" val="985767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D5534EDF-0CD8-6241-ABAD-1B114EF3312A}" type="slidenum">
              <a:rPr lang="da-DK" smtClean="0"/>
              <a:t>6</a:t>
            </a:fld>
            <a:endParaRPr lang="da-DK"/>
          </a:p>
        </p:txBody>
      </p:sp>
    </p:spTree>
    <p:extLst>
      <p:ext uri="{BB962C8B-B14F-4D97-AF65-F5344CB8AC3E}">
        <p14:creationId xmlns:p14="http://schemas.microsoft.com/office/powerpoint/2010/main" val="1942289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Også tale om evt. bekymringer forud for workshoppen</a:t>
            </a:r>
          </a:p>
        </p:txBody>
      </p:sp>
      <p:sp>
        <p:nvSpPr>
          <p:cNvPr id="4" name="Pladsholder til slidenummer 3"/>
          <p:cNvSpPr>
            <a:spLocks noGrp="1"/>
          </p:cNvSpPr>
          <p:nvPr>
            <p:ph type="sldNum" sz="quarter" idx="5"/>
          </p:nvPr>
        </p:nvSpPr>
        <p:spPr/>
        <p:txBody>
          <a:bodyPr/>
          <a:lstStyle/>
          <a:p>
            <a:fld id="{D5534EDF-0CD8-6241-ABAD-1B114EF3312A}" type="slidenum">
              <a:rPr lang="da-DK" smtClean="0"/>
              <a:t>7</a:t>
            </a:fld>
            <a:endParaRPr lang="da-DK"/>
          </a:p>
        </p:txBody>
      </p:sp>
    </p:spTree>
    <p:extLst>
      <p:ext uri="{BB962C8B-B14F-4D97-AF65-F5344CB8AC3E}">
        <p14:creationId xmlns:p14="http://schemas.microsoft.com/office/powerpoint/2010/main" val="974815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D5534EDF-0CD8-6241-ABAD-1B114EF3312A}" type="slidenum">
              <a:rPr lang="da-DK" smtClean="0"/>
              <a:t>9</a:t>
            </a:fld>
            <a:endParaRPr lang="da-DK"/>
          </a:p>
        </p:txBody>
      </p:sp>
    </p:spTree>
    <p:extLst>
      <p:ext uri="{BB962C8B-B14F-4D97-AF65-F5344CB8AC3E}">
        <p14:creationId xmlns:p14="http://schemas.microsoft.com/office/powerpoint/2010/main" val="34729795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Startet med at skabe et fælles sprog </a:t>
            </a:r>
          </a:p>
        </p:txBody>
      </p:sp>
      <p:sp>
        <p:nvSpPr>
          <p:cNvPr id="4" name="Pladsholder til slidenummer 3"/>
          <p:cNvSpPr>
            <a:spLocks noGrp="1"/>
          </p:cNvSpPr>
          <p:nvPr>
            <p:ph type="sldNum" sz="quarter" idx="5"/>
          </p:nvPr>
        </p:nvSpPr>
        <p:spPr/>
        <p:txBody>
          <a:bodyPr/>
          <a:lstStyle/>
          <a:p>
            <a:fld id="{D5534EDF-0CD8-6241-ABAD-1B114EF3312A}" type="slidenum">
              <a:rPr lang="da-DK" smtClean="0"/>
              <a:t>10</a:t>
            </a:fld>
            <a:endParaRPr lang="da-DK"/>
          </a:p>
        </p:txBody>
      </p:sp>
    </p:spTree>
    <p:extLst>
      <p:ext uri="{BB962C8B-B14F-4D97-AF65-F5344CB8AC3E}">
        <p14:creationId xmlns:p14="http://schemas.microsoft.com/office/powerpoint/2010/main" val="2462711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D5534EDF-0CD8-6241-ABAD-1B114EF3312A}" type="slidenum">
              <a:rPr lang="da-DK" smtClean="0"/>
              <a:t>13</a:t>
            </a:fld>
            <a:endParaRPr lang="da-DK"/>
          </a:p>
        </p:txBody>
      </p:sp>
    </p:spTree>
    <p:extLst>
      <p:ext uri="{BB962C8B-B14F-4D97-AF65-F5344CB8AC3E}">
        <p14:creationId xmlns:p14="http://schemas.microsoft.com/office/powerpoint/2010/main" val="23800075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Følger et ansvar med til at hedde de grønne pigespejdere – så derfor </a:t>
            </a:r>
            <a:r>
              <a:rPr lang="da-DK" i="1" dirty="0"/>
              <a:t>skal </a:t>
            </a:r>
            <a:r>
              <a:rPr lang="da-DK" dirty="0"/>
              <a:t>vi tage stilling til det </a:t>
            </a:r>
          </a:p>
          <a:p>
            <a:r>
              <a:rPr lang="da-DK" dirty="0"/>
              <a:t>Vigtigt at det er kommet indefra/nedefra fra medlemmer der gerne vil genfinde deres plads i korpset, end at det er en hovedbestyrelse der gør det fordi vi får kritik udefra </a:t>
            </a:r>
          </a:p>
          <a:p>
            <a:endParaRPr lang="da-DK" dirty="0"/>
          </a:p>
        </p:txBody>
      </p:sp>
      <p:sp>
        <p:nvSpPr>
          <p:cNvPr id="4" name="Pladsholder til slidenummer 3"/>
          <p:cNvSpPr>
            <a:spLocks noGrp="1"/>
          </p:cNvSpPr>
          <p:nvPr>
            <p:ph type="sldNum" sz="quarter" idx="5"/>
          </p:nvPr>
        </p:nvSpPr>
        <p:spPr/>
        <p:txBody>
          <a:bodyPr/>
          <a:lstStyle/>
          <a:p>
            <a:fld id="{F04CFD87-A779-4B9D-A076-F02A9ABD157E}" type="slidenum">
              <a:rPr lang="da-DK" smtClean="0"/>
              <a:t>14</a:t>
            </a:fld>
            <a:endParaRPr lang="da-DK"/>
          </a:p>
        </p:txBody>
      </p:sp>
    </p:spTree>
    <p:extLst>
      <p:ext uri="{BB962C8B-B14F-4D97-AF65-F5344CB8AC3E}">
        <p14:creationId xmlns:p14="http://schemas.microsoft.com/office/powerpoint/2010/main" val="650557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B350C8-7A7E-5E0B-1904-14CF404F1464}"/>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57CA8865-1E5B-1E36-6402-8F12032F6D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377389A1-A1B8-78AD-8843-445FCB708E1C}"/>
              </a:ext>
            </a:extLst>
          </p:cNvPr>
          <p:cNvSpPr>
            <a:spLocks noGrp="1"/>
          </p:cNvSpPr>
          <p:nvPr>
            <p:ph type="dt" sz="half" idx="10"/>
          </p:nvPr>
        </p:nvSpPr>
        <p:spPr/>
        <p:txBody>
          <a:bodyPr/>
          <a:lstStyle/>
          <a:p>
            <a:fld id="{AC21AD70-A8DD-3D4F-9939-4CFE8EC028ED}" type="datetimeFigureOut">
              <a:rPr lang="da-DK" smtClean="0"/>
              <a:t>08.05.2024</a:t>
            </a:fld>
            <a:endParaRPr lang="da-DK"/>
          </a:p>
        </p:txBody>
      </p:sp>
      <p:sp>
        <p:nvSpPr>
          <p:cNvPr id="5" name="Pladsholder til sidefod 4">
            <a:extLst>
              <a:ext uri="{FF2B5EF4-FFF2-40B4-BE49-F238E27FC236}">
                <a16:creationId xmlns:a16="http://schemas.microsoft.com/office/drawing/2014/main" id="{404DDF51-46A5-3B5C-8857-67D421AC174B}"/>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205B32B1-5A50-8C8B-E946-6A6946B1358D}"/>
              </a:ext>
            </a:extLst>
          </p:cNvPr>
          <p:cNvSpPr>
            <a:spLocks noGrp="1"/>
          </p:cNvSpPr>
          <p:nvPr>
            <p:ph type="sldNum" sz="quarter" idx="12"/>
          </p:nvPr>
        </p:nvSpPr>
        <p:spPr/>
        <p:txBody>
          <a:bodyPr/>
          <a:lstStyle/>
          <a:p>
            <a:fld id="{879278DD-6A5C-0E40-A665-DF6759C9C9CF}" type="slidenum">
              <a:rPr lang="da-DK" smtClean="0"/>
              <a:t>‹nr.›</a:t>
            </a:fld>
            <a:endParaRPr lang="da-DK"/>
          </a:p>
        </p:txBody>
      </p:sp>
    </p:spTree>
    <p:extLst>
      <p:ext uri="{BB962C8B-B14F-4D97-AF65-F5344CB8AC3E}">
        <p14:creationId xmlns:p14="http://schemas.microsoft.com/office/powerpoint/2010/main" val="2070506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7D178A-7827-7B80-1F49-0090217331F3}"/>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8008F044-FCC6-704E-FB01-51CE6E159834}"/>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38DD91CB-2A58-7A86-FD99-80D173EADB24}"/>
              </a:ext>
            </a:extLst>
          </p:cNvPr>
          <p:cNvSpPr>
            <a:spLocks noGrp="1"/>
          </p:cNvSpPr>
          <p:nvPr>
            <p:ph type="dt" sz="half" idx="10"/>
          </p:nvPr>
        </p:nvSpPr>
        <p:spPr/>
        <p:txBody>
          <a:bodyPr/>
          <a:lstStyle/>
          <a:p>
            <a:fld id="{AC21AD70-A8DD-3D4F-9939-4CFE8EC028ED}" type="datetimeFigureOut">
              <a:rPr lang="da-DK" smtClean="0"/>
              <a:t>08.05.2024</a:t>
            </a:fld>
            <a:endParaRPr lang="da-DK"/>
          </a:p>
        </p:txBody>
      </p:sp>
      <p:sp>
        <p:nvSpPr>
          <p:cNvPr id="5" name="Pladsholder til sidefod 4">
            <a:extLst>
              <a:ext uri="{FF2B5EF4-FFF2-40B4-BE49-F238E27FC236}">
                <a16:creationId xmlns:a16="http://schemas.microsoft.com/office/drawing/2014/main" id="{D6258657-0087-B24E-AB83-1ECE3DE0E70C}"/>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02E2F5DF-E716-F622-7881-C7528C9FF25B}"/>
              </a:ext>
            </a:extLst>
          </p:cNvPr>
          <p:cNvSpPr>
            <a:spLocks noGrp="1"/>
          </p:cNvSpPr>
          <p:nvPr>
            <p:ph type="sldNum" sz="quarter" idx="12"/>
          </p:nvPr>
        </p:nvSpPr>
        <p:spPr/>
        <p:txBody>
          <a:bodyPr/>
          <a:lstStyle/>
          <a:p>
            <a:fld id="{879278DD-6A5C-0E40-A665-DF6759C9C9CF}" type="slidenum">
              <a:rPr lang="da-DK" smtClean="0"/>
              <a:t>‹nr.›</a:t>
            </a:fld>
            <a:endParaRPr lang="da-DK"/>
          </a:p>
        </p:txBody>
      </p:sp>
    </p:spTree>
    <p:extLst>
      <p:ext uri="{BB962C8B-B14F-4D97-AF65-F5344CB8AC3E}">
        <p14:creationId xmlns:p14="http://schemas.microsoft.com/office/powerpoint/2010/main" val="3897049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4F7C7295-6985-528E-81C9-FA1FCE649C5D}"/>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0F1917EA-F84D-72CE-4CFF-AA9AA0EC03AD}"/>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8F4744F9-96D2-AAE6-37B8-F4981EC61B35}"/>
              </a:ext>
            </a:extLst>
          </p:cNvPr>
          <p:cNvSpPr>
            <a:spLocks noGrp="1"/>
          </p:cNvSpPr>
          <p:nvPr>
            <p:ph type="dt" sz="half" idx="10"/>
          </p:nvPr>
        </p:nvSpPr>
        <p:spPr/>
        <p:txBody>
          <a:bodyPr/>
          <a:lstStyle/>
          <a:p>
            <a:fld id="{AC21AD70-A8DD-3D4F-9939-4CFE8EC028ED}" type="datetimeFigureOut">
              <a:rPr lang="da-DK" smtClean="0"/>
              <a:t>08.05.2024</a:t>
            </a:fld>
            <a:endParaRPr lang="da-DK"/>
          </a:p>
        </p:txBody>
      </p:sp>
      <p:sp>
        <p:nvSpPr>
          <p:cNvPr id="5" name="Pladsholder til sidefod 4">
            <a:extLst>
              <a:ext uri="{FF2B5EF4-FFF2-40B4-BE49-F238E27FC236}">
                <a16:creationId xmlns:a16="http://schemas.microsoft.com/office/drawing/2014/main" id="{228A212E-673E-33D9-BB01-C2995A2BE28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80B4EF9A-8627-6AF2-40B5-6CCB0443E7C1}"/>
              </a:ext>
            </a:extLst>
          </p:cNvPr>
          <p:cNvSpPr>
            <a:spLocks noGrp="1"/>
          </p:cNvSpPr>
          <p:nvPr>
            <p:ph type="sldNum" sz="quarter" idx="12"/>
          </p:nvPr>
        </p:nvSpPr>
        <p:spPr/>
        <p:txBody>
          <a:bodyPr/>
          <a:lstStyle/>
          <a:p>
            <a:fld id="{879278DD-6A5C-0E40-A665-DF6759C9C9CF}" type="slidenum">
              <a:rPr lang="da-DK" smtClean="0"/>
              <a:t>‹nr.›</a:t>
            </a:fld>
            <a:endParaRPr lang="da-DK"/>
          </a:p>
        </p:txBody>
      </p:sp>
    </p:spTree>
    <p:extLst>
      <p:ext uri="{BB962C8B-B14F-4D97-AF65-F5344CB8AC3E}">
        <p14:creationId xmlns:p14="http://schemas.microsoft.com/office/powerpoint/2010/main" val="2067306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24BC61-4C5B-FFE8-D3F2-1D103F042578}"/>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95A247A5-CF06-4811-46CF-868EDF0AA3F1}"/>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E8EA13BB-B4C2-F1D0-192D-C6D54BDBA629}"/>
              </a:ext>
            </a:extLst>
          </p:cNvPr>
          <p:cNvSpPr>
            <a:spLocks noGrp="1"/>
          </p:cNvSpPr>
          <p:nvPr>
            <p:ph type="dt" sz="half" idx="10"/>
          </p:nvPr>
        </p:nvSpPr>
        <p:spPr/>
        <p:txBody>
          <a:bodyPr/>
          <a:lstStyle/>
          <a:p>
            <a:fld id="{AC21AD70-A8DD-3D4F-9939-4CFE8EC028ED}" type="datetimeFigureOut">
              <a:rPr lang="da-DK" smtClean="0"/>
              <a:t>08.05.2024</a:t>
            </a:fld>
            <a:endParaRPr lang="da-DK"/>
          </a:p>
        </p:txBody>
      </p:sp>
      <p:sp>
        <p:nvSpPr>
          <p:cNvPr id="5" name="Pladsholder til sidefod 4">
            <a:extLst>
              <a:ext uri="{FF2B5EF4-FFF2-40B4-BE49-F238E27FC236}">
                <a16:creationId xmlns:a16="http://schemas.microsoft.com/office/drawing/2014/main" id="{84A16996-49EA-04D0-7133-A735DF9C6EA4}"/>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012107D4-92C4-5C56-E1A5-C43B08F14B6D}"/>
              </a:ext>
            </a:extLst>
          </p:cNvPr>
          <p:cNvSpPr>
            <a:spLocks noGrp="1"/>
          </p:cNvSpPr>
          <p:nvPr>
            <p:ph type="sldNum" sz="quarter" idx="12"/>
          </p:nvPr>
        </p:nvSpPr>
        <p:spPr/>
        <p:txBody>
          <a:bodyPr/>
          <a:lstStyle/>
          <a:p>
            <a:fld id="{879278DD-6A5C-0E40-A665-DF6759C9C9CF}" type="slidenum">
              <a:rPr lang="da-DK" smtClean="0"/>
              <a:t>‹nr.›</a:t>
            </a:fld>
            <a:endParaRPr lang="da-DK"/>
          </a:p>
        </p:txBody>
      </p:sp>
    </p:spTree>
    <p:extLst>
      <p:ext uri="{BB962C8B-B14F-4D97-AF65-F5344CB8AC3E}">
        <p14:creationId xmlns:p14="http://schemas.microsoft.com/office/powerpoint/2010/main" val="3808971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8CB97C-5711-9248-E7EF-7AC59E7A4EA9}"/>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F0613946-C693-C4EC-E26D-C5D89CAB62D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17877D39-F9C7-626D-3F64-2FE420EDE2A3}"/>
              </a:ext>
            </a:extLst>
          </p:cNvPr>
          <p:cNvSpPr>
            <a:spLocks noGrp="1"/>
          </p:cNvSpPr>
          <p:nvPr>
            <p:ph type="dt" sz="half" idx="10"/>
          </p:nvPr>
        </p:nvSpPr>
        <p:spPr/>
        <p:txBody>
          <a:bodyPr/>
          <a:lstStyle/>
          <a:p>
            <a:fld id="{AC21AD70-A8DD-3D4F-9939-4CFE8EC028ED}" type="datetimeFigureOut">
              <a:rPr lang="da-DK" smtClean="0"/>
              <a:t>08.05.2024</a:t>
            </a:fld>
            <a:endParaRPr lang="da-DK"/>
          </a:p>
        </p:txBody>
      </p:sp>
      <p:sp>
        <p:nvSpPr>
          <p:cNvPr id="5" name="Pladsholder til sidefod 4">
            <a:extLst>
              <a:ext uri="{FF2B5EF4-FFF2-40B4-BE49-F238E27FC236}">
                <a16:creationId xmlns:a16="http://schemas.microsoft.com/office/drawing/2014/main" id="{52052971-D012-8263-67B4-001F496EB02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9B9A2CE2-0177-6AA6-1EFC-9DB8689028A0}"/>
              </a:ext>
            </a:extLst>
          </p:cNvPr>
          <p:cNvSpPr>
            <a:spLocks noGrp="1"/>
          </p:cNvSpPr>
          <p:nvPr>
            <p:ph type="sldNum" sz="quarter" idx="12"/>
          </p:nvPr>
        </p:nvSpPr>
        <p:spPr/>
        <p:txBody>
          <a:bodyPr/>
          <a:lstStyle/>
          <a:p>
            <a:fld id="{879278DD-6A5C-0E40-A665-DF6759C9C9CF}" type="slidenum">
              <a:rPr lang="da-DK" smtClean="0"/>
              <a:t>‹nr.›</a:t>
            </a:fld>
            <a:endParaRPr lang="da-DK"/>
          </a:p>
        </p:txBody>
      </p:sp>
    </p:spTree>
    <p:extLst>
      <p:ext uri="{BB962C8B-B14F-4D97-AF65-F5344CB8AC3E}">
        <p14:creationId xmlns:p14="http://schemas.microsoft.com/office/powerpoint/2010/main" val="245301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CA7DF8-D854-00A3-F536-4E8713CE1B1C}"/>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BAB893F6-80B4-24DC-6B3D-435CE90E9537}"/>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77C715CB-F3A1-7377-233A-9ABE48655926}"/>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BAFA2932-7949-47BF-8DB1-ADBB41C7A25B}"/>
              </a:ext>
            </a:extLst>
          </p:cNvPr>
          <p:cNvSpPr>
            <a:spLocks noGrp="1"/>
          </p:cNvSpPr>
          <p:nvPr>
            <p:ph type="dt" sz="half" idx="10"/>
          </p:nvPr>
        </p:nvSpPr>
        <p:spPr/>
        <p:txBody>
          <a:bodyPr/>
          <a:lstStyle/>
          <a:p>
            <a:fld id="{AC21AD70-A8DD-3D4F-9939-4CFE8EC028ED}" type="datetimeFigureOut">
              <a:rPr lang="da-DK" smtClean="0"/>
              <a:t>08.05.2024</a:t>
            </a:fld>
            <a:endParaRPr lang="da-DK"/>
          </a:p>
        </p:txBody>
      </p:sp>
      <p:sp>
        <p:nvSpPr>
          <p:cNvPr id="6" name="Pladsholder til sidefod 5">
            <a:extLst>
              <a:ext uri="{FF2B5EF4-FFF2-40B4-BE49-F238E27FC236}">
                <a16:creationId xmlns:a16="http://schemas.microsoft.com/office/drawing/2014/main" id="{36FE02B7-356D-837E-1B19-04E2C67E19C9}"/>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32D51482-4CF0-BE07-922D-08BF93D08865}"/>
              </a:ext>
            </a:extLst>
          </p:cNvPr>
          <p:cNvSpPr>
            <a:spLocks noGrp="1"/>
          </p:cNvSpPr>
          <p:nvPr>
            <p:ph type="sldNum" sz="quarter" idx="12"/>
          </p:nvPr>
        </p:nvSpPr>
        <p:spPr/>
        <p:txBody>
          <a:bodyPr/>
          <a:lstStyle/>
          <a:p>
            <a:fld id="{879278DD-6A5C-0E40-A665-DF6759C9C9CF}" type="slidenum">
              <a:rPr lang="da-DK" smtClean="0"/>
              <a:t>‹nr.›</a:t>
            </a:fld>
            <a:endParaRPr lang="da-DK"/>
          </a:p>
        </p:txBody>
      </p:sp>
    </p:spTree>
    <p:extLst>
      <p:ext uri="{BB962C8B-B14F-4D97-AF65-F5344CB8AC3E}">
        <p14:creationId xmlns:p14="http://schemas.microsoft.com/office/powerpoint/2010/main" val="1895776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26254-04A3-BEB2-964E-F46A53577478}"/>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2D5662B3-4975-09F2-1A33-063C7B281C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067D1596-C923-0C08-3605-C43A1A54B726}"/>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49158BE6-D51E-DA3B-D9DB-3BD18C779C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96F12F7C-69FF-10E2-2D4D-A1AEF937AB17}"/>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880F5C7B-9809-27A2-3BC4-2FF2D5894759}"/>
              </a:ext>
            </a:extLst>
          </p:cNvPr>
          <p:cNvSpPr>
            <a:spLocks noGrp="1"/>
          </p:cNvSpPr>
          <p:nvPr>
            <p:ph type="dt" sz="half" idx="10"/>
          </p:nvPr>
        </p:nvSpPr>
        <p:spPr/>
        <p:txBody>
          <a:bodyPr/>
          <a:lstStyle/>
          <a:p>
            <a:fld id="{AC21AD70-A8DD-3D4F-9939-4CFE8EC028ED}" type="datetimeFigureOut">
              <a:rPr lang="da-DK" smtClean="0"/>
              <a:t>08.05.2024</a:t>
            </a:fld>
            <a:endParaRPr lang="da-DK"/>
          </a:p>
        </p:txBody>
      </p:sp>
      <p:sp>
        <p:nvSpPr>
          <p:cNvPr id="8" name="Pladsholder til sidefod 7">
            <a:extLst>
              <a:ext uri="{FF2B5EF4-FFF2-40B4-BE49-F238E27FC236}">
                <a16:creationId xmlns:a16="http://schemas.microsoft.com/office/drawing/2014/main" id="{083BDADD-41F0-8F78-6D59-D6D88ACF674D}"/>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C453DCAB-2161-9043-C097-CF8161208CB6}"/>
              </a:ext>
            </a:extLst>
          </p:cNvPr>
          <p:cNvSpPr>
            <a:spLocks noGrp="1"/>
          </p:cNvSpPr>
          <p:nvPr>
            <p:ph type="sldNum" sz="quarter" idx="12"/>
          </p:nvPr>
        </p:nvSpPr>
        <p:spPr/>
        <p:txBody>
          <a:bodyPr/>
          <a:lstStyle/>
          <a:p>
            <a:fld id="{879278DD-6A5C-0E40-A665-DF6759C9C9CF}" type="slidenum">
              <a:rPr lang="da-DK" smtClean="0"/>
              <a:t>‹nr.›</a:t>
            </a:fld>
            <a:endParaRPr lang="da-DK"/>
          </a:p>
        </p:txBody>
      </p:sp>
    </p:spTree>
    <p:extLst>
      <p:ext uri="{BB962C8B-B14F-4D97-AF65-F5344CB8AC3E}">
        <p14:creationId xmlns:p14="http://schemas.microsoft.com/office/powerpoint/2010/main" val="649618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203DD9-855E-68E2-5CB1-A70B5B19922E}"/>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6D9768E3-84EB-5C85-9013-7CC6750D2C8A}"/>
              </a:ext>
            </a:extLst>
          </p:cNvPr>
          <p:cNvSpPr>
            <a:spLocks noGrp="1"/>
          </p:cNvSpPr>
          <p:nvPr>
            <p:ph type="dt" sz="half" idx="10"/>
          </p:nvPr>
        </p:nvSpPr>
        <p:spPr/>
        <p:txBody>
          <a:bodyPr/>
          <a:lstStyle/>
          <a:p>
            <a:fld id="{AC21AD70-A8DD-3D4F-9939-4CFE8EC028ED}" type="datetimeFigureOut">
              <a:rPr lang="da-DK" smtClean="0"/>
              <a:t>08.05.2024</a:t>
            </a:fld>
            <a:endParaRPr lang="da-DK"/>
          </a:p>
        </p:txBody>
      </p:sp>
      <p:sp>
        <p:nvSpPr>
          <p:cNvPr id="4" name="Pladsholder til sidefod 3">
            <a:extLst>
              <a:ext uri="{FF2B5EF4-FFF2-40B4-BE49-F238E27FC236}">
                <a16:creationId xmlns:a16="http://schemas.microsoft.com/office/drawing/2014/main" id="{0CAC6329-669F-77BE-2B55-847C670BAF1E}"/>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2FE2764D-C801-42C6-D2CE-2C17251E4D16}"/>
              </a:ext>
            </a:extLst>
          </p:cNvPr>
          <p:cNvSpPr>
            <a:spLocks noGrp="1"/>
          </p:cNvSpPr>
          <p:nvPr>
            <p:ph type="sldNum" sz="quarter" idx="12"/>
          </p:nvPr>
        </p:nvSpPr>
        <p:spPr/>
        <p:txBody>
          <a:bodyPr/>
          <a:lstStyle/>
          <a:p>
            <a:fld id="{879278DD-6A5C-0E40-A665-DF6759C9C9CF}" type="slidenum">
              <a:rPr lang="da-DK" smtClean="0"/>
              <a:t>‹nr.›</a:t>
            </a:fld>
            <a:endParaRPr lang="da-DK"/>
          </a:p>
        </p:txBody>
      </p:sp>
    </p:spTree>
    <p:extLst>
      <p:ext uri="{BB962C8B-B14F-4D97-AF65-F5344CB8AC3E}">
        <p14:creationId xmlns:p14="http://schemas.microsoft.com/office/powerpoint/2010/main" val="3569567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BF288413-C341-0EFA-8900-CEA93D45BB2C}"/>
              </a:ext>
            </a:extLst>
          </p:cNvPr>
          <p:cNvSpPr>
            <a:spLocks noGrp="1"/>
          </p:cNvSpPr>
          <p:nvPr>
            <p:ph type="dt" sz="half" idx="10"/>
          </p:nvPr>
        </p:nvSpPr>
        <p:spPr/>
        <p:txBody>
          <a:bodyPr/>
          <a:lstStyle/>
          <a:p>
            <a:fld id="{AC21AD70-A8DD-3D4F-9939-4CFE8EC028ED}" type="datetimeFigureOut">
              <a:rPr lang="da-DK" smtClean="0"/>
              <a:t>08.05.2024</a:t>
            </a:fld>
            <a:endParaRPr lang="da-DK"/>
          </a:p>
        </p:txBody>
      </p:sp>
      <p:sp>
        <p:nvSpPr>
          <p:cNvPr id="3" name="Pladsholder til sidefod 2">
            <a:extLst>
              <a:ext uri="{FF2B5EF4-FFF2-40B4-BE49-F238E27FC236}">
                <a16:creationId xmlns:a16="http://schemas.microsoft.com/office/drawing/2014/main" id="{82907004-B4BA-FAD6-CBB9-95014BDD5A59}"/>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8ED1EB0B-BD25-E0BB-5FC2-A17329AA8126}"/>
              </a:ext>
            </a:extLst>
          </p:cNvPr>
          <p:cNvSpPr>
            <a:spLocks noGrp="1"/>
          </p:cNvSpPr>
          <p:nvPr>
            <p:ph type="sldNum" sz="quarter" idx="12"/>
          </p:nvPr>
        </p:nvSpPr>
        <p:spPr/>
        <p:txBody>
          <a:bodyPr/>
          <a:lstStyle/>
          <a:p>
            <a:fld id="{879278DD-6A5C-0E40-A665-DF6759C9C9CF}" type="slidenum">
              <a:rPr lang="da-DK" smtClean="0"/>
              <a:t>‹nr.›</a:t>
            </a:fld>
            <a:endParaRPr lang="da-DK"/>
          </a:p>
        </p:txBody>
      </p:sp>
    </p:spTree>
    <p:extLst>
      <p:ext uri="{BB962C8B-B14F-4D97-AF65-F5344CB8AC3E}">
        <p14:creationId xmlns:p14="http://schemas.microsoft.com/office/powerpoint/2010/main" val="3744921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298C2F-FCD2-3289-7499-FDADD3EA0AEB}"/>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0625F1DF-B204-004E-929B-995F5C22C2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EA70FD11-F99C-A497-D309-23E9DE3A8D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E16B2D91-D55B-6A8F-F582-9BD7933AF893}"/>
              </a:ext>
            </a:extLst>
          </p:cNvPr>
          <p:cNvSpPr>
            <a:spLocks noGrp="1"/>
          </p:cNvSpPr>
          <p:nvPr>
            <p:ph type="dt" sz="half" idx="10"/>
          </p:nvPr>
        </p:nvSpPr>
        <p:spPr/>
        <p:txBody>
          <a:bodyPr/>
          <a:lstStyle/>
          <a:p>
            <a:fld id="{AC21AD70-A8DD-3D4F-9939-4CFE8EC028ED}" type="datetimeFigureOut">
              <a:rPr lang="da-DK" smtClean="0"/>
              <a:t>08.05.2024</a:t>
            </a:fld>
            <a:endParaRPr lang="da-DK"/>
          </a:p>
        </p:txBody>
      </p:sp>
      <p:sp>
        <p:nvSpPr>
          <p:cNvPr id="6" name="Pladsholder til sidefod 5">
            <a:extLst>
              <a:ext uri="{FF2B5EF4-FFF2-40B4-BE49-F238E27FC236}">
                <a16:creationId xmlns:a16="http://schemas.microsoft.com/office/drawing/2014/main" id="{ECA9EEE9-68BF-2101-6E24-46502A8B7B1C}"/>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0DFC7DF4-1A60-EA07-8FCF-326DC07390D7}"/>
              </a:ext>
            </a:extLst>
          </p:cNvPr>
          <p:cNvSpPr>
            <a:spLocks noGrp="1"/>
          </p:cNvSpPr>
          <p:nvPr>
            <p:ph type="sldNum" sz="quarter" idx="12"/>
          </p:nvPr>
        </p:nvSpPr>
        <p:spPr/>
        <p:txBody>
          <a:bodyPr/>
          <a:lstStyle/>
          <a:p>
            <a:fld id="{879278DD-6A5C-0E40-A665-DF6759C9C9CF}" type="slidenum">
              <a:rPr lang="da-DK" smtClean="0"/>
              <a:t>‹nr.›</a:t>
            </a:fld>
            <a:endParaRPr lang="da-DK"/>
          </a:p>
        </p:txBody>
      </p:sp>
    </p:spTree>
    <p:extLst>
      <p:ext uri="{BB962C8B-B14F-4D97-AF65-F5344CB8AC3E}">
        <p14:creationId xmlns:p14="http://schemas.microsoft.com/office/powerpoint/2010/main" val="202281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ACD435-5BBD-D025-F48F-07F8206DA3ED}"/>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7FC1A315-7699-1EE2-670F-31F4A9AD70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B40C5F71-CB76-8B8E-DEFD-6993DB4C80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22AD031A-2F3C-0961-B9C9-7D196BF7C8A9}"/>
              </a:ext>
            </a:extLst>
          </p:cNvPr>
          <p:cNvSpPr>
            <a:spLocks noGrp="1"/>
          </p:cNvSpPr>
          <p:nvPr>
            <p:ph type="dt" sz="half" idx="10"/>
          </p:nvPr>
        </p:nvSpPr>
        <p:spPr/>
        <p:txBody>
          <a:bodyPr/>
          <a:lstStyle/>
          <a:p>
            <a:fld id="{AC21AD70-A8DD-3D4F-9939-4CFE8EC028ED}" type="datetimeFigureOut">
              <a:rPr lang="da-DK" smtClean="0"/>
              <a:t>08.05.2024</a:t>
            </a:fld>
            <a:endParaRPr lang="da-DK"/>
          </a:p>
        </p:txBody>
      </p:sp>
      <p:sp>
        <p:nvSpPr>
          <p:cNvPr id="6" name="Pladsholder til sidefod 5">
            <a:extLst>
              <a:ext uri="{FF2B5EF4-FFF2-40B4-BE49-F238E27FC236}">
                <a16:creationId xmlns:a16="http://schemas.microsoft.com/office/drawing/2014/main" id="{D34E5533-2B7D-5F84-27E5-A551D143074D}"/>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87FF783E-186B-CFC0-C720-8018598D6A79}"/>
              </a:ext>
            </a:extLst>
          </p:cNvPr>
          <p:cNvSpPr>
            <a:spLocks noGrp="1"/>
          </p:cNvSpPr>
          <p:nvPr>
            <p:ph type="sldNum" sz="quarter" idx="12"/>
          </p:nvPr>
        </p:nvSpPr>
        <p:spPr/>
        <p:txBody>
          <a:bodyPr/>
          <a:lstStyle/>
          <a:p>
            <a:fld id="{879278DD-6A5C-0E40-A665-DF6759C9C9CF}" type="slidenum">
              <a:rPr lang="da-DK" smtClean="0"/>
              <a:t>‹nr.›</a:t>
            </a:fld>
            <a:endParaRPr lang="da-DK"/>
          </a:p>
        </p:txBody>
      </p:sp>
    </p:spTree>
    <p:extLst>
      <p:ext uri="{BB962C8B-B14F-4D97-AF65-F5344CB8AC3E}">
        <p14:creationId xmlns:p14="http://schemas.microsoft.com/office/powerpoint/2010/main" val="827802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1000">
              <a:schemeClr val="accent4">
                <a:lumMod val="5000"/>
                <a:lumOff val="95000"/>
              </a:schemeClr>
            </a:gs>
            <a:gs pos="47000">
              <a:srgbClr val="FFEEF6"/>
            </a:gs>
            <a:gs pos="92000">
              <a:srgbClr val="FFF7F2"/>
            </a:gs>
            <a:gs pos="69000">
              <a:srgbClr val="D4E8F8">
                <a:lumMod val="32000"/>
                <a:lumOff val="68000"/>
              </a:srgb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F652AD8F-3069-5BAF-D620-ED6C587713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E7B8F262-61A5-6C3F-0DEB-18DF416AA3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3D697D74-8B0D-B1A8-FFB7-A19D858C03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C21AD70-A8DD-3D4F-9939-4CFE8EC028ED}" type="datetimeFigureOut">
              <a:rPr lang="da-DK" smtClean="0"/>
              <a:t>08.05.2024</a:t>
            </a:fld>
            <a:endParaRPr lang="da-DK"/>
          </a:p>
        </p:txBody>
      </p:sp>
      <p:sp>
        <p:nvSpPr>
          <p:cNvPr id="5" name="Pladsholder til sidefod 4">
            <a:extLst>
              <a:ext uri="{FF2B5EF4-FFF2-40B4-BE49-F238E27FC236}">
                <a16:creationId xmlns:a16="http://schemas.microsoft.com/office/drawing/2014/main" id="{688EBF66-E69B-9BD6-161E-792CD8BC13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a-DK"/>
          </a:p>
        </p:txBody>
      </p:sp>
      <p:sp>
        <p:nvSpPr>
          <p:cNvPr id="6" name="Pladsholder til slidenummer 5">
            <a:extLst>
              <a:ext uri="{FF2B5EF4-FFF2-40B4-BE49-F238E27FC236}">
                <a16:creationId xmlns:a16="http://schemas.microsoft.com/office/drawing/2014/main" id="{DB693C18-41B9-0850-90B3-8841B55845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79278DD-6A5C-0E40-A665-DF6759C9C9CF}" type="slidenum">
              <a:rPr lang="da-DK" smtClean="0"/>
              <a:t>‹nr.›</a:t>
            </a:fld>
            <a:endParaRPr lang="da-DK"/>
          </a:p>
        </p:txBody>
      </p:sp>
    </p:spTree>
    <p:extLst>
      <p:ext uri="{BB962C8B-B14F-4D97-AF65-F5344CB8AC3E}">
        <p14:creationId xmlns:p14="http://schemas.microsoft.com/office/powerpoint/2010/main" val="284770656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tmp"/><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6.tmp"/><Relationship Id="rId5" Type="http://schemas.microsoft.com/office/2007/relationships/hdphoto" Target="../media/hdphoto2.wdp"/><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7.tmp"/><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microsoft.com/office/2007/relationships/hdphoto" Target="../media/hdphoto3.wdp"/><Relationship Id="rId7" Type="http://schemas.microsoft.com/office/2007/relationships/hdphoto" Target="../media/hdphoto2.wdp"/><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2.png"/><Relationship Id="rId5" Type="http://schemas.microsoft.com/office/2007/relationships/hdphoto" Target="../media/hdphoto1.wdp"/><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microsoft.com/office/2007/relationships/hdphoto" Target="../media/hdphoto3.wdp"/><Relationship Id="rId7" Type="http://schemas.microsoft.com/office/2007/relationships/hdphoto" Target="../media/hdphoto2.wdp"/><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2.png"/><Relationship Id="rId5" Type="http://schemas.microsoft.com/office/2007/relationships/hdphoto" Target="../media/hdphoto1.wdp"/><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mailto:asta@pigespejder.dk"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3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3.xml"/><Relationship Id="rId5" Type="http://schemas.microsoft.com/office/2007/relationships/hdphoto" Target="../media/hdphoto2.wdp"/><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9.jpeg"/><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microsoft.com/office/2007/relationships/hdphoto" Target="../media/hdphoto2.wdp"/><Relationship Id="rId5" Type="http://schemas.openxmlformats.org/officeDocument/2006/relationships/image" Target="../media/image2.png"/><Relationship Id="rId10" Type="http://schemas.microsoft.com/office/2007/relationships/hdphoto" Target="../media/hdphoto4.wdp"/><Relationship Id="rId4" Type="http://schemas.microsoft.com/office/2007/relationships/hdphoto" Target="../media/hdphoto1.wdp"/><Relationship Id="rId9" Type="http://schemas.openxmlformats.org/officeDocument/2006/relationships/image" Target="../media/image11.png"/></Relationships>
</file>

<file path=ppt/slides/_rels/slide32.xml.rels><?xml version="1.0" encoding="UTF-8" standalone="yes"?>
<Relationships xmlns="http://schemas.openxmlformats.org/package/2006/relationships"><Relationship Id="rId8" Type="http://schemas.openxmlformats.org/officeDocument/2006/relationships/image" Target="../media/image11.png"/><Relationship Id="rId3" Type="http://schemas.microsoft.com/office/2007/relationships/hdphoto" Target="../media/hdphoto1.wdp"/><Relationship Id="rId7" Type="http://schemas.openxmlformats.org/officeDocument/2006/relationships/image" Target="../media/image10.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9.jpeg"/><Relationship Id="rId5" Type="http://schemas.microsoft.com/office/2007/relationships/hdphoto" Target="../media/hdphoto2.wdp"/><Relationship Id="rId4" Type="http://schemas.openxmlformats.org/officeDocument/2006/relationships/image" Target="../media/image2.png"/><Relationship Id="rId9" Type="http://schemas.microsoft.com/office/2007/relationships/hdphoto" Target="../media/hdphoto4.wdp"/></Relationships>
</file>

<file path=ppt/slides/_rels/slide33.xml.rels><?xml version="1.0" encoding="UTF-8" standalone="yes"?>
<Relationships xmlns="http://schemas.openxmlformats.org/package/2006/relationships"><Relationship Id="rId8" Type="http://schemas.openxmlformats.org/officeDocument/2006/relationships/image" Target="../media/image11.png"/><Relationship Id="rId3" Type="http://schemas.microsoft.com/office/2007/relationships/hdphoto" Target="../media/hdphoto1.wdp"/><Relationship Id="rId7" Type="http://schemas.openxmlformats.org/officeDocument/2006/relationships/image" Target="../media/image10.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9.jpeg"/><Relationship Id="rId5" Type="http://schemas.microsoft.com/office/2007/relationships/hdphoto" Target="../media/hdphoto2.wdp"/><Relationship Id="rId4" Type="http://schemas.openxmlformats.org/officeDocument/2006/relationships/image" Target="../media/image2.png"/><Relationship Id="rId9" Type="http://schemas.microsoft.com/office/2007/relationships/hdphoto" Target="../media/hdphoto4.wdp"/></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8" Type="http://schemas.openxmlformats.org/officeDocument/2006/relationships/image" Target="../media/image4.svg"/><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4.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2.wdp"/><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e 3">
            <a:extLst>
              <a:ext uri="{FF2B5EF4-FFF2-40B4-BE49-F238E27FC236}">
                <a16:creationId xmlns:a16="http://schemas.microsoft.com/office/drawing/2014/main" id="{F729FFDA-74C5-22F1-DF76-7E4611B7AF12}"/>
              </a:ext>
            </a:extLst>
          </p:cNvPr>
          <p:cNvGrpSpPr/>
          <p:nvPr/>
        </p:nvGrpSpPr>
        <p:grpSpPr>
          <a:xfrm>
            <a:off x="5422899" y="-2491130"/>
            <a:ext cx="10128459" cy="4982260"/>
            <a:chOff x="5422899" y="-2491130"/>
            <a:chExt cx="10128459" cy="4982260"/>
          </a:xfrm>
        </p:grpSpPr>
        <p:pic>
          <p:nvPicPr>
            <p:cNvPr id="5" name="Billede 4" descr="Et billede, der indeholder hjerte&#10;&#10;Automatisk genereret beskrivelse">
              <a:extLst>
                <a:ext uri="{FF2B5EF4-FFF2-40B4-BE49-F238E27FC236}">
                  <a16:creationId xmlns:a16="http://schemas.microsoft.com/office/drawing/2014/main" id="{4CBDD7C4-D720-18B0-0060-932E7A369E99}"/>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6" name="Billede 5" descr="Et billede, der indeholder Font/skrifttype, Grafik, tekst, design&#10;&#10;Automatisk genereret beskrivelse">
              <a:extLst>
                <a:ext uri="{FF2B5EF4-FFF2-40B4-BE49-F238E27FC236}">
                  <a16:creationId xmlns:a16="http://schemas.microsoft.com/office/drawing/2014/main" id="{21B1BEC1-7346-9722-194B-18ABF1CFB34B}"/>
                </a:ext>
              </a:extLst>
            </p:cNvPr>
            <p:cNvPicPr>
              <a:picLocks noChangeAspect="1"/>
            </p:cNvPicPr>
            <p:nvPr/>
          </p:nvPicPr>
          <p:blipFill>
            <a:blip r:embed="rId5">
              <a:duotone>
                <a:prstClr val="black"/>
                <a:srgbClr val="96D5EB">
                  <a:tint val="45000"/>
                  <a:satMod val="400000"/>
                </a:srgbClr>
              </a:duotone>
              <a:extLst>
                <a:ext uri="{BEBA8EAE-BF5A-486C-A8C5-ECC9F3942E4B}">
                  <a14:imgProps xmlns:a14="http://schemas.microsoft.com/office/drawing/2010/main">
                    <a14:imgLayer r:embed="rId6">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Tree>
    <p:extLst>
      <p:ext uri="{BB962C8B-B14F-4D97-AF65-F5344CB8AC3E}">
        <p14:creationId xmlns:p14="http://schemas.microsoft.com/office/powerpoint/2010/main" val="671140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uppe 7">
            <a:extLst>
              <a:ext uri="{FF2B5EF4-FFF2-40B4-BE49-F238E27FC236}">
                <a16:creationId xmlns:a16="http://schemas.microsoft.com/office/drawing/2014/main" id="{8F0D2C58-9303-CDB4-957F-27A2CF3A9507}"/>
              </a:ext>
            </a:extLst>
          </p:cNvPr>
          <p:cNvGrpSpPr/>
          <p:nvPr/>
        </p:nvGrpSpPr>
        <p:grpSpPr>
          <a:xfrm>
            <a:off x="5422899" y="-2491130"/>
            <a:ext cx="10128459" cy="4982260"/>
            <a:chOff x="5422899" y="-2491130"/>
            <a:chExt cx="10128459" cy="4982260"/>
          </a:xfrm>
        </p:grpSpPr>
        <p:pic>
          <p:nvPicPr>
            <p:cNvPr id="9" name="Billede 8" descr="Et billede, der indeholder hjerte&#10;&#10;Automatisk genereret beskrivelse">
              <a:extLst>
                <a:ext uri="{FF2B5EF4-FFF2-40B4-BE49-F238E27FC236}">
                  <a16:creationId xmlns:a16="http://schemas.microsoft.com/office/drawing/2014/main" id="{1C25B00D-4309-C204-D6D4-E731CCC24D60}"/>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11" name="Billede 10" descr="Et billede, der indeholder Font/skrifttype, Grafik, tekst, design&#10;&#10;Automatisk genereret beskrivelse">
              <a:extLst>
                <a:ext uri="{FF2B5EF4-FFF2-40B4-BE49-F238E27FC236}">
                  <a16:creationId xmlns:a16="http://schemas.microsoft.com/office/drawing/2014/main" id="{3AA36EA5-0E82-2AF0-C015-5A96576AFFD6}"/>
                </a:ext>
              </a:extLst>
            </p:cNvPr>
            <p:cNvPicPr>
              <a:picLocks noChangeAspect="1"/>
            </p:cNvPicPr>
            <p:nvPr/>
          </p:nvPicPr>
          <p:blipFill>
            <a:blip r:embed="rId5">
              <a:duotone>
                <a:prstClr val="black"/>
                <a:srgbClr val="96D5EB">
                  <a:tint val="45000"/>
                  <a:satMod val="400000"/>
                </a:srgbClr>
              </a:duotone>
              <a:extLst>
                <a:ext uri="{BEBA8EAE-BF5A-486C-A8C5-ECC9F3942E4B}">
                  <a14:imgProps xmlns:a14="http://schemas.microsoft.com/office/drawing/2010/main">
                    <a14:imgLayer r:embed="rId6">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
        <p:nvSpPr>
          <p:cNvPr id="2" name="Titel 1">
            <a:extLst>
              <a:ext uri="{FF2B5EF4-FFF2-40B4-BE49-F238E27FC236}">
                <a16:creationId xmlns:a16="http://schemas.microsoft.com/office/drawing/2014/main" id="{16387107-65BE-5FFC-2625-57AD975F89F0}"/>
              </a:ext>
            </a:extLst>
          </p:cNvPr>
          <p:cNvSpPr>
            <a:spLocks noGrp="1"/>
          </p:cNvSpPr>
          <p:nvPr>
            <p:ph type="title"/>
          </p:nvPr>
        </p:nvSpPr>
        <p:spPr/>
        <p:txBody>
          <a:bodyPr>
            <a:normAutofit/>
          </a:bodyPr>
          <a:lstStyle/>
          <a:p>
            <a:r>
              <a:rPr lang="da-DK" sz="5400" b="1" i="1" dirty="0">
                <a:latin typeface="Barlow" panose="00000500000000000000" pitchFamily="2" charset="0"/>
              </a:rPr>
              <a:t>Køn og kønsidentitet</a:t>
            </a:r>
          </a:p>
        </p:txBody>
      </p:sp>
      <p:sp>
        <p:nvSpPr>
          <p:cNvPr id="3" name="Pladsholder til indhold 2">
            <a:extLst>
              <a:ext uri="{FF2B5EF4-FFF2-40B4-BE49-F238E27FC236}">
                <a16:creationId xmlns:a16="http://schemas.microsoft.com/office/drawing/2014/main" id="{4535B02A-D749-8744-61CA-544AD5E9D6AA}"/>
              </a:ext>
            </a:extLst>
          </p:cNvPr>
          <p:cNvSpPr>
            <a:spLocks noGrp="1"/>
          </p:cNvSpPr>
          <p:nvPr>
            <p:ph idx="1"/>
          </p:nvPr>
        </p:nvSpPr>
        <p:spPr>
          <a:xfrm>
            <a:off x="838200" y="2476880"/>
            <a:ext cx="7091916" cy="4357558"/>
          </a:xfrm>
        </p:spPr>
        <p:txBody>
          <a:bodyPr>
            <a:normAutofit/>
          </a:bodyPr>
          <a:lstStyle/>
          <a:p>
            <a:r>
              <a:rPr lang="da-DK" i="1" dirty="0">
                <a:latin typeface="Barlow" panose="00000500000000000000" pitchFamily="2" charset="0"/>
              </a:rPr>
              <a:t>Tildelt køn: </a:t>
            </a:r>
            <a:r>
              <a:rPr lang="da-DK" dirty="0">
                <a:latin typeface="Barlow" panose="00000500000000000000" pitchFamily="2" charset="0"/>
              </a:rPr>
              <a:t>Køn givet af lægerne efter fødslen </a:t>
            </a:r>
          </a:p>
          <a:p>
            <a:endParaRPr lang="da-DK" dirty="0">
              <a:latin typeface="Barlow" panose="00000500000000000000" pitchFamily="2" charset="0"/>
            </a:endParaRPr>
          </a:p>
          <a:p>
            <a:r>
              <a:rPr lang="da-DK" i="1" dirty="0">
                <a:latin typeface="Barlow" panose="00000500000000000000" pitchFamily="2" charset="0"/>
              </a:rPr>
              <a:t>Biologisk køn: </a:t>
            </a:r>
            <a:r>
              <a:rPr lang="da-DK" dirty="0">
                <a:latin typeface="Barlow" panose="00000500000000000000" pitchFamily="2" charset="0"/>
              </a:rPr>
              <a:t>Summen af kroppens fysiologi </a:t>
            </a:r>
          </a:p>
          <a:p>
            <a:endParaRPr lang="da-DK" dirty="0">
              <a:latin typeface="Barlow" panose="00000500000000000000" pitchFamily="2" charset="0"/>
            </a:endParaRPr>
          </a:p>
          <a:p>
            <a:r>
              <a:rPr lang="da-DK" i="1" dirty="0">
                <a:latin typeface="Barlow" panose="00000500000000000000" pitchFamily="2" charset="0"/>
              </a:rPr>
              <a:t>Kønsidentitet: </a:t>
            </a:r>
            <a:r>
              <a:rPr lang="da-DK" dirty="0">
                <a:latin typeface="Barlow" panose="00000500000000000000" pitchFamily="2" charset="0"/>
              </a:rPr>
              <a:t>En del af en persons identitet og selvforståelse</a:t>
            </a:r>
          </a:p>
        </p:txBody>
      </p:sp>
      <p:sp>
        <p:nvSpPr>
          <p:cNvPr id="5" name="Tekstfelt 4">
            <a:extLst>
              <a:ext uri="{FF2B5EF4-FFF2-40B4-BE49-F238E27FC236}">
                <a16:creationId xmlns:a16="http://schemas.microsoft.com/office/drawing/2014/main" id="{5EF862B9-8EC5-37C5-978C-50C82C7DF12B}"/>
              </a:ext>
            </a:extLst>
          </p:cNvPr>
          <p:cNvSpPr txBox="1"/>
          <p:nvPr/>
        </p:nvSpPr>
        <p:spPr>
          <a:xfrm>
            <a:off x="838200" y="1318548"/>
            <a:ext cx="7091916" cy="553998"/>
          </a:xfrm>
          <a:prstGeom prst="rect">
            <a:avLst/>
          </a:prstGeom>
          <a:noFill/>
        </p:spPr>
        <p:txBody>
          <a:bodyPr wrap="square" rtlCol="0">
            <a:spAutoFit/>
          </a:bodyPr>
          <a:lstStyle/>
          <a:p>
            <a:r>
              <a:rPr lang="da-DK" sz="3000" i="1" dirty="0">
                <a:latin typeface="Barlow Medium" panose="00000600000000000000" pitchFamily="2" charset="0"/>
              </a:rPr>
              <a:t>- en hjælpende hånd til begreberne </a:t>
            </a:r>
          </a:p>
        </p:txBody>
      </p:sp>
      <p:pic>
        <p:nvPicPr>
          <p:cNvPr id="10" name="Billede 9" descr="Et billede, der indeholder tekst, brev, Font/skrifttype, skærmbillede&#10;&#10;Automatisk genereret beskrivelse">
            <a:extLst>
              <a:ext uri="{FF2B5EF4-FFF2-40B4-BE49-F238E27FC236}">
                <a16:creationId xmlns:a16="http://schemas.microsoft.com/office/drawing/2014/main" id="{39FB74C5-EEE6-2142-0A38-9985B83166B1}"/>
              </a:ext>
            </a:extLst>
          </p:cNvPr>
          <p:cNvPicPr>
            <a:picLocks noChangeAspect="1"/>
          </p:cNvPicPr>
          <p:nvPr/>
        </p:nvPicPr>
        <p:blipFill rotWithShape="1">
          <a:blip r:embed="rId7">
            <a:extLst>
              <a:ext uri="{28A0092B-C50C-407E-A947-70E740481C1C}">
                <a14:useLocalDpi xmlns:a14="http://schemas.microsoft.com/office/drawing/2010/main" val="0"/>
              </a:ext>
            </a:extLst>
          </a:blip>
          <a:srcRect l="849" t="931"/>
          <a:stretch/>
        </p:blipFill>
        <p:spPr>
          <a:xfrm rot="316044">
            <a:off x="8312298" y="1777286"/>
            <a:ext cx="3090921" cy="437393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042401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pe 8">
            <a:extLst>
              <a:ext uri="{FF2B5EF4-FFF2-40B4-BE49-F238E27FC236}">
                <a16:creationId xmlns:a16="http://schemas.microsoft.com/office/drawing/2014/main" id="{407D7DAE-503A-95DC-C4CB-6A58C5DD14C0}"/>
              </a:ext>
            </a:extLst>
          </p:cNvPr>
          <p:cNvGrpSpPr/>
          <p:nvPr/>
        </p:nvGrpSpPr>
        <p:grpSpPr>
          <a:xfrm>
            <a:off x="5422899" y="-2491130"/>
            <a:ext cx="10128459" cy="4982260"/>
            <a:chOff x="5422899" y="-2491130"/>
            <a:chExt cx="10128459" cy="4982260"/>
          </a:xfrm>
        </p:grpSpPr>
        <p:pic>
          <p:nvPicPr>
            <p:cNvPr id="10" name="Billede 9" descr="Et billede, der indeholder hjerte&#10;&#10;Automatisk genereret beskrivelse">
              <a:extLst>
                <a:ext uri="{FF2B5EF4-FFF2-40B4-BE49-F238E27FC236}">
                  <a16:creationId xmlns:a16="http://schemas.microsoft.com/office/drawing/2014/main" id="{7EE6C494-298F-E07C-A5CB-558BBE8AE8D9}"/>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11" name="Billede 10" descr="Et billede, der indeholder Font/skrifttype, Grafik, tekst, design&#10;&#10;Automatisk genereret beskrivelse">
              <a:extLst>
                <a:ext uri="{FF2B5EF4-FFF2-40B4-BE49-F238E27FC236}">
                  <a16:creationId xmlns:a16="http://schemas.microsoft.com/office/drawing/2014/main" id="{34D2ECFC-38D1-4BF5-CFBF-24E8F4C5F355}"/>
                </a:ext>
              </a:extLst>
            </p:cNvPr>
            <p:cNvPicPr>
              <a:picLocks noChangeAspect="1"/>
            </p:cNvPicPr>
            <p:nvPr/>
          </p:nvPicPr>
          <p:blipFill>
            <a:blip r:embed="rId4">
              <a:duotone>
                <a:prstClr val="black"/>
                <a:srgbClr val="96D5EB">
                  <a:tint val="45000"/>
                  <a:satMod val="400000"/>
                </a:srgbClr>
              </a:duotone>
              <a:extLst>
                <a:ext uri="{BEBA8EAE-BF5A-486C-A8C5-ECC9F3942E4B}">
                  <a14:imgProps xmlns:a14="http://schemas.microsoft.com/office/drawing/2010/main">
                    <a14:imgLayer r:embed="rId5">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
        <p:nvSpPr>
          <p:cNvPr id="2" name="Titel 1">
            <a:extLst>
              <a:ext uri="{FF2B5EF4-FFF2-40B4-BE49-F238E27FC236}">
                <a16:creationId xmlns:a16="http://schemas.microsoft.com/office/drawing/2014/main" id="{16387107-65BE-5FFC-2625-57AD975F89F0}"/>
              </a:ext>
            </a:extLst>
          </p:cNvPr>
          <p:cNvSpPr>
            <a:spLocks noGrp="1"/>
          </p:cNvSpPr>
          <p:nvPr>
            <p:ph type="title"/>
          </p:nvPr>
        </p:nvSpPr>
        <p:spPr/>
        <p:txBody>
          <a:bodyPr>
            <a:normAutofit/>
          </a:bodyPr>
          <a:lstStyle/>
          <a:p>
            <a:r>
              <a:rPr lang="da-DK" sz="5400" b="1" i="1" dirty="0">
                <a:latin typeface="Barlow" panose="00000500000000000000" pitchFamily="2" charset="0"/>
              </a:rPr>
              <a:t>Køn og kønsidentitet</a:t>
            </a:r>
          </a:p>
        </p:txBody>
      </p:sp>
      <p:sp>
        <p:nvSpPr>
          <p:cNvPr id="3" name="Pladsholder til indhold 2">
            <a:extLst>
              <a:ext uri="{FF2B5EF4-FFF2-40B4-BE49-F238E27FC236}">
                <a16:creationId xmlns:a16="http://schemas.microsoft.com/office/drawing/2014/main" id="{4535B02A-D749-8744-61CA-544AD5E9D6AA}"/>
              </a:ext>
            </a:extLst>
          </p:cNvPr>
          <p:cNvSpPr>
            <a:spLocks noGrp="1"/>
          </p:cNvSpPr>
          <p:nvPr>
            <p:ph idx="1"/>
          </p:nvPr>
        </p:nvSpPr>
        <p:spPr>
          <a:xfrm>
            <a:off x="838200" y="2368165"/>
            <a:ext cx="7091916" cy="4357558"/>
          </a:xfrm>
        </p:spPr>
        <p:txBody>
          <a:bodyPr>
            <a:normAutofit/>
          </a:bodyPr>
          <a:lstStyle/>
          <a:p>
            <a:r>
              <a:rPr lang="da-DK" sz="2800" i="1" dirty="0">
                <a:latin typeface="Barlow" panose="00000500000000000000" pitchFamily="2" charset="0"/>
              </a:rPr>
              <a:t>Ciskønnet: </a:t>
            </a:r>
            <a:r>
              <a:rPr lang="da-DK" sz="2800" dirty="0">
                <a:latin typeface="Barlow" panose="00000500000000000000" pitchFamily="2" charset="0"/>
              </a:rPr>
              <a:t>Når ens kønsidentitet stemmer overens med det tildelte køn</a:t>
            </a:r>
          </a:p>
          <a:p>
            <a:endParaRPr lang="da-DK" sz="2800" dirty="0">
              <a:latin typeface="Barlow" panose="00000500000000000000" pitchFamily="2" charset="0"/>
            </a:endParaRPr>
          </a:p>
          <a:p>
            <a:r>
              <a:rPr lang="da-DK" sz="2800" i="1" dirty="0">
                <a:latin typeface="Barlow" panose="00000500000000000000" pitchFamily="2" charset="0"/>
              </a:rPr>
              <a:t>Transkønnet: </a:t>
            </a:r>
            <a:r>
              <a:rPr lang="da-DK" sz="2800" dirty="0">
                <a:latin typeface="Barlow" panose="00000500000000000000" pitchFamily="2" charset="0"/>
              </a:rPr>
              <a:t>Når ens kønsidentitet ikke stemmer overens med det tildelte køn</a:t>
            </a:r>
          </a:p>
          <a:p>
            <a:endParaRPr lang="da-DK" sz="2800" dirty="0">
              <a:latin typeface="Barlow" panose="00000500000000000000" pitchFamily="2" charset="0"/>
            </a:endParaRPr>
          </a:p>
          <a:p>
            <a:r>
              <a:rPr lang="da-DK" sz="2800" i="1" dirty="0">
                <a:latin typeface="Barlow" panose="00000500000000000000" pitchFamily="2" charset="0"/>
              </a:rPr>
              <a:t>Nonbinær: </a:t>
            </a:r>
            <a:r>
              <a:rPr lang="da-DK" sz="2800" dirty="0">
                <a:latin typeface="Barlow" panose="00000500000000000000" pitchFamily="2" charset="0"/>
              </a:rPr>
              <a:t>Når ens kønsidentitet ikke passer ind i kasserne for ”mand” eller ”kvinde”</a:t>
            </a:r>
            <a:endParaRPr lang="da-DK" sz="2800" b="1" dirty="0">
              <a:latin typeface="Barlow" panose="00000500000000000000" pitchFamily="2" charset="0"/>
            </a:endParaRPr>
          </a:p>
        </p:txBody>
      </p:sp>
      <p:sp>
        <p:nvSpPr>
          <p:cNvPr id="5" name="Tekstfelt 4">
            <a:extLst>
              <a:ext uri="{FF2B5EF4-FFF2-40B4-BE49-F238E27FC236}">
                <a16:creationId xmlns:a16="http://schemas.microsoft.com/office/drawing/2014/main" id="{5EF862B9-8EC5-37C5-978C-50C82C7DF12B}"/>
              </a:ext>
            </a:extLst>
          </p:cNvPr>
          <p:cNvSpPr txBox="1"/>
          <p:nvPr/>
        </p:nvSpPr>
        <p:spPr>
          <a:xfrm>
            <a:off x="838200" y="1318548"/>
            <a:ext cx="7091916" cy="553998"/>
          </a:xfrm>
          <a:prstGeom prst="rect">
            <a:avLst/>
          </a:prstGeom>
          <a:noFill/>
        </p:spPr>
        <p:txBody>
          <a:bodyPr wrap="square" rtlCol="0">
            <a:spAutoFit/>
          </a:bodyPr>
          <a:lstStyle/>
          <a:p>
            <a:r>
              <a:rPr lang="da-DK" sz="3000" i="1" dirty="0">
                <a:latin typeface="Barlow Medium" panose="00000600000000000000" pitchFamily="2" charset="0"/>
              </a:rPr>
              <a:t>- en hjælpende hånd til begreberne </a:t>
            </a:r>
          </a:p>
        </p:txBody>
      </p:sp>
      <p:pic>
        <p:nvPicPr>
          <p:cNvPr id="4" name="Billede 3">
            <a:extLst>
              <a:ext uri="{FF2B5EF4-FFF2-40B4-BE49-F238E27FC236}">
                <a16:creationId xmlns:a16="http://schemas.microsoft.com/office/drawing/2014/main" id="{14FC3278-8791-ADBE-7CAA-DB2AA9B3740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338622">
            <a:off x="8272975" y="1830255"/>
            <a:ext cx="3052292" cy="433997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30313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pe 8">
            <a:extLst>
              <a:ext uri="{FF2B5EF4-FFF2-40B4-BE49-F238E27FC236}">
                <a16:creationId xmlns:a16="http://schemas.microsoft.com/office/drawing/2014/main" id="{407D7DAE-503A-95DC-C4CB-6A58C5DD14C0}"/>
              </a:ext>
            </a:extLst>
          </p:cNvPr>
          <p:cNvGrpSpPr/>
          <p:nvPr/>
        </p:nvGrpSpPr>
        <p:grpSpPr>
          <a:xfrm>
            <a:off x="5422899" y="-2491130"/>
            <a:ext cx="10128459" cy="4982260"/>
            <a:chOff x="5422899" y="-2491130"/>
            <a:chExt cx="10128459" cy="4982260"/>
          </a:xfrm>
        </p:grpSpPr>
        <p:pic>
          <p:nvPicPr>
            <p:cNvPr id="10" name="Billede 9" descr="Et billede, der indeholder hjerte&#10;&#10;Automatisk genereret beskrivelse">
              <a:extLst>
                <a:ext uri="{FF2B5EF4-FFF2-40B4-BE49-F238E27FC236}">
                  <a16:creationId xmlns:a16="http://schemas.microsoft.com/office/drawing/2014/main" id="{7EE6C494-298F-E07C-A5CB-558BBE8AE8D9}"/>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11" name="Billede 10" descr="Et billede, der indeholder Font/skrifttype, Grafik, tekst, design&#10;&#10;Automatisk genereret beskrivelse">
              <a:extLst>
                <a:ext uri="{FF2B5EF4-FFF2-40B4-BE49-F238E27FC236}">
                  <a16:creationId xmlns:a16="http://schemas.microsoft.com/office/drawing/2014/main" id="{34D2ECFC-38D1-4BF5-CFBF-24E8F4C5F355}"/>
                </a:ext>
              </a:extLst>
            </p:cNvPr>
            <p:cNvPicPr>
              <a:picLocks noChangeAspect="1"/>
            </p:cNvPicPr>
            <p:nvPr/>
          </p:nvPicPr>
          <p:blipFill>
            <a:blip r:embed="rId4">
              <a:duotone>
                <a:prstClr val="black"/>
                <a:srgbClr val="96D5EB">
                  <a:tint val="45000"/>
                  <a:satMod val="400000"/>
                </a:srgbClr>
              </a:duotone>
              <a:extLst>
                <a:ext uri="{BEBA8EAE-BF5A-486C-A8C5-ECC9F3942E4B}">
                  <a14:imgProps xmlns:a14="http://schemas.microsoft.com/office/drawing/2010/main">
                    <a14:imgLayer r:embed="rId5">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
        <p:nvSpPr>
          <p:cNvPr id="2" name="Titel 1">
            <a:extLst>
              <a:ext uri="{FF2B5EF4-FFF2-40B4-BE49-F238E27FC236}">
                <a16:creationId xmlns:a16="http://schemas.microsoft.com/office/drawing/2014/main" id="{16387107-65BE-5FFC-2625-57AD975F89F0}"/>
              </a:ext>
            </a:extLst>
          </p:cNvPr>
          <p:cNvSpPr>
            <a:spLocks noGrp="1"/>
          </p:cNvSpPr>
          <p:nvPr>
            <p:ph type="title"/>
          </p:nvPr>
        </p:nvSpPr>
        <p:spPr/>
        <p:txBody>
          <a:bodyPr>
            <a:normAutofit/>
          </a:bodyPr>
          <a:lstStyle/>
          <a:p>
            <a:r>
              <a:rPr lang="da-DK" sz="5400" b="1" i="1">
                <a:latin typeface="Barlow" panose="00000500000000000000" pitchFamily="2" charset="0"/>
              </a:rPr>
              <a:t>Køn og kønsidentitet</a:t>
            </a:r>
            <a:endParaRPr lang="da-DK" sz="5400" b="1" i="1" dirty="0">
              <a:latin typeface="Barlow" panose="00000500000000000000" pitchFamily="2" charset="0"/>
            </a:endParaRPr>
          </a:p>
        </p:txBody>
      </p:sp>
      <p:sp>
        <p:nvSpPr>
          <p:cNvPr id="5" name="Tekstfelt 4">
            <a:extLst>
              <a:ext uri="{FF2B5EF4-FFF2-40B4-BE49-F238E27FC236}">
                <a16:creationId xmlns:a16="http://schemas.microsoft.com/office/drawing/2014/main" id="{5EF862B9-8EC5-37C5-978C-50C82C7DF12B}"/>
              </a:ext>
            </a:extLst>
          </p:cNvPr>
          <p:cNvSpPr txBox="1"/>
          <p:nvPr/>
        </p:nvSpPr>
        <p:spPr>
          <a:xfrm>
            <a:off x="838200" y="1318548"/>
            <a:ext cx="7091916" cy="553998"/>
          </a:xfrm>
          <a:prstGeom prst="rect">
            <a:avLst/>
          </a:prstGeom>
          <a:noFill/>
        </p:spPr>
        <p:txBody>
          <a:bodyPr wrap="square" rtlCol="0">
            <a:spAutoFit/>
          </a:bodyPr>
          <a:lstStyle/>
          <a:p>
            <a:r>
              <a:rPr lang="da-DK" sz="3000" i="1">
                <a:latin typeface="Barlow Medium" panose="00000600000000000000" pitchFamily="2" charset="0"/>
              </a:rPr>
              <a:t>- en hjælpende hånd til begreberne </a:t>
            </a:r>
            <a:endParaRPr lang="da-DK" sz="3000" i="1" dirty="0">
              <a:latin typeface="Barlow Medium" panose="00000600000000000000" pitchFamily="2" charset="0"/>
            </a:endParaRPr>
          </a:p>
        </p:txBody>
      </p:sp>
      <p:sp>
        <p:nvSpPr>
          <p:cNvPr id="14" name="Pladsholder til indhold 13">
            <a:extLst>
              <a:ext uri="{FF2B5EF4-FFF2-40B4-BE49-F238E27FC236}">
                <a16:creationId xmlns:a16="http://schemas.microsoft.com/office/drawing/2014/main" id="{2B8C0CE2-E40A-7DF8-3A62-9A7044ABCA3E}"/>
              </a:ext>
            </a:extLst>
          </p:cNvPr>
          <p:cNvSpPr>
            <a:spLocks noGrp="1"/>
          </p:cNvSpPr>
          <p:nvPr>
            <p:ph idx="1"/>
          </p:nvPr>
        </p:nvSpPr>
        <p:spPr>
          <a:xfrm>
            <a:off x="838200" y="1825625"/>
            <a:ext cx="10515600" cy="2721319"/>
          </a:xfrm>
        </p:spPr>
        <p:txBody>
          <a:bodyPr/>
          <a:lstStyle/>
          <a:p>
            <a:pPr marL="0" indent="0">
              <a:buNone/>
            </a:pPr>
            <a:endParaRPr lang="da-DK" sz="3200" b="1" i="1" dirty="0">
              <a:latin typeface="Barlow" pitchFamily="2" charset="77"/>
            </a:endParaRPr>
          </a:p>
          <a:p>
            <a:pPr marL="0" indent="0">
              <a:buNone/>
            </a:pPr>
            <a:r>
              <a:rPr lang="da-DK" sz="3200" b="1" i="1" dirty="0">
                <a:latin typeface="Barlow" pitchFamily="2" charset="77"/>
              </a:rPr>
              <a:t>Pronominer: stedord </a:t>
            </a:r>
          </a:p>
          <a:p>
            <a:r>
              <a:rPr lang="da-DK" sz="2800" i="1" dirty="0">
                <a:latin typeface="Barlow" pitchFamily="2" charset="77"/>
              </a:rPr>
              <a:t>Dansk: </a:t>
            </a:r>
            <a:r>
              <a:rPr lang="da-DK" sz="2800" dirty="0">
                <a:latin typeface="Barlow" pitchFamily="2" charset="77"/>
              </a:rPr>
              <a:t>Hun/hende – han/ham – de/dem – hen</a:t>
            </a:r>
          </a:p>
          <a:p>
            <a:r>
              <a:rPr lang="da-DK" sz="2800" i="1" dirty="0">
                <a:latin typeface="Barlow" pitchFamily="2" charset="77"/>
              </a:rPr>
              <a:t>Svensk: </a:t>
            </a:r>
            <a:r>
              <a:rPr lang="da-DK" sz="2800" dirty="0" err="1">
                <a:latin typeface="Barlow" pitchFamily="2" charset="77"/>
              </a:rPr>
              <a:t>Hon</a:t>
            </a:r>
            <a:r>
              <a:rPr lang="da-DK" sz="2800" dirty="0">
                <a:latin typeface="Barlow" pitchFamily="2" charset="77"/>
              </a:rPr>
              <a:t>/henne – han/</a:t>
            </a:r>
            <a:r>
              <a:rPr lang="da-DK" sz="2800" dirty="0" err="1">
                <a:latin typeface="Barlow" pitchFamily="2" charset="77"/>
              </a:rPr>
              <a:t>honom</a:t>
            </a:r>
            <a:r>
              <a:rPr lang="da-DK" sz="2800" dirty="0">
                <a:latin typeface="Barlow" pitchFamily="2" charset="77"/>
              </a:rPr>
              <a:t> – hen?</a:t>
            </a:r>
          </a:p>
          <a:p>
            <a:r>
              <a:rPr lang="da-DK" sz="2800" i="1" dirty="0">
                <a:latin typeface="Barlow" pitchFamily="2" charset="77"/>
              </a:rPr>
              <a:t>Norsk:</a:t>
            </a:r>
            <a:r>
              <a:rPr lang="da-DK" sz="2800" dirty="0">
                <a:latin typeface="Barlow" pitchFamily="2" charset="77"/>
              </a:rPr>
              <a:t> Hun/henne – han/ham – hen?</a:t>
            </a:r>
            <a:endParaRPr lang="da-DK" sz="2800" i="1" dirty="0">
              <a:latin typeface="Barlow" pitchFamily="2" charset="77"/>
            </a:endParaRPr>
          </a:p>
          <a:p>
            <a:endParaRPr lang="da-DK" sz="3200" dirty="0">
              <a:latin typeface="Barlow" pitchFamily="2" charset="77"/>
            </a:endParaRPr>
          </a:p>
          <a:p>
            <a:endParaRPr lang="da-DK" dirty="0"/>
          </a:p>
        </p:txBody>
      </p:sp>
      <p:sp>
        <p:nvSpPr>
          <p:cNvPr id="15" name="Tekstfelt 14">
            <a:extLst>
              <a:ext uri="{FF2B5EF4-FFF2-40B4-BE49-F238E27FC236}">
                <a16:creationId xmlns:a16="http://schemas.microsoft.com/office/drawing/2014/main" id="{D3EC7271-DF57-1913-3557-FABBAAB6CAD8}"/>
              </a:ext>
            </a:extLst>
          </p:cNvPr>
          <p:cNvSpPr txBox="1"/>
          <p:nvPr/>
        </p:nvSpPr>
        <p:spPr>
          <a:xfrm>
            <a:off x="838200" y="4826000"/>
            <a:ext cx="9982200" cy="1231106"/>
          </a:xfrm>
          <a:prstGeom prst="rect">
            <a:avLst/>
          </a:prstGeom>
          <a:noFill/>
        </p:spPr>
        <p:txBody>
          <a:bodyPr wrap="square" rtlCol="0">
            <a:spAutoFit/>
          </a:bodyPr>
          <a:lstStyle/>
          <a:p>
            <a:r>
              <a:rPr lang="da-DK" sz="2800" b="1" i="1" dirty="0">
                <a:latin typeface="Barlow" pitchFamily="2" charset="77"/>
              </a:rPr>
              <a:t>Kønsdysfori:</a:t>
            </a:r>
            <a:r>
              <a:rPr lang="da-DK" sz="2800" dirty="0">
                <a:latin typeface="Barlow" pitchFamily="2" charset="77"/>
              </a:rPr>
              <a:t> den følelse af stort ubehag, en transperson kan opleve, </a:t>
            </a:r>
            <a:r>
              <a:rPr lang="da-DK" sz="2800" dirty="0" err="1">
                <a:latin typeface="Barlow" pitchFamily="2" charset="77"/>
              </a:rPr>
              <a:t>når</a:t>
            </a:r>
            <a:r>
              <a:rPr lang="da-DK" sz="2800" dirty="0">
                <a:latin typeface="Barlow" pitchFamily="2" charset="77"/>
              </a:rPr>
              <a:t> oplevelser strider imod deres kønsidentitet. </a:t>
            </a:r>
          </a:p>
          <a:p>
            <a:endParaRPr lang="da-DK" dirty="0"/>
          </a:p>
        </p:txBody>
      </p:sp>
    </p:spTree>
    <p:extLst>
      <p:ext uri="{BB962C8B-B14F-4D97-AF65-F5344CB8AC3E}">
        <p14:creationId xmlns:p14="http://schemas.microsoft.com/office/powerpoint/2010/main" val="1195098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5AD9CD-D182-0436-01B3-2BDEEC477182}"/>
              </a:ext>
            </a:extLst>
          </p:cNvPr>
          <p:cNvSpPr>
            <a:spLocks noGrp="1"/>
          </p:cNvSpPr>
          <p:nvPr>
            <p:ph type="title"/>
          </p:nvPr>
        </p:nvSpPr>
        <p:spPr/>
        <p:txBody>
          <a:bodyPr>
            <a:normAutofit/>
          </a:bodyPr>
          <a:lstStyle/>
          <a:p>
            <a:r>
              <a:rPr lang="da-DK" sz="5400" b="1" i="1" dirty="0">
                <a:latin typeface="Barlow" panose="00000500000000000000" pitchFamily="2" charset="0"/>
              </a:rPr>
              <a:t>Program </a:t>
            </a:r>
          </a:p>
        </p:txBody>
      </p:sp>
      <p:sp>
        <p:nvSpPr>
          <p:cNvPr id="3" name="Pladsholder til indhold 2">
            <a:extLst>
              <a:ext uri="{FF2B5EF4-FFF2-40B4-BE49-F238E27FC236}">
                <a16:creationId xmlns:a16="http://schemas.microsoft.com/office/drawing/2014/main" id="{054A4AC8-AFB8-1C73-FDF3-B031D8C71623}"/>
              </a:ext>
            </a:extLst>
          </p:cNvPr>
          <p:cNvSpPr>
            <a:spLocks noGrp="1"/>
          </p:cNvSpPr>
          <p:nvPr>
            <p:ph idx="1"/>
          </p:nvPr>
        </p:nvSpPr>
        <p:spPr>
          <a:xfrm>
            <a:off x="838200" y="1478408"/>
            <a:ext cx="10515600" cy="4968467"/>
          </a:xfrm>
        </p:spPr>
        <p:txBody>
          <a:bodyPr>
            <a:normAutofit lnSpcReduction="10000"/>
          </a:bodyPr>
          <a:lstStyle/>
          <a:p>
            <a:pPr>
              <a:lnSpc>
                <a:spcPct val="150000"/>
              </a:lnSpc>
            </a:pPr>
            <a:r>
              <a:rPr lang="da-DK" dirty="0">
                <a:latin typeface="Barlow" panose="00000500000000000000" pitchFamily="2" charset="0"/>
              </a:rPr>
              <a:t>Velkommen og tjek ind </a:t>
            </a:r>
          </a:p>
          <a:p>
            <a:pPr>
              <a:lnSpc>
                <a:spcPct val="150000"/>
              </a:lnSpc>
            </a:pPr>
            <a:r>
              <a:rPr lang="da-DK" dirty="0">
                <a:latin typeface="Barlow" panose="00000500000000000000" pitchFamily="2" charset="0"/>
              </a:rPr>
              <a:t>Aftaler om </a:t>
            </a:r>
            <a:r>
              <a:rPr lang="da-DK" dirty="0" err="1">
                <a:latin typeface="Barlow" panose="00000500000000000000" pitchFamily="2" charset="0"/>
              </a:rPr>
              <a:t>safer</a:t>
            </a:r>
            <a:r>
              <a:rPr lang="da-DK" dirty="0">
                <a:latin typeface="Barlow" panose="00000500000000000000" pitchFamily="2" charset="0"/>
              </a:rPr>
              <a:t> </a:t>
            </a:r>
            <a:r>
              <a:rPr lang="da-DK" dirty="0" err="1">
                <a:latin typeface="Barlow" panose="00000500000000000000" pitchFamily="2" charset="0"/>
              </a:rPr>
              <a:t>space</a:t>
            </a:r>
            <a:endParaRPr lang="da-DK" dirty="0">
              <a:latin typeface="Barlow" panose="00000500000000000000" pitchFamily="2" charset="0"/>
            </a:endParaRPr>
          </a:p>
          <a:p>
            <a:pPr>
              <a:lnSpc>
                <a:spcPct val="150000"/>
              </a:lnSpc>
            </a:pPr>
            <a:r>
              <a:rPr lang="da-DK" dirty="0">
                <a:latin typeface="Barlow" panose="00000500000000000000" pitchFamily="2" charset="0"/>
              </a:rPr>
              <a:t>Køn og kønsidentitet</a:t>
            </a:r>
          </a:p>
          <a:p>
            <a:pPr>
              <a:lnSpc>
                <a:spcPct val="150000"/>
              </a:lnSpc>
            </a:pPr>
            <a:r>
              <a:rPr lang="da-DK" b="1" i="1" dirty="0">
                <a:latin typeface="Barlow" panose="00000500000000000000" pitchFamily="2" charset="0"/>
              </a:rPr>
              <a:t>Køn og kønsidentitet hos De grønne pigespejdere</a:t>
            </a:r>
          </a:p>
          <a:p>
            <a:pPr>
              <a:lnSpc>
                <a:spcPct val="150000"/>
              </a:lnSpc>
            </a:pPr>
            <a:r>
              <a:rPr lang="da-DK" dirty="0">
                <a:latin typeface="Barlow" panose="00000500000000000000" pitchFamily="2" charset="0"/>
              </a:rPr>
              <a:t>Pause</a:t>
            </a:r>
          </a:p>
          <a:p>
            <a:pPr>
              <a:lnSpc>
                <a:spcPct val="150000"/>
              </a:lnSpc>
            </a:pPr>
            <a:r>
              <a:rPr lang="da-DK" dirty="0">
                <a:latin typeface="Barlow" panose="00000500000000000000" pitchFamily="2" charset="0"/>
              </a:rPr>
              <a:t>Gruppesnak om cases </a:t>
            </a:r>
          </a:p>
          <a:p>
            <a:pPr>
              <a:lnSpc>
                <a:spcPct val="150000"/>
              </a:lnSpc>
            </a:pPr>
            <a:r>
              <a:rPr lang="da-DK" dirty="0">
                <a:latin typeface="Barlow" panose="00000500000000000000" pitchFamily="2" charset="0"/>
              </a:rPr>
              <a:t>Opsamling og tjek ud</a:t>
            </a:r>
          </a:p>
        </p:txBody>
      </p:sp>
      <p:grpSp>
        <p:nvGrpSpPr>
          <p:cNvPr id="9" name="Gruppe 8">
            <a:extLst>
              <a:ext uri="{FF2B5EF4-FFF2-40B4-BE49-F238E27FC236}">
                <a16:creationId xmlns:a16="http://schemas.microsoft.com/office/drawing/2014/main" id="{30A984A3-72F6-F792-835C-8715543E0463}"/>
              </a:ext>
            </a:extLst>
          </p:cNvPr>
          <p:cNvGrpSpPr/>
          <p:nvPr/>
        </p:nvGrpSpPr>
        <p:grpSpPr>
          <a:xfrm>
            <a:off x="5422899" y="-2491130"/>
            <a:ext cx="10128459" cy="4982260"/>
            <a:chOff x="5422899" y="-2491130"/>
            <a:chExt cx="10128459" cy="4982260"/>
          </a:xfrm>
        </p:grpSpPr>
        <p:pic>
          <p:nvPicPr>
            <p:cNvPr id="10" name="Billede 9" descr="Et billede, der indeholder hjerte&#10;&#10;Automatisk genereret beskrivelse">
              <a:extLst>
                <a:ext uri="{FF2B5EF4-FFF2-40B4-BE49-F238E27FC236}">
                  <a16:creationId xmlns:a16="http://schemas.microsoft.com/office/drawing/2014/main" id="{84153C2F-82DE-CD19-A57C-1F8333C409E2}"/>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11" name="Billede 10" descr="Et billede, der indeholder Font/skrifttype, Grafik, tekst, design&#10;&#10;Automatisk genereret beskrivelse">
              <a:extLst>
                <a:ext uri="{FF2B5EF4-FFF2-40B4-BE49-F238E27FC236}">
                  <a16:creationId xmlns:a16="http://schemas.microsoft.com/office/drawing/2014/main" id="{B25532F4-F1E8-8CDC-78FB-B35B14AD4AA2}"/>
                </a:ext>
              </a:extLst>
            </p:cNvPr>
            <p:cNvPicPr>
              <a:picLocks noChangeAspect="1"/>
            </p:cNvPicPr>
            <p:nvPr/>
          </p:nvPicPr>
          <p:blipFill>
            <a:blip r:embed="rId5">
              <a:duotone>
                <a:prstClr val="black"/>
                <a:srgbClr val="96D5EB">
                  <a:tint val="45000"/>
                  <a:satMod val="400000"/>
                </a:srgbClr>
              </a:duotone>
              <a:extLst>
                <a:ext uri="{BEBA8EAE-BF5A-486C-A8C5-ECC9F3942E4B}">
                  <a14:imgProps xmlns:a14="http://schemas.microsoft.com/office/drawing/2010/main">
                    <a14:imgLayer r:embed="rId6">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
        <p:nvSpPr>
          <p:cNvPr id="4" name="Tekstfelt 3">
            <a:extLst>
              <a:ext uri="{FF2B5EF4-FFF2-40B4-BE49-F238E27FC236}">
                <a16:creationId xmlns:a16="http://schemas.microsoft.com/office/drawing/2014/main" id="{62E8DC9D-1105-FBBA-83C9-64727F6A21F4}"/>
              </a:ext>
            </a:extLst>
          </p:cNvPr>
          <p:cNvSpPr txBox="1"/>
          <p:nvPr/>
        </p:nvSpPr>
        <p:spPr>
          <a:xfrm>
            <a:off x="6912224" y="4851744"/>
            <a:ext cx="4768821" cy="1384995"/>
          </a:xfrm>
          <a:prstGeom prst="rect">
            <a:avLst/>
          </a:prstGeom>
          <a:noFill/>
        </p:spPr>
        <p:txBody>
          <a:bodyPr wrap="square" rtlCol="0">
            <a:spAutoFit/>
          </a:bodyPr>
          <a:lstStyle/>
          <a:p>
            <a:pPr algn="ctr"/>
            <a:r>
              <a:rPr lang="da-DK" sz="2800" b="1" i="1" dirty="0">
                <a:latin typeface="Barlow" pitchFamily="2" charset="77"/>
              </a:rPr>
              <a:t>Vigtigt!</a:t>
            </a:r>
          </a:p>
          <a:p>
            <a:r>
              <a:rPr lang="da-DK" sz="2800" dirty="0">
                <a:latin typeface="Barlow" pitchFamily="2" charset="77"/>
              </a:rPr>
              <a:t>Spørg endelig undervejs, hvis der er noget, du ikke forstår!</a:t>
            </a:r>
          </a:p>
        </p:txBody>
      </p:sp>
    </p:spTree>
    <p:extLst>
      <p:ext uri="{BB962C8B-B14F-4D97-AF65-F5344CB8AC3E}">
        <p14:creationId xmlns:p14="http://schemas.microsoft.com/office/powerpoint/2010/main" val="3489924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uppe 11">
            <a:extLst>
              <a:ext uri="{FF2B5EF4-FFF2-40B4-BE49-F238E27FC236}">
                <a16:creationId xmlns:a16="http://schemas.microsoft.com/office/drawing/2014/main" id="{B446D530-D092-1241-067F-167CEE7DD281}"/>
              </a:ext>
            </a:extLst>
          </p:cNvPr>
          <p:cNvGrpSpPr/>
          <p:nvPr/>
        </p:nvGrpSpPr>
        <p:grpSpPr>
          <a:xfrm>
            <a:off x="5422899" y="-2491130"/>
            <a:ext cx="10128459" cy="4982260"/>
            <a:chOff x="5422899" y="-2491130"/>
            <a:chExt cx="10128459" cy="4982260"/>
          </a:xfrm>
        </p:grpSpPr>
        <p:pic>
          <p:nvPicPr>
            <p:cNvPr id="13" name="Billede 12" descr="Et billede, der indeholder hjerte&#10;&#10;Automatisk genereret beskrivelse">
              <a:extLst>
                <a:ext uri="{FF2B5EF4-FFF2-40B4-BE49-F238E27FC236}">
                  <a16:creationId xmlns:a16="http://schemas.microsoft.com/office/drawing/2014/main" id="{3BA460AC-5D72-F964-E1BA-B281CA716E5D}"/>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14" name="Billede 13" descr="Et billede, der indeholder Font/skrifttype, Grafik, tekst, design&#10;&#10;Automatisk genereret beskrivelse">
              <a:extLst>
                <a:ext uri="{FF2B5EF4-FFF2-40B4-BE49-F238E27FC236}">
                  <a16:creationId xmlns:a16="http://schemas.microsoft.com/office/drawing/2014/main" id="{33D66507-A1FC-5B83-7E7D-CF086AA2AD76}"/>
                </a:ext>
              </a:extLst>
            </p:cNvPr>
            <p:cNvPicPr>
              <a:picLocks noChangeAspect="1"/>
            </p:cNvPicPr>
            <p:nvPr/>
          </p:nvPicPr>
          <p:blipFill>
            <a:blip r:embed="rId5">
              <a:duotone>
                <a:prstClr val="black"/>
                <a:srgbClr val="96D5EB">
                  <a:tint val="45000"/>
                  <a:satMod val="400000"/>
                </a:srgbClr>
              </a:duotone>
              <a:extLst>
                <a:ext uri="{BEBA8EAE-BF5A-486C-A8C5-ECC9F3942E4B}">
                  <a14:imgProps xmlns:a14="http://schemas.microsoft.com/office/drawing/2010/main">
                    <a14:imgLayer r:embed="rId6">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
        <p:nvSpPr>
          <p:cNvPr id="2" name="Titel 1">
            <a:extLst>
              <a:ext uri="{FF2B5EF4-FFF2-40B4-BE49-F238E27FC236}">
                <a16:creationId xmlns:a16="http://schemas.microsoft.com/office/drawing/2014/main" id="{16387107-65BE-5FFC-2625-57AD975F89F0}"/>
              </a:ext>
            </a:extLst>
          </p:cNvPr>
          <p:cNvSpPr>
            <a:spLocks noGrp="1"/>
          </p:cNvSpPr>
          <p:nvPr>
            <p:ph type="title"/>
          </p:nvPr>
        </p:nvSpPr>
        <p:spPr/>
        <p:txBody>
          <a:bodyPr>
            <a:normAutofit/>
          </a:bodyPr>
          <a:lstStyle/>
          <a:p>
            <a:r>
              <a:rPr lang="da-DK" sz="5400" b="1" i="1" dirty="0">
                <a:latin typeface="Barlow" panose="00000500000000000000" pitchFamily="2" charset="0"/>
              </a:rPr>
              <a:t>Køn og kønsidentitet</a:t>
            </a:r>
          </a:p>
        </p:txBody>
      </p:sp>
      <p:sp>
        <p:nvSpPr>
          <p:cNvPr id="4" name="Tekstfelt 3">
            <a:extLst>
              <a:ext uri="{FF2B5EF4-FFF2-40B4-BE49-F238E27FC236}">
                <a16:creationId xmlns:a16="http://schemas.microsoft.com/office/drawing/2014/main" id="{C834D4B6-7BE0-03B8-7C29-6C02BBC0F0AE}"/>
              </a:ext>
            </a:extLst>
          </p:cNvPr>
          <p:cNvSpPr txBox="1"/>
          <p:nvPr/>
        </p:nvSpPr>
        <p:spPr>
          <a:xfrm>
            <a:off x="985838" y="1357313"/>
            <a:ext cx="6136322" cy="553998"/>
          </a:xfrm>
          <a:prstGeom prst="rect">
            <a:avLst/>
          </a:prstGeom>
          <a:noFill/>
        </p:spPr>
        <p:txBody>
          <a:bodyPr wrap="square" rtlCol="0">
            <a:spAutoFit/>
          </a:bodyPr>
          <a:lstStyle/>
          <a:p>
            <a:r>
              <a:rPr lang="da-DK" sz="3000" i="1" dirty="0">
                <a:latin typeface="Barlow" pitchFamily="2" charset="77"/>
              </a:rPr>
              <a:t>- Hos De grønne pigespejdere</a:t>
            </a:r>
          </a:p>
        </p:txBody>
      </p:sp>
      <p:sp>
        <p:nvSpPr>
          <p:cNvPr id="6" name="Tekstfelt 5">
            <a:extLst>
              <a:ext uri="{FF2B5EF4-FFF2-40B4-BE49-F238E27FC236}">
                <a16:creationId xmlns:a16="http://schemas.microsoft.com/office/drawing/2014/main" id="{DF2D4ADD-AD22-8E56-8640-97878213A82D}"/>
              </a:ext>
            </a:extLst>
          </p:cNvPr>
          <p:cNvSpPr txBox="1"/>
          <p:nvPr/>
        </p:nvSpPr>
        <p:spPr>
          <a:xfrm>
            <a:off x="838199" y="2491131"/>
            <a:ext cx="3852861" cy="954107"/>
          </a:xfrm>
          <a:prstGeom prst="rect">
            <a:avLst/>
          </a:prstGeom>
          <a:noFill/>
        </p:spPr>
        <p:txBody>
          <a:bodyPr wrap="square" rtlCol="0">
            <a:spAutoFit/>
          </a:bodyPr>
          <a:lstStyle/>
          <a:p>
            <a:r>
              <a:rPr lang="da-DK" sz="2800" dirty="0">
                <a:latin typeface="Barlow" pitchFamily="2" charset="77"/>
              </a:rPr>
              <a:t>Ikke et vakuum, men </a:t>
            </a:r>
          </a:p>
          <a:p>
            <a:r>
              <a:rPr lang="da-DK" sz="2800" dirty="0">
                <a:latin typeface="Barlow" pitchFamily="2" charset="77"/>
              </a:rPr>
              <a:t>en del af samfundet</a:t>
            </a:r>
          </a:p>
        </p:txBody>
      </p:sp>
      <p:sp>
        <p:nvSpPr>
          <p:cNvPr id="8" name="Tekstfelt 7">
            <a:extLst>
              <a:ext uri="{FF2B5EF4-FFF2-40B4-BE49-F238E27FC236}">
                <a16:creationId xmlns:a16="http://schemas.microsoft.com/office/drawing/2014/main" id="{320479DE-1021-0040-DC56-FD95E0B616E1}"/>
              </a:ext>
            </a:extLst>
          </p:cNvPr>
          <p:cNvSpPr txBox="1"/>
          <p:nvPr/>
        </p:nvSpPr>
        <p:spPr>
          <a:xfrm>
            <a:off x="8267701" y="2048593"/>
            <a:ext cx="3924299" cy="954107"/>
          </a:xfrm>
          <a:prstGeom prst="rect">
            <a:avLst/>
          </a:prstGeom>
          <a:noFill/>
        </p:spPr>
        <p:txBody>
          <a:bodyPr wrap="square" rtlCol="0">
            <a:spAutoFit/>
          </a:bodyPr>
          <a:lstStyle/>
          <a:p>
            <a:r>
              <a:rPr lang="da-DK" sz="2800" dirty="0">
                <a:latin typeface="Barlow" pitchFamily="2" charset="77"/>
              </a:rPr>
              <a:t>Børne- og ungdomsorganisation</a:t>
            </a:r>
          </a:p>
        </p:txBody>
      </p:sp>
      <p:sp>
        <p:nvSpPr>
          <p:cNvPr id="9" name="Tekstfelt 8">
            <a:extLst>
              <a:ext uri="{FF2B5EF4-FFF2-40B4-BE49-F238E27FC236}">
                <a16:creationId xmlns:a16="http://schemas.microsoft.com/office/drawing/2014/main" id="{0D87B453-583F-6149-BECD-19B79F767DE6}"/>
              </a:ext>
            </a:extLst>
          </p:cNvPr>
          <p:cNvSpPr txBox="1"/>
          <p:nvPr/>
        </p:nvSpPr>
        <p:spPr>
          <a:xfrm>
            <a:off x="985838" y="5016852"/>
            <a:ext cx="4595814" cy="954107"/>
          </a:xfrm>
          <a:prstGeom prst="rect">
            <a:avLst/>
          </a:prstGeom>
          <a:noFill/>
        </p:spPr>
        <p:txBody>
          <a:bodyPr wrap="square" rtlCol="0">
            <a:spAutoFit/>
          </a:bodyPr>
          <a:lstStyle/>
          <a:p>
            <a:r>
              <a:rPr lang="da-DK" sz="2800" dirty="0">
                <a:latin typeface="Barlow" pitchFamily="2" charset="77"/>
              </a:rPr>
              <a:t>Relevant, stærkt og frit </a:t>
            </a:r>
          </a:p>
          <a:p>
            <a:r>
              <a:rPr lang="da-DK" sz="2800" dirty="0">
                <a:latin typeface="Barlow" pitchFamily="2" charset="77"/>
              </a:rPr>
              <a:t>fællesskab for børn og unge</a:t>
            </a:r>
          </a:p>
        </p:txBody>
      </p:sp>
      <p:sp>
        <p:nvSpPr>
          <p:cNvPr id="11" name="Tekstfelt 10">
            <a:extLst>
              <a:ext uri="{FF2B5EF4-FFF2-40B4-BE49-F238E27FC236}">
                <a16:creationId xmlns:a16="http://schemas.microsoft.com/office/drawing/2014/main" id="{C0FE9A78-36C8-E819-748E-2729C5D42D98}"/>
              </a:ext>
            </a:extLst>
          </p:cNvPr>
          <p:cNvSpPr txBox="1"/>
          <p:nvPr/>
        </p:nvSpPr>
        <p:spPr>
          <a:xfrm>
            <a:off x="7686675" y="5456667"/>
            <a:ext cx="4186237" cy="523220"/>
          </a:xfrm>
          <a:prstGeom prst="rect">
            <a:avLst/>
          </a:prstGeom>
          <a:noFill/>
        </p:spPr>
        <p:txBody>
          <a:bodyPr wrap="square" rtlCol="0">
            <a:spAutoFit/>
          </a:bodyPr>
          <a:lstStyle/>
          <a:p>
            <a:r>
              <a:rPr lang="da-DK" sz="2800" dirty="0">
                <a:latin typeface="Barlow" pitchFamily="2" charset="77"/>
              </a:rPr>
              <a:t>Alle roller er pigeroller!</a:t>
            </a:r>
          </a:p>
        </p:txBody>
      </p:sp>
      <p:sp>
        <p:nvSpPr>
          <p:cNvPr id="15" name="Tekstfelt 14">
            <a:extLst>
              <a:ext uri="{FF2B5EF4-FFF2-40B4-BE49-F238E27FC236}">
                <a16:creationId xmlns:a16="http://schemas.microsoft.com/office/drawing/2014/main" id="{D955053B-E138-A938-0F60-153B670930CC}"/>
              </a:ext>
            </a:extLst>
          </p:cNvPr>
          <p:cNvSpPr txBox="1"/>
          <p:nvPr/>
        </p:nvSpPr>
        <p:spPr>
          <a:xfrm>
            <a:off x="5581652" y="3504064"/>
            <a:ext cx="2105023" cy="954107"/>
          </a:xfrm>
          <a:prstGeom prst="rect">
            <a:avLst/>
          </a:prstGeom>
          <a:noFill/>
        </p:spPr>
        <p:txBody>
          <a:bodyPr wrap="square" rtlCol="0">
            <a:spAutoFit/>
          </a:bodyPr>
          <a:lstStyle/>
          <a:p>
            <a:r>
              <a:rPr lang="da-DK" sz="2800" dirty="0">
                <a:latin typeface="Barlow" pitchFamily="2" charset="77"/>
              </a:rPr>
              <a:t>Åbenhed + frirum</a:t>
            </a:r>
          </a:p>
        </p:txBody>
      </p:sp>
    </p:spTree>
    <p:extLst>
      <p:ext uri="{BB962C8B-B14F-4D97-AF65-F5344CB8AC3E}">
        <p14:creationId xmlns:p14="http://schemas.microsoft.com/office/powerpoint/2010/main" val="741800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1" grpId="0"/>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uppe 11">
            <a:extLst>
              <a:ext uri="{FF2B5EF4-FFF2-40B4-BE49-F238E27FC236}">
                <a16:creationId xmlns:a16="http://schemas.microsoft.com/office/drawing/2014/main" id="{B446D530-D092-1241-067F-167CEE7DD281}"/>
              </a:ext>
            </a:extLst>
          </p:cNvPr>
          <p:cNvGrpSpPr/>
          <p:nvPr/>
        </p:nvGrpSpPr>
        <p:grpSpPr>
          <a:xfrm>
            <a:off x="5422899" y="-2491130"/>
            <a:ext cx="10128459" cy="4982260"/>
            <a:chOff x="5422899" y="-2491130"/>
            <a:chExt cx="10128459" cy="4982260"/>
          </a:xfrm>
        </p:grpSpPr>
        <p:pic>
          <p:nvPicPr>
            <p:cNvPr id="13" name="Billede 12" descr="Et billede, der indeholder hjerte&#10;&#10;Automatisk genereret beskrivelse">
              <a:extLst>
                <a:ext uri="{FF2B5EF4-FFF2-40B4-BE49-F238E27FC236}">
                  <a16:creationId xmlns:a16="http://schemas.microsoft.com/office/drawing/2014/main" id="{3BA460AC-5D72-F964-E1BA-B281CA716E5D}"/>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14" name="Billede 13" descr="Et billede, der indeholder Font/skrifttype, Grafik, tekst, design&#10;&#10;Automatisk genereret beskrivelse">
              <a:extLst>
                <a:ext uri="{FF2B5EF4-FFF2-40B4-BE49-F238E27FC236}">
                  <a16:creationId xmlns:a16="http://schemas.microsoft.com/office/drawing/2014/main" id="{33D66507-A1FC-5B83-7E7D-CF086AA2AD76}"/>
                </a:ext>
              </a:extLst>
            </p:cNvPr>
            <p:cNvPicPr>
              <a:picLocks noChangeAspect="1"/>
            </p:cNvPicPr>
            <p:nvPr/>
          </p:nvPicPr>
          <p:blipFill>
            <a:blip r:embed="rId5">
              <a:duotone>
                <a:prstClr val="black"/>
                <a:srgbClr val="96D5EB">
                  <a:tint val="45000"/>
                  <a:satMod val="400000"/>
                </a:srgbClr>
              </a:duotone>
              <a:extLst>
                <a:ext uri="{BEBA8EAE-BF5A-486C-A8C5-ECC9F3942E4B}">
                  <a14:imgProps xmlns:a14="http://schemas.microsoft.com/office/drawing/2010/main">
                    <a14:imgLayer r:embed="rId6">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
        <p:nvSpPr>
          <p:cNvPr id="2" name="Titel 1">
            <a:extLst>
              <a:ext uri="{FF2B5EF4-FFF2-40B4-BE49-F238E27FC236}">
                <a16:creationId xmlns:a16="http://schemas.microsoft.com/office/drawing/2014/main" id="{16387107-65BE-5FFC-2625-57AD975F89F0}"/>
              </a:ext>
            </a:extLst>
          </p:cNvPr>
          <p:cNvSpPr>
            <a:spLocks noGrp="1"/>
          </p:cNvSpPr>
          <p:nvPr>
            <p:ph type="title"/>
          </p:nvPr>
        </p:nvSpPr>
        <p:spPr/>
        <p:txBody>
          <a:bodyPr>
            <a:normAutofit/>
          </a:bodyPr>
          <a:lstStyle/>
          <a:p>
            <a:r>
              <a:rPr lang="da-DK" sz="5400" b="1" i="1" dirty="0">
                <a:latin typeface="Barlow" panose="00000500000000000000" pitchFamily="2" charset="0"/>
              </a:rPr>
              <a:t>Køn og kønsidentitet</a:t>
            </a:r>
          </a:p>
        </p:txBody>
      </p:sp>
      <p:sp>
        <p:nvSpPr>
          <p:cNvPr id="3" name="Pladsholder til indhold 2">
            <a:extLst>
              <a:ext uri="{FF2B5EF4-FFF2-40B4-BE49-F238E27FC236}">
                <a16:creationId xmlns:a16="http://schemas.microsoft.com/office/drawing/2014/main" id="{4535B02A-D749-8744-61CA-544AD5E9D6AA}"/>
              </a:ext>
            </a:extLst>
          </p:cNvPr>
          <p:cNvSpPr>
            <a:spLocks noGrp="1"/>
          </p:cNvSpPr>
          <p:nvPr>
            <p:ph idx="1"/>
          </p:nvPr>
        </p:nvSpPr>
        <p:spPr>
          <a:xfrm>
            <a:off x="838200" y="2105667"/>
            <a:ext cx="6283960" cy="4351338"/>
          </a:xfrm>
        </p:spPr>
        <p:txBody>
          <a:bodyPr>
            <a:normAutofit/>
          </a:bodyPr>
          <a:lstStyle/>
          <a:p>
            <a:pPr>
              <a:lnSpc>
                <a:spcPct val="150000"/>
              </a:lnSpc>
            </a:pPr>
            <a:r>
              <a:rPr lang="da-DK" dirty="0">
                <a:latin typeface="Barlow" panose="00000500000000000000" pitchFamily="2" charset="0"/>
              </a:rPr>
              <a:t>Nyt samtalehæfte med fokus på kønsidentitet</a:t>
            </a:r>
          </a:p>
          <a:p>
            <a:pPr lvl="1">
              <a:lnSpc>
                <a:spcPct val="150000"/>
              </a:lnSpc>
            </a:pPr>
            <a:r>
              <a:rPr lang="da-DK" dirty="0">
                <a:latin typeface="Barlow" panose="00000500000000000000" pitchFamily="2" charset="0"/>
              </a:rPr>
              <a:t>Ordbog </a:t>
            </a:r>
          </a:p>
          <a:p>
            <a:pPr lvl="1">
              <a:lnSpc>
                <a:spcPct val="150000"/>
              </a:lnSpc>
            </a:pPr>
            <a:r>
              <a:rPr lang="da-DK" dirty="0">
                <a:latin typeface="Barlow" panose="00000500000000000000" pitchFamily="2" charset="0"/>
              </a:rPr>
              <a:t>Guide til pronominer </a:t>
            </a:r>
          </a:p>
          <a:p>
            <a:pPr lvl="1">
              <a:lnSpc>
                <a:spcPct val="150000"/>
              </a:lnSpc>
            </a:pPr>
            <a:r>
              <a:rPr lang="da-DK" dirty="0">
                <a:latin typeface="Barlow" panose="00000500000000000000" pitchFamily="2" charset="0"/>
              </a:rPr>
              <a:t>Fire gode råd til den gode samtale</a:t>
            </a:r>
          </a:p>
          <a:p>
            <a:pPr>
              <a:lnSpc>
                <a:spcPct val="150000"/>
              </a:lnSpc>
            </a:pPr>
            <a:r>
              <a:rPr lang="da-DK" dirty="0">
                <a:latin typeface="Barlow" panose="00000500000000000000" pitchFamily="2" charset="0"/>
              </a:rPr>
              <a:t>Arbejdsgruppe med fokus på køn </a:t>
            </a:r>
          </a:p>
          <a:p>
            <a:pPr>
              <a:lnSpc>
                <a:spcPct val="150000"/>
              </a:lnSpc>
            </a:pPr>
            <a:endParaRPr lang="da-DK" dirty="0">
              <a:latin typeface="Barlow" panose="00000500000000000000" pitchFamily="2" charset="0"/>
            </a:endParaRPr>
          </a:p>
          <a:p>
            <a:pPr lvl="1">
              <a:lnSpc>
                <a:spcPct val="150000"/>
              </a:lnSpc>
            </a:pPr>
            <a:endParaRPr lang="da-DK" dirty="0">
              <a:latin typeface="Barlow" panose="00000500000000000000" pitchFamily="2" charset="0"/>
            </a:endParaRPr>
          </a:p>
        </p:txBody>
      </p:sp>
      <p:pic>
        <p:nvPicPr>
          <p:cNvPr id="5" name="Billede 4" descr="Et billede, der indeholder tekst, plakat, grafisk design, Font/skrifttype&#10;&#10;Automatisk genereret beskrivelse">
            <a:extLst>
              <a:ext uri="{FF2B5EF4-FFF2-40B4-BE49-F238E27FC236}">
                <a16:creationId xmlns:a16="http://schemas.microsoft.com/office/drawing/2014/main" id="{4BE59188-12F8-07E6-0385-ED132009235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513907">
            <a:off x="7534159" y="1895895"/>
            <a:ext cx="3083046" cy="4371362"/>
          </a:xfrm>
          <a:prstGeom prst="rect">
            <a:avLst/>
          </a:prstGeom>
          <a:ln>
            <a:noFill/>
          </a:ln>
          <a:effectLst>
            <a:outerShdw blurRad="292100" dist="139700" dir="2700000" algn="tl" rotWithShape="0">
              <a:srgbClr val="333333">
                <a:alpha val="65000"/>
              </a:srgbClr>
            </a:outerShdw>
          </a:effectLst>
        </p:spPr>
      </p:pic>
      <p:sp>
        <p:nvSpPr>
          <p:cNvPr id="4" name="Tekstfelt 3">
            <a:extLst>
              <a:ext uri="{FF2B5EF4-FFF2-40B4-BE49-F238E27FC236}">
                <a16:creationId xmlns:a16="http://schemas.microsoft.com/office/drawing/2014/main" id="{C834D4B6-7BE0-03B8-7C29-6C02BBC0F0AE}"/>
              </a:ext>
            </a:extLst>
          </p:cNvPr>
          <p:cNvSpPr txBox="1"/>
          <p:nvPr/>
        </p:nvSpPr>
        <p:spPr>
          <a:xfrm>
            <a:off x="985838" y="1357313"/>
            <a:ext cx="6136322" cy="553998"/>
          </a:xfrm>
          <a:prstGeom prst="rect">
            <a:avLst/>
          </a:prstGeom>
          <a:noFill/>
        </p:spPr>
        <p:txBody>
          <a:bodyPr wrap="square" rtlCol="0">
            <a:spAutoFit/>
          </a:bodyPr>
          <a:lstStyle/>
          <a:p>
            <a:r>
              <a:rPr lang="da-DK" sz="3000" i="1" dirty="0">
                <a:latin typeface="Barlow" pitchFamily="2" charset="77"/>
              </a:rPr>
              <a:t>- Hos De grønne pigespejdere</a:t>
            </a:r>
          </a:p>
        </p:txBody>
      </p:sp>
    </p:spTree>
    <p:extLst>
      <p:ext uri="{BB962C8B-B14F-4D97-AF65-F5344CB8AC3E}">
        <p14:creationId xmlns:p14="http://schemas.microsoft.com/office/powerpoint/2010/main" val="2776517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uppe 19">
            <a:extLst>
              <a:ext uri="{FF2B5EF4-FFF2-40B4-BE49-F238E27FC236}">
                <a16:creationId xmlns:a16="http://schemas.microsoft.com/office/drawing/2014/main" id="{25F4C683-1431-62CD-064E-7B81215C3339}"/>
              </a:ext>
            </a:extLst>
          </p:cNvPr>
          <p:cNvGrpSpPr/>
          <p:nvPr/>
        </p:nvGrpSpPr>
        <p:grpSpPr>
          <a:xfrm>
            <a:off x="5422899" y="-2491130"/>
            <a:ext cx="10128459" cy="4982260"/>
            <a:chOff x="5422899" y="-2491130"/>
            <a:chExt cx="10128459" cy="4982260"/>
          </a:xfrm>
        </p:grpSpPr>
        <p:pic>
          <p:nvPicPr>
            <p:cNvPr id="21" name="Billede 20" descr="Et billede, der indeholder hjerte&#10;&#10;Automatisk genereret beskrivelse">
              <a:extLst>
                <a:ext uri="{FF2B5EF4-FFF2-40B4-BE49-F238E27FC236}">
                  <a16:creationId xmlns:a16="http://schemas.microsoft.com/office/drawing/2014/main" id="{31850554-D542-1A4A-2474-4503FE8968F1}"/>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22" name="Billede 21" descr="Et billede, der indeholder Font/skrifttype, Grafik, tekst, design&#10;&#10;Automatisk genereret beskrivelse">
              <a:extLst>
                <a:ext uri="{FF2B5EF4-FFF2-40B4-BE49-F238E27FC236}">
                  <a16:creationId xmlns:a16="http://schemas.microsoft.com/office/drawing/2014/main" id="{793EBEEC-C70C-C7EA-E92B-3C7562963788}"/>
                </a:ext>
              </a:extLst>
            </p:cNvPr>
            <p:cNvPicPr>
              <a:picLocks noChangeAspect="1"/>
            </p:cNvPicPr>
            <p:nvPr/>
          </p:nvPicPr>
          <p:blipFill>
            <a:blip r:embed="rId5">
              <a:duotone>
                <a:prstClr val="black"/>
                <a:srgbClr val="96D5EB">
                  <a:tint val="45000"/>
                  <a:satMod val="400000"/>
                </a:srgbClr>
              </a:duotone>
              <a:extLst>
                <a:ext uri="{BEBA8EAE-BF5A-486C-A8C5-ECC9F3942E4B}">
                  <a14:imgProps xmlns:a14="http://schemas.microsoft.com/office/drawing/2010/main">
                    <a14:imgLayer r:embed="rId6">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
        <p:nvSpPr>
          <p:cNvPr id="2" name="Titel 1">
            <a:extLst>
              <a:ext uri="{FF2B5EF4-FFF2-40B4-BE49-F238E27FC236}">
                <a16:creationId xmlns:a16="http://schemas.microsoft.com/office/drawing/2014/main" id="{9D1DDC05-287F-ABE8-EC02-BAE228D88681}"/>
              </a:ext>
            </a:extLst>
          </p:cNvPr>
          <p:cNvSpPr>
            <a:spLocks noGrp="1"/>
          </p:cNvSpPr>
          <p:nvPr>
            <p:ph type="title"/>
          </p:nvPr>
        </p:nvSpPr>
        <p:spPr/>
        <p:txBody>
          <a:bodyPr>
            <a:normAutofit/>
          </a:bodyPr>
          <a:lstStyle/>
          <a:p>
            <a:r>
              <a:rPr lang="da-DK" sz="5400" b="1" i="1" dirty="0">
                <a:latin typeface="Barlow" pitchFamily="2" charset="77"/>
              </a:rPr>
              <a:t>Køn i Korpset</a:t>
            </a:r>
          </a:p>
        </p:txBody>
      </p:sp>
      <p:sp>
        <p:nvSpPr>
          <p:cNvPr id="5" name="Pladsholder til indhold 4">
            <a:extLst>
              <a:ext uri="{FF2B5EF4-FFF2-40B4-BE49-F238E27FC236}">
                <a16:creationId xmlns:a16="http://schemas.microsoft.com/office/drawing/2014/main" id="{543EA2EA-D42E-ACF1-13B9-7BDE5BB6B86C}"/>
              </a:ext>
            </a:extLst>
          </p:cNvPr>
          <p:cNvSpPr>
            <a:spLocks noGrp="1"/>
          </p:cNvSpPr>
          <p:nvPr>
            <p:ph idx="1"/>
          </p:nvPr>
        </p:nvSpPr>
        <p:spPr>
          <a:xfrm>
            <a:off x="838200" y="1795297"/>
            <a:ext cx="10515600" cy="4351338"/>
          </a:xfrm>
        </p:spPr>
        <p:txBody>
          <a:bodyPr/>
          <a:lstStyle/>
          <a:p>
            <a:r>
              <a:rPr lang="da-DK" dirty="0">
                <a:latin typeface="Barlow" pitchFamily="2" charset="77"/>
              </a:rPr>
              <a:t>Initiativtageren, Marco, er selv nonbinær: agens </a:t>
            </a:r>
          </a:p>
          <a:p>
            <a:endParaRPr lang="da-DK" dirty="0">
              <a:latin typeface="Barlow" pitchFamily="2" charset="77"/>
            </a:endParaRPr>
          </a:p>
          <a:p>
            <a:r>
              <a:rPr lang="da-DK" dirty="0">
                <a:latin typeface="Barlow" pitchFamily="2" charset="77"/>
              </a:rPr>
              <a:t>Fokusgrupper + interviews med transkønnede spejdere</a:t>
            </a:r>
          </a:p>
          <a:p>
            <a:endParaRPr lang="da-DK" dirty="0">
              <a:latin typeface="Barlow" pitchFamily="2" charset="77"/>
            </a:endParaRPr>
          </a:p>
          <a:p>
            <a:r>
              <a:rPr lang="da-DK" dirty="0">
                <a:latin typeface="Barlow" pitchFamily="2" charset="77"/>
              </a:rPr>
              <a:t>Transparent og åben proces</a:t>
            </a:r>
          </a:p>
        </p:txBody>
      </p:sp>
    </p:spTree>
    <p:extLst>
      <p:ext uri="{BB962C8B-B14F-4D97-AF65-F5344CB8AC3E}">
        <p14:creationId xmlns:p14="http://schemas.microsoft.com/office/powerpoint/2010/main" val="2082663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descr="Et billede, der indeholder mønster, kvadratisk, pixel, design&#10;&#10;Automatisk genereret beskrivelse">
            <a:extLst>
              <a:ext uri="{FF2B5EF4-FFF2-40B4-BE49-F238E27FC236}">
                <a16:creationId xmlns:a16="http://schemas.microsoft.com/office/drawing/2014/main" id="{5B7534F2-BB1B-B9FD-0791-61D78C9D1B20}"/>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2537" b="98097" l="2119" r="97458">
                        <a14:foregroundMark x1="2993" y1="7718" x2="3178" y2="2748"/>
                        <a14:foregroundMark x1="2542" y1="19873" x2="2616" y2="17868"/>
                        <a14:foregroundMark x1="11441" y1="10782" x2="12712" y2="11205"/>
                        <a14:foregroundMark x1="5349" y1="29387" x2="6356" y2="30233"/>
                        <a14:foregroundMark x1="2331" y1="26850" x2="5349" y2="29387"/>
                        <a14:foregroundMark x1="2119" y1="35307" x2="2119" y2="35307"/>
                        <a14:foregroundMark x1="4661" y1="41015" x2="4661" y2="41015"/>
                        <a14:foregroundMark x1="2754" y1="45455" x2="2966" y2="46723"/>
                        <a14:foregroundMark x1="2542" y1="65539" x2="2542" y2="65539"/>
                        <a14:foregroundMark x1="2542" y1="74419" x2="2542" y2="74419"/>
                        <a14:foregroundMark x1="5720" y1="70613" x2="5720" y2="70613"/>
                        <a14:foregroundMark x1="11441" y1="54334" x2="10805" y2="62579"/>
                        <a14:foregroundMark x1="17373" y1="59197" x2="17373" y2="59197"/>
                        <a14:foregroundMark x1="16949" y1="52008" x2="16949" y2="52008"/>
                        <a14:foregroundMark x1="14195" y1="43763" x2="14195" y2="43763"/>
                        <a14:foregroundMark x1="21186" y1="43975" x2="21186" y2="43975"/>
                        <a14:foregroundMark x1="23517" y1="47357" x2="23517" y2="47357"/>
                        <a14:foregroundMark x1="11653" y1="30444" x2="11653" y2="30444"/>
                        <a14:foregroundMark x1="25847" y1="34038" x2="25847" y2="34038"/>
                        <a14:foregroundMark x1="29025" y1="29175" x2="29025" y2="29175"/>
                        <a14:foregroundMark x1="25847" y1="21564" x2="25847" y2="21564"/>
                        <a14:foregroundMark x1="21610" y1="38266" x2="21610" y2="38266"/>
                        <a14:foregroundMark x1="29449" y1="48626" x2="29449" y2="48626"/>
                        <a14:foregroundMark x1="10169" y1="87315" x2="10169" y2="87315"/>
                        <a14:foregroundMark x1="20339" y1="87526" x2="20339" y2="87526"/>
                        <a14:foregroundMark x1="20551" y1="84567" x2="20551" y2="84567"/>
                        <a14:foregroundMark x1="20975" y1="92178" x2="20975" y2="92178"/>
                        <a14:foregroundMark x1="3178" y1="96829" x2="3178" y2="96829"/>
                        <a14:foregroundMark x1="8686" y1="96406" x2="8686" y2="96406"/>
                        <a14:foregroundMark x1="11229" y1="97040" x2="19068" y2="97886"/>
                        <a14:foregroundMark x1="25636" y1="91121" x2="29449" y2="88372"/>
                        <a14:foregroundMark x1="38347" y1="90909" x2="38347" y2="90909"/>
                        <a14:foregroundMark x1="41102" y1="88372" x2="41102" y2="88372"/>
                        <a14:foregroundMark x1="38136" y1="82664" x2="38136" y2="82664"/>
                        <a14:foregroundMark x1="38347" y1="73784" x2="38347" y2="73784"/>
                        <a14:foregroundMark x1="37712" y1="63848" x2="37712" y2="63848"/>
                        <a14:foregroundMark x1="44915" y1="74841" x2="44915" y2="74841"/>
                        <a14:foregroundMark x1="55508" y1="85835" x2="55508" y2="85835"/>
                        <a14:foregroundMark x1="63136" y1="82241" x2="63136" y2="82241"/>
                        <a14:foregroundMark x1="64831" y1="98097" x2="64831" y2="98097"/>
                        <a14:foregroundMark x1="71610" y1="97463" x2="71610" y2="97463"/>
                        <a14:foregroundMark x1="73729" y1="94080" x2="73729" y2="94080"/>
                        <a14:foregroundMark x1="90890" y1="97252" x2="90890" y2="97252"/>
                        <a14:foregroundMark x1="97034" y1="93658" x2="97034" y2="93658"/>
                        <a14:foregroundMark x1="97034" y1="87104" x2="97034" y2="87104"/>
                        <a14:foregroundMark x1="96822" y1="71247" x2="96822" y2="71247"/>
                        <a14:foregroundMark x1="93856" y1="57294" x2="93856" y2="57294"/>
                        <a14:foregroundMark x1="97458" y1="52431" x2="97458" y2="52431"/>
                        <a14:foregroundMark x1="95763" y1="34461" x2="95763" y2="34461"/>
                        <a14:foregroundMark x1="66525" y1="49049" x2="62712" y2="48414"/>
                        <a14:foregroundMark x1="44280" y1="47146" x2="44280" y2="38478"/>
                        <a14:foregroundMark x1="37712" y1="47569" x2="37712" y2="47569"/>
                        <a14:foregroundMark x1="37288" y1="40803" x2="37288" y2="40803"/>
                        <a14:foregroundMark x1="34110" y1="32981" x2="34110" y2="32981"/>
                        <a14:foregroundMark x1="40466" y1="30021" x2="40466" y2="30021"/>
                        <a14:foregroundMark x1="34534" y1="24736" x2="34534" y2="24736"/>
                        <a14:foregroundMark x1="32203" y1="20296" x2="32203" y2="20296"/>
                        <a14:foregroundMark x1="35593" y1="17125" x2="35593" y2="17125"/>
                        <a14:foregroundMark x1="38347" y1="20507" x2="38347" y2="20507"/>
                        <a14:foregroundMark x1="38136" y1="13108" x2="38136" y2="5708"/>
                        <a14:foregroundMark x1="30085" y1="10994" x2="30085" y2="10994"/>
                        <a14:foregroundMark x1="26483" y1="2960" x2="29237" y2="2748"/>
                        <a14:foregroundMark x1="50424" y1="6131" x2="50424" y2="2748"/>
                        <a14:foregroundMark x1="68220" y1="2748" x2="70763" y2="2748"/>
                        <a14:foregroundMark x1="67161" y1="12051" x2="67161" y2="12051"/>
                        <a14:foregroundMark x1="67585" y1="19662" x2="67585" y2="19662"/>
                        <a14:foregroundMark x1="63347" y1="26850" x2="63347" y2="26850"/>
                        <a14:foregroundMark x1="67161" y1="39112" x2="67161" y2="39112"/>
                        <a14:foregroundMark x1="73729" y1="44820" x2="73729" y2="44820"/>
                        <a14:foregroundMark x1="51907" y1="38055" x2="51907" y2="38055"/>
                        <a14:foregroundMark x1="56356" y1="29598" x2="61653" y2="29598"/>
                        <a14:foregroundMark x1="44915" y1="25793" x2="52542" y2="25793"/>
                        <a14:foregroundMark x1="52966" y1="11416" x2="52966" y2="11416"/>
                        <a14:foregroundMark x1="79449" y1="20507" x2="79661" y2="3594"/>
                        <a14:foregroundMark x1="87288" y1="11205" x2="90678" y2="12262"/>
                        <a14:foregroundMark x1="79237" y1="79704" x2="79237" y2="79704"/>
                        <a14:foregroundMark x1="37500" y1="97252" x2="40254" y2="97252"/>
                        <a14:foregroundMark x1="34534" y1="94715" x2="29873" y2="94715"/>
                        <a14:foregroundMark x1="64407" y1="68076" x2="64407" y2="68076"/>
                        <a14:foregroundMark x1="67373" y1="74630" x2="70975" y2="65116"/>
                        <a14:foregroundMark x1="76271" y1="64271" x2="79661" y2="67442"/>
                        <a14:foregroundMark x1="79025" y1="98097" x2="82203" y2="94292"/>
                        <a14:foregroundMark x1="54110" y1="64693" x2="52966" y2="58985"/>
                        <a14:foregroundMark x1="54873" y1="68499" x2="54110" y2="64693"/>
                        <a14:foregroundMark x1="51271" y1="60888" x2="46398" y2="50529"/>
                        <a14:foregroundMark x1="54873" y1="56237" x2="54873" y2="56237"/>
                        <a14:foregroundMark x1="63559" y1="61734" x2="63559" y2="61734"/>
                        <a14:foregroundMark x1="74364" y1="59408" x2="80085" y2="59408"/>
                        <a14:foregroundMark x1="82415" y1="61734" x2="82415" y2="61734"/>
                        <a14:backgroundMark x1="5508" y1="7822" x2="5085" y2="17970"/>
                        <a14:backgroundMark x1="24153" y1="16702" x2="31356" y2="18605"/>
                        <a14:backgroundMark x1="7203" y1="36786" x2="16314" y2="42283"/>
                        <a14:backgroundMark x1="8263" y1="29387" x2="8263" y2="29387"/>
                        <a14:backgroundMark x1="13983" y1="52431" x2="13983" y2="52431"/>
                        <a14:backgroundMark x1="72154" y1="61843" x2="72853" y2="61777"/>
                        <a14:backgroundMark x1="68856" y1="62156" x2="72120" y2="61846"/>
                        <a14:backgroundMark x1="76907" y1="32981" x2="76483" y2="23256"/>
                        <a14:backgroundMark x1="16737" y1="33615" x2="16737" y2="33615"/>
                        <a14:backgroundMark x1="22458" y1="70613" x2="22458" y2="70613"/>
                        <a14:backgroundMark x1="69915" y1="43129" x2="69915" y2="43129"/>
                        <a14:backgroundMark x1="16949" y1="56237" x2="16949" y2="56237"/>
                        <a14:backgroundMark x1="20763" y1="58985" x2="20763" y2="58985"/>
                        <a14:backgroundMark x1="20763" y1="65116" x2="20763" y2="65116"/>
                        <a14:backgroundMark x1="38347" y1="94715" x2="38347" y2="94715"/>
                        <a14:backgroundMark x1="29025" y1="91332" x2="29025" y2="91332"/>
                        <a14:backgroundMark x1="62076" y1="77167" x2="62076" y2="77167"/>
                        <a14:backgroundMark x1="74153" y1="70402" x2="74153" y2="70402"/>
                        <a14:backgroundMark x1="64831" y1="59197" x2="64831" y2="59197"/>
                        <a14:backgroundMark x1="55085" y1="59197" x2="55085" y2="59197"/>
                        <a14:backgroundMark x1="59746" y1="5285" x2="59746" y2="5285"/>
                        <a14:backgroundMark x1="46398" y1="20719" x2="46398" y2="20719"/>
                        <a14:backgroundMark x1="52966" y1="20719" x2="52966" y2="20719"/>
                        <a14:backgroundMark x1="56356" y1="16702" x2="56356" y2="16702"/>
                        <a14:backgroundMark x1="58898" y1="20930" x2="58898" y2="20930"/>
                        <a14:backgroundMark x1="93856" y1="29598" x2="93856" y2="29598"/>
                        <a14:backgroundMark x1="84746" y1="35095" x2="84746" y2="35095"/>
                        <a14:backgroundMark x1="82627" y1="58985" x2="82627" y2="58985"/>
                        <a14:backgroundMark x1="87712" y1="49683" x2="87712" y2="49683"/>
                        <a14:backgroundMark x1="76695" y1="67653" x2="76695" y2="67653"/>
                        <a14:backgroundMark x1="55508" y1="64693" x2="55508" y2="64693"/>
                        <a14:backgroundMark x1="87712" y1="85835" x2="87712" y2="85835"/>
                      </a14:backgroundRemoval>
                    </a14:imgEffect>
                  </a14:imgLayer>
                </a14:imgProps>
              </a:ext>
              <a:ext uri="{28A0092B-C50C-407E-A947-70E740481C1C}">
                <a14:useLocalDpi xmlns:a14="http://schemas.microsoft.com/office/drawing/2010/main" val="0"/>
              </a:ext>
            </a:extLst>
          </a:blip>
          <a:stretch>
            <a:fillRect/>
          </a:stretch>
        </p:blipFill>
        <p:spPr>
          <a:xfrm>
            <a:off x="4222410" y="1913488"/>
            <a:ext cx="3747179" cy="3755118"/>
          </a:xfrm>
          <a:prstGeom prst="rect">
            <a:avLst/>
          </a:prstGeom>
        </p:spPr>
      </p:pic>
      <p:sp>
        <p:nvSpPr>
          <p:cNvPr id="9" name="Pladsholder til indhold 2">
            <a:extLst>
              <a:ext uri="{FF2B5EF4-FFF2-40B4-BE49-F238E27FC236}">
                <a16:creationId xmlns:a16="http://schemas.microsoft.com/office/drawing/2014/main" id="{C59D92B2-40CD-9956-78DC-CD799DA57169}"/>
              </a:ext>
            </a:extLst>
          </p:cNvPr>
          <p:cNvSpPr txBox="1">
            <a:spLocks/>
          </p:cNvSpPr>
          <p:nvPr/>
        </p:nvSpPr>
        <p:spPr>
          <a:xfrm>
            <a:off x="838199" y="5792117"/>
            <a:ext cx="10515600" cy="10303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a-DK" i="1" dirty="0">
                <a:latin typeface="Barlow" panose="00000500000000000000" pitchFamily="2" charset="0"/>
              </a:rPr>
              <a:t>Her finder du </a:t>
            </a:r>
            <a:r>
              <a:rPr lang="da-DK" b="1" i="1" dirty="0">
                <a:latin typeface="Barlow" panose="00000500000000000000" pitchFamily="2" charset="0"/>
              </a:rPr>
              <a:t>samtalehæftet</a:t>
            </a:r>
          </a:p>
        </p:txBody>
      </p:sp>
      <p:grpSp>
        <p:nvGrpSpPr>
          <p:cNvPr id="2" name="Gruppe 1">
            <a:extLst>
              <a:ext uri="{FF2B5EF4-FFF2-40B4-BE49-F238E27FC236}">
                <a16:creationId xmlns:a16="http://schemas.microsoft.com/office/drawing/2014/main" id="{8546EFB5-7DE7-6D5D-46DA-BA20AFC405B7}"/>
              </a:ext>
            </a:extLst>
          </p:cNvPr>
          <p:cNvGrpSpPr/>
          <p:nvPr/>
        </p:nvGrpSpPr>
        <p:grpSpPr>
          <a:xfrm>
            <a:off x="5422899" y="-2491130"/>
            <a:ext cx="10128459" cy="4982260"/>
            <a:chOff x="5422899" y="-2491130"/>
            <a:chExt cx="10128459" cy="4982260"/>
          </a:xfrm>
        </p:grpSpPr>
        <p:pic>
          <p:nvPicPr>
            <p:cNvPr id="3" name="Billede 2" descr="Et billede, der indeholder hjerte&#10;&#10;Automatisk genereret beskrivelse">
              <a:extLst>
                <a:ext uri="{FF2B5EF4-FFF2-40B4-BE49-F238E27FC236}">
                  <a16:creationId xmlns:a16="http://schemas.microsoft.com/office/drawing/2014/main" id="{4EC0F0F2-F183-D374-1EA9-EEB52F1D5CE2}"/>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10" name="Billede 9" descr="Et billede, der indeholder Font/skrifttype, Grafik, tekst, design&#10;&#10;Automatisk genereret beskrivelse">
              <a:extLst>
                <a:ext uri="{FF2B5EF4-FFF2-40B4-BE49-F238E27FC236}">
                  <a16:creationId xmlns:a16="http://schemas.microsoft.com/office/drawing/2014/main" id="{05940D19-5469-5E95-0DF8-069DC951B57A}"/>
                </a:ext>
              </a:extLst>
            </p:cNvPr>
            <p:cNvPicPr>
              <a:picLocks noChangeAspect="1"/>
            </p:cNvPicPr>
            <p:nvPr/>
          </p:nvPicPr>
          <p:blipFill>
            <a:blip r:embed="rId6">
              <a:duotone>
                <a:prstClr val="black"/>
                <a:srgbClr val="96D5EB">
                  <a:tint val="45000"/>
                  <a:satMod val="400000"/>
                </a:srgbClr>
              </a:duotone>
              <a:extLst>
                <a:ext uri="{BEBA8EAE-BF5A-486C-A8C5-ECC9F3942E4B}">
                  <a14:imgProps xmlns:a14="http://schemas.microsoft.com/office/drawing/2010/main">
                    <a14:imgLayer r:embed="rId7">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Tree>
    <p:extLst>
      <p:ext uri="{BB962C8B-B14F-4D97-AF65-F5344CB8AC3E}">
        <p14:creationId xmlns:p14="http://schemas.microsoft.com/office/powerpoint/2010/main" val="4147783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5AD9CD-D182-0436-01B3-2BDEEC477182}"/>
              </a:ext>
            </a:extLst>
          </p:cNvPr>
          <p:cNvSpPr>
            <a:spLocks noGrp="1"/>
          </p:cNvSpPr>
          <p:nvPr>
            <p:ph type="title"/>
          </p:nvPr>
        </p:nvSpPr>
        <p:spPr/>
        <p:txBody>
          <a:bodyPr>
            <a:normAutofit/>
          </a:bodyPr>
          <a:lstStyle/>
          <a:p>
            <a:r>
              <a:rPr lang="da-DK" sz="5400" b="1" i="1" dirty="0">
                <a:latin typeface="Barlow" panose="00000500000000000000" pitchFamily="2" charset="0"/>
              </a:rPr>
              <a:t>Program </a:t>
            </a:r>
          </a:p>
        </p:txBody>
      </p:sp>
      <p:sp>
        <p:nvSpPr>
          <p:cNvPr id="3" name="Pladsholder til indhold 2">
            <a:extLst>
              <a:ext uri="{FF2B5EF4-FFF2-40B4-BE49-F238E27FC236}">
                <a16:creationId xmlns:a16="http://schemas.microsoft.com/office/drawing/2014/main" id="{054A4AC8-AFB8-1C73-FDF3-B031D8C71623}"/>
              </a:ext>
            </a:extLst>
          </p:cNvPr>
          <p:cNvSpPr>
            <a:spLocks noGrp="1"/>
          </p:cNvSpPr>
          <p:nvPr>
            <p:ph idx="1"/>
          </p:nvPr>
        </p:nvSpPr>
        <p:spPr>
          <a:xfrm>
            <a:off x="838200" y="1478408"/>
            <a:ext cx="10515600" cy="4968467"/>
          </a:xfrm>
        </p:spPr>
        <p:txBody>
          <a:bodyPr>
            <a:normAutofit lnSpcReduction="10000"/>
          </a:bodyPr>
          <a:lstStyle/>
          <a:p>
            <a:pPr>
              <a:lnSpc>
                <a:spcPct val="150000"/>
              </a:lnSpc>
            </a:pPr>
            <a:r>
              <a:rPr lang="da-DK" dirty="0">
                <a:latin typeface="Barlow" panose="00000500000000000000" pitchFamily="2" charset="0"/>
              </a:rPr>
              <a:t>Velkommen og tjek ind </a:t>
            </a:r>
          </a:p>
          <a:p>
            <a:pPr>
              <a:lnSpc>
                <a:spcPct val="150000"/>
              </a:lnSpc>
            </a:pPr>
            <a:r>
              <a:rPr lang="da-DK" dirty="0">
                <a:latin typeface="Barlow" panose="00000500000000000000" pitchFamily="2" charset="0"/>
              </a:rPr>
              <a:t>Aftaler om </a:t>
            </a:r>
            <a:r>
              <a:rPr lang="da-DK" dirty="0" err="1">
                <a:latin typeface="Barlow" panose="00000500000000000000" pitchFamily="2" charset="0"/>
              </a:rPr>
              <a:t>safer</a:t>
            </a:r>
            <a:r>
              <a:rPr lang="da-DK" dirty="0">
                <a:latin typeface="Barlow" panose="00000500000000000000" pitchFamily="2" charset="0"/>
              </a:rPr>
              <a:t> </a:t>
            </a:r>
            <a:r>
              <a:rPr lang="da-DK" dirty="0" err="1">
                <a:latin typeface="Barlow" panose="00000500000000000000" pitchFamily="2" charset="0"/>
              </a:rPr>
              <a:t>space</a:t>
            </a:r>
            <a:endParaRPr lang="da-DK" dirty="0">
              <a:latin typeface="Barlow" panose="00000500000000000000" pitchFamily="2" charset="0"/>
            </a:endParaRPr>
          </a:p>
          <a:p>
            <a:pPr>
              <a:lnSpc>
                <a:spcPct val="150000"/>
              </a:lnSpc>
            </a:pPr>
            <a:r>
              <a:rPr lang="da-DK" dirty="0">
                <a:latin typeface="Barlow" panose="00000500000000000000" pitchFamily="2" charset="0"/>
              </a:rPr>
              <a:t>Køn og kønsidentitet</a:t>
            </a:r>
          </a:p>
          <a:p>
            <a:pPr>
              <a:lnSpc>
                <a:spcPct val="150000"/>
              </a:lnSpc>
            </a:pPr>
            <a:r>
              <a:rPr lang="da-DK" dirty="0">
                <a:latin typeface="Barlow" panose="00000500000000000000" pitchFamily="2" charset="0"/>
              </a:rPr>
              <a:t>Køn og kønsidentitet hos De grønne pigespejdere</a:t>
            </a:r>
          </a:p>
          <a:p>
            <a:pPr>
              <a:lnSpc>
                <a:spcPct val="150000"/>
              </a:lnSpc>
            </a:pPr>
            <a:r>
              <a:rPr lang="da-DK" b="1" i="1" dirty="0">
                <a:latin typeface="Barlow" panose="00000500000000000000" pitchFamily="2" charset="0"/>
              </a:rPr>
              <a:t>Pause</a:t>
            </a:r>
          </a:p>
          <a:p>
            <a:pPr>
              <a:lnSpc>
                <a:spcPct val="150000"/>
              </a:lnSpc>
            </a:pPr>
            <a:r>
              <a:rPr lang="da-DK" dirty="0">
                <a:latin typeface="Barlow" panose="00000500000000000000" pitchFamily="2" charset="0"/>
              </a:rPr>
              <a:t>Gruppesnak om cases </a:t>
            </a:r>
          </a:p>
          <a:p>
            <a:pPr>
              <a:lnSpc>
                <a:spcPct val="150000"/>
              </a:lnSpc>
            </a:pPr>
            <a:r>
              <a:rPr lang="da-DK" dirty="0">
                <a:latin typeface="Barlow" panose="00000500000000000000" pitchFamily="2" charset="0"/>
              </a:rPr>
              <a:t>Opsamling og tjek ud</a:t>
            </a:r>
          </a:p>
        </p:txBody>
      </p:sp>
      <p:grpSp>
        <p:nvGrpSpPr>
          <p:cNvPr id="9" name="Gruppe 8">
            <a:extLst>
              <a:ext uri="{FF2B5EF4-FFF2-40B4-BE49-F238E27FC236}">
                <a16:creationId xmlns:a16="http://schemas.microsoft.com/office/drawing/2014/main" id="{30A984A3-72F6-F792-835C-8715543E0463}"/>
              </a:ext>
            </a:extLst>
          </p:cNvPr>
          <p:cNvGrpSpPr/>
          <p:nvPr/>
        </p:nvGrpSpPr>
        <p:grpSpPr>
          <a:xfrm>
            <a:off x="5422899" y="-2491130"/>
            <a:ext cx="10128459" cy="4982260"/>
            <a:chOff x="5422899" y="-2491130"/>
            <a:chExt cx="10128459" cy="4982260"/>
          </a:xfrm>
        </p:grpSpPr>
        <p:pic>
          <p:nvPicPr>
            <p:cNvPr id="10" name="Billede 9" descr="Et billede, der indeholder hjerte&#10;&#10;Automatisk genereret beskrivelse">
              <a:extLst>
                <a:ext uri="{FF2B5EF4-FFF2-40B4-BE49-F238E27FC236}">
                  <a16:creationId xmlns:a16="http://schemas.microsoft.com/office/drawing/2014/main" id="{84153C2F-82DE-CD19-A57C-1F8333C409E2}"/>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11" name="Billede 10" descr="Et billede, der indeholder Font/skrifttype, Grafik, tekst, design&#10;&#10;Automatisk genereret beskrivelse">
              <a:extLst>
                <a:ext uri="{FF2B5EF4-FFF2-40B4-BE49-F238E27FC236}">
                  <a16:creationId xmlns:a16="http://schemas.microsoft.com/office/drawing/2014/main" id="{B25532F4-F1E8-8CDC-78FB-B35B14AD4AA2}"/>
                </a:ext>
              </a:extLst>
            </p:cNvPr>
            <p:cNvPicPr>
              <a:picLocks noChangeAspect="1"/>
            </p:cNvPicPr>
            <p:nvPr/>
          </p:nvPicPr>
          <p:blipFill>
            <a:blip r:embed="rId5">
              <a:duotone>
                <a:prstClr val="black"/>
                <a:srgbClr val="96D5EB">
                  <a:tint val="45000"/>
                  <a:satMod val="400000"/>
                </a:srgbClr>
              </a:duotone>
              <a:extLst>
                <a:ext uri="{BEBA8EAE-BF5A-486C-A8C5-ECC9F3942E4B}">
                  <a14:imgProps xmlns:a14="http://schemas.microsoft.com/office/drawing/2010/main">
                    <a14:imgLayer r:embed="rId6">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
        <p:nvSpPr>
          <p:cNvPr id="4" name="Tekstfelt 3">
            <a:extLst>
              <a:ext uri="{FF2B5EF4-FFF2-40B4-BE49-F238E27FC236}">
                <a16:creationId xmlns:a16="http://schemas.microsoft.com/office/drawing/2014/main" id="{62E8DC9D-1105-FBBA-83C9-64727F6A21F4}"/>
              </a:ext>
            </a:extLst>
          </p:cNvPr>
          <p:cNvSpPr txBox="1"/>
          <p:nvPr/>
        </p:nvSpPr>
        <p:spPr>
          <a:xfrm>
            <a:off x="6912224" y="4851744"/>
            <a:ext cx="4768821" cy="1384995"/>
          </a:xfrm>
          <a:prstGeom prst="rect">
            <a:avLst/>
          </a:prstGeom>
          <a:noFill/>
        </p:spPr>
        <p:txBody>
          <a:bodyPr wrap="square" rtlCol="0">
            <a:spAutoFit/>
          </a:bodyPr>
          <a:lstStyle/>
          <a:p>
            <a:pPr algn="ctr"/>
            <a:r>
              <a:rPr lang="da-DK" sz="2800" b="1" i="1" dirty="0">
                <a:latin typeface="Barlow" pitchFamily="2" charset="77"/>
              </a:rPr>
              <a:t>Vigtigt!</a:t>
            </a:r>
          </a:p>
          <a:p>
            <a:r>
              <a:rPr lang="da-DK" sz="2800" dirty="0">
                <a:latin typeface="Barlow" pitchFamily="2" charset="77"/>
              </a:rPr>
              <a:t>Spørg endelig undervejs, hvis der er noget, du ikke forstår!</a:t>
            </a:r>
          </a:p>
        </p:txBody>
      </p:sp>
    </p:spTree>
    <p:extLst>
      <p:ext uri="{BB962C8B-B14F-4D97-AF65-F5344CB8AC3E}">
        <p14:creationId xmlns:p14="http://schemas.microsoft.com/office/powerpoint/2010/main" val="3587152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e 3">
            <a:extLst>
              <a:ext uri="{FF2B5EF4-FFF2-40B4-BE49-F238E27FC236}">
                <a16:creationId xmlns:a16="http://schemas.microsoft.com/office/drawing/2014/main" id="{F729FFDA-74C5-22F1-DF76-7E4611B7AF12}"/>
              </a:ext>
            </a:extLst>
          </p:cNvPr>
          <p:cNvGrpSpPr/>
          <p:nvPr/>
        </p:nvGrpSpPr>
        <p:grpSpPr>
          <a:xfrm>
            <a:off x="5422899" y="-2491130"/>
            <a:ext cx="10128459" cy="4982260"/>
            <a:chOff x="5422899" y="-2491130"/>
            <a:chExt cx="10128459" cy="4982260"/>
          </a:xfrm>
        </p:grpSpPr>
        <p:pic>
          <p:nvPicPr>
            <p:cNvPr id="5" name="Billede 4" descr="Et billede, der indeholder hjerte&#10;&#10;Automatisk genereret beskrivelse">
              <a:extLst>
                <a:ext uri="{FF2B5EF4-FFF2-40B4-BE49-F238E27FC236}">
                  <a16:creationId xmlns:a16="http://schemas.microsoft.com/office/drawing/2014/main" id="{4CBDD7C4-D720-18B0-0060-932E7A369E99}"/>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6" name="Billede 5" descr="Et billede, der indeholder Font/skrifttype, Grafik, tekst, design&#10;&#10;Automatisk genereret beskrivelse">
              <a:extLst>
                <a:ext uri="{FF2B5EF4-FFF2-40B4-BE49-F238E27FC236}">
                  <a16:creationId xmlns:a16="http://schemas.microsoft.com/office/drawing/2014/main" id="{21B1BEC1-7346-9722-194B-18ABF1CFB34B}"/>
                </a:ext>
              </a:extLst>
            </p:cNvPr>
            <p:cNvPicPr>
              <a:picLocks noChangeAspect="1"/>
            </p:cNvPicPr>
            <p:nvPr/>
          </p:nvPicPr>
          <p:blipFill>
            <a:blip r:embed="rId5">
              <a:duotone>
                <a:prstClr val="black"/>
                <a:srgbClr val="96D5EB">
                  <a:tint val="45000"/>
                  <a:satMod val="400000"/>
                </a:srgbClr>
              </a:duotone>
              <a:extLst>
                <a:ext uri="{BEBA8EAE-BF5A-486C-A8C5-ECC9F3942E4B}">
                  <a14:imgProps xmlns:a14="http://schemas.microsoft.com/office/drawing/2010/main">
                    <a14:imgLayer r:embed="rId6">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
        <p:nvSpPr>
          <p:cNvPr id="2" name="Tekstfelt 1">
            <a:extLst>
              <a:ext uri="{FF2B5EF4-FFF2-40B4-BE49-F238E27FC236}">
                <a16:creationId xmlns:a16="http://schemas.microsoft.com/office/drawing/2014/main" id="{2A95C274-D725-C88F-B7F9-75137085B286}"/>
              </a:ext>
            </a:extLst>
          </p:cNvPr>
          <p:cNvSpPr txBox="1"/>
          <p:nvPr/>
        </p:nvSpPr>
        <p:spPr>
          <a:xfrm>
            <a:off x="4487636" y="2705725"/>
            <a:ext cx="3216728" cy="1446550"/>
          </a:xfrm>
          <a:prstGeom prst="rect">
            <a:avLst/>
          </a:prstGeom>
          <a:noFill/>
        </p:spPr>
        <p:txBody>
          <a:bodyPr wrap="square" rtlCol="0">
            <a:spAutoFit/>
          </a:bodyPr>
          <a:lstStyle/>
          <a:p>
            <a:r>
              <a:rPr lang="da-DK" sz="8800" b="1" i="1" dirty="0">
                <a:latin typeface="Barlow" pitchFamily="2" charset="77"/>
              </a:rPr>
              <a:t>Pause</a:t>
            </a:r>
          </a:p>
        </p:txBody>
      </p:sp>
    </p:spTree>
    <p:extLst>
      <p:ext uri="{BB962C8B-B14F-4D97-AF65-F5344CB8AC3E}">
        <p14:creationId xmlns:p14="http://schemas.microsoft.com/office/powerpoint/2010/main" val="2689276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310CEC-1107-011B-0B62-C970C62A4FB1}"/>
              </a:ext>
            </a:extLst>
          </p:cNvPr>
          <p:cNvSpPr>
            <a:spLocks noGrp="1"/>
          </p:cNvSpPr>
          <p:nvPr>
            <p:ph type="ctrTitle"/>
          </p:nvPr>
        </p:nvSpPr>
        <p:spPr>
          <a:xfrm>
            <a:off x="1253836" y="2235200"/>
            <a:ext cx="9684327" cy="2387600"/>
          </a:xfrm>
        </p:spPr>
        <p:txBody>
          <a:bodyPr>
            <a:normAutofit/>
          </a:bodyPr>
          <a:lstStyle/>
          <a:p>
            <a:r>
              <a:rPr lang="da-DK" sz="7200" b="1" i="1" dirty="0" err="1">
                <a:latin typeface="Barlow" panose="00000500000000000000" pitchFamily="2" charset="0"/>
              </a:rPr>
              <a:t>Let’s</a:t>
            </a:r>
            <a:r>
              <a:rPr lang="da-DK" sz="7200" b="1" i="1" dirty="0">
                <a:latin typeface="Barlow" panose="00000500000000000000" pitchFamily="2" charset="0"/>
              </a:rPr>
              <a:t> talk </a:t>
            </a:r>
            <a:r>
              <a:rPr lang="da-DK" sz="7200" b="1" i="1" dirty="0" err="1">
                <a:latin typeface="Barlow" panose="00000500000000000000" pitchFamily="2" charset="0"/>
              </a:rPr>
              <a:t>about</a:t>
            </a:r>
            <a:r>
              <a:rPr lang="da-DK" sz="7200" b="1" i="1" dirty="0">
                <a:latin typeface="Barlow" panose="00000500000000000000" pitchFamily="2" charset="0"/>
              </a:rPr>
              <a:t> </a:t>
            </a:r>
            <a:r>
              <a:rPr lang="da-DK" sz="7200" b="1" i="1" dirty="0" err="1">
                <a:latin typeface="Barlow" panose="00000500000000000000" pitchFamily="2" charset="0"/>
              </a:rPr>
              <a:t>gender</a:t>
            </a:r>
            <a:r>
              <a:rPr lang="da-DK" sz="7200" b="1" i="1" dirty="0">
                <a:latin typeface="Barlow" panose="00000500000000000000" pitchFamily="2" charset="0"/>
              </a:rPr>
              <a:t>, baby!</a:t>
            </a:r>
          </a:p>
        </p:txBody>
      </p:sp>
      <p:sp>
        <p:nvSpPr>
          <p:cNvPr id="3" name="Undertitel 2">
            <a:extLst>
              <a:ext uri="{FF2B5EF4-FFF2-40B4-BE49-F238E27FC236}">
                <a16:creationId xmlns:a16="http://schemas.microsoft.com/office/drawing/2014/main" id="{2D980D2A-958E-C42E-BEBB-D9E01D58DDEF}"/>
              </a:ext>
            </a:extLst>
          </p:cNvPr>
          <p:cNvSpPr>
            <a:spLocks noGrp="1"/>
          </p:cNvSpPr>
          <p:nvPr>
            <p:ph type="subTitle" idx="1"/>
          </p:nvPr>
        </p:nvSpPr>
        <p:spPr>
          <a:xfrm>
            <a:off x="1524000" y="5454703"/>
            <a:ext cx="9144000" cy="793915"/>
          </a:xfrm>
        </p:spPr>
        <p:txBody>
          <a:bodyPr>
            <a:normAutofit/>
          </a:bodyPr>
          <a:lstStyle/>
          <a:p>
            <a:r>
              <a:rPr lang="da-DK" dirty="0">
                <a:latin typeface="Barlow ExtraLight" panose="00000300000000000000" pitchFamily="2" charset="0"/>
              </a:rPr>
              <a:t>En workshop af Asta Bakfeldt / De grønne pigespejdere</a:t>
            </a:r>
          </a:p>
        </p:txBody>
      </p:sp>
      <p:sp>
        <p:nvSpPr>
          <p:cNvPr id="5" name="Tekstfelt 4">
            <a:extLst>
              <a:ext uri="{FF2B5EF4-FFF2-40B4-BE49-F238E27FC236}">
                <a16:creationId xmlns:a16="http://schemas.microsoft.com/office/drawing/2014/main" id="{136E014B-EDF2-A721-6674-C8FAD2A174F1}"/>
              </a:ext>
            </a:extLst>
          </p:cNvPr>
          <p:cNvSpPr txBox="1"/>
          <p:nvPr/>
        </p:nvSpPr>
        <p:spPr>
          <a:xfrm>
            <a:off x="3048000" y="3244334"/>
            <a:ext cx="6096000" cy="369332"/>
          </a:xfrm>
          <a:prstGeom prst="rect">
            <a:avLst/>
          </a:prstGeom>
          <a:noFill/>
        </p:spPr>
        <p:txBody>
          <a:bodyPr wrap="square">
            <a:spAutoFit/>
          </a:bodyPr>
          <a:lstStyle/>
          <a:p>
            <a:endParaRPr lang="da-DK" dirty="0"/>
          </a:p>
        </p:txBody>
      </p:sp>
      <p:grpSp>
        <p:nvGrpSpPr>
          <p:cNvPr id="17" name="Gruppe 16">
            <a:extLst>
              <a:ext uri="{FF2B5EF4-FFF2-40B4-BE49-F238E27FC236}">
                <a16:creationId xmlns:a16="http://schemas.microsoft.com/office/drawing/2014/main" id="{02065218-E565-52BE-33AB-6DF6556EABC7}"/>
              </a:ext>
            </a:extLst>
          </p:cNvPr>
          <p:cNvGrpSpPr/>
          <p:nvPr/>
        </p:nvGrpSpPr>
        <p:grpSpPr>
          <a:xfrm>
            <a:off x="5422899" y="-2491130"/>
            <a:ext cx="10128459" cy="4982260"/>
            <a:chOff x="5422899" y="-2491130"/>
            <a:chExt cx="10128459" cy="4982260"/>
          </a:xfrm>
        </p:grpSpPr>
        <p:pic>
          <p:nvPicPr>
            <p:cNvPr id="18" name="Billede 17" descr="Et billede, der indeholder hjerte&#10;&#10;Automatisk genereret beskrivelse">
              <a:extLst>
                <a:ext uri="{FF2B5EF4-FFF2-40B4-BE49-F238E27FC236}">
                  <a16:creationId xmlns:a16="http://schemas.microsoft.com/office/drawing/2014/main" id="{EE88449C-F7D1-92A5-FD66-C0B5170CBA2C}"/>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19" name="Billede 18" descr="Et billede, der indeholder Font/skrifttype, Grafik, tekst, design&#10;&#10;Automatisk genereret beskrivelse">
              <a:extLst>
                <a:ext uri="{FF2B5EF4-FFF2-40B4-BE49-F238E27FC236}">
                  <a16:creationId xmlns:a16="http://schemas.microsoft.com/office/drawing/2014/main" id="{CD72E089-72AA-66BD-8DE9-46CB2921D9E7}"/>
                </a:ext>
              </a:extLst>
            </p:cNvPr>
            <p:cNvPicPr>
              <a:picLocks noChangeAspect="1"/>
            </p:cNvPicPr>
            <p:nvPr/>
          </p:nvPicPr>
          <p:blipFill>
            <a:blip r:embed="rId5">
              <a:duotone>
                <a:prstClr val="black"/>
                <a:srgbClr val="96D5EB">
                  <a:tint val="45000"/>
                  <a:satMod val="400000"/>
                </a:srgbClr>
              </a:duotone>
              <a:extLst>
                <a:ext uri="{BEBA8EAE-BF5A-486C-A8C5-ECC9F3942E4B}">
                  <a14:imgProps xmlns:a14="http://schemas.microsoft.com/office/drawing/2010/main">
                    <a14:imgLayer r:embed="rId6">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Tree>
    <p:extLst>
      <p:ext uri="{BB962C8B-B14F-4D97-AF65-F5344CB8AC3E}">
        <p14:creationId xmlns:p14="http://schemas.microsoft.com/office/powerpoint/2010/main" val="1039156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e 3">
            <a:extLst>
              <a:ext uri="{FF2B5EF4-FFF2-40B4-BE49-F238E27FC236}">
                <a16:creationId xmlns:a16="http://schemas.microsoft.com/office/drawing/2014/main" id="{F729FFDA-74C5-22F1-DF76-7E4611B7AF12}"/>
              </a:ext>
            </a:extLst>
          </p:cNvPr>
          <p:cNvGrpSpPr/>
          <p:nvPr/>
        </p:nvGrpSpPr>
        <p:grpSpPr>
          <a:xfrm>
            <a:off x="5422899" y="-2491130"/>
            <a:ext cx="10128459" cy="4982260"/>
            <a:chOff x="5422899" y="-2491130"/>
            <a:chExt cx="10128459" cy="4982260"/>
          </a:xfrm>
        </p:grpSpPr>
        <p:pic>
          <p:nvPicPr>
            <p:cNvPr id="5" name="Billede 4" descr="Et billede, der indeholder hjerte&#10;&#10;Automatisk genereret beskrivelse">
              <a:extLst>
                <a:ext uri="{FF2B5EF4-FFF2-40B4-BE49-F238E27FC236}">
                  <a16:creationId xmlns:a16="http://schemas.microsoft.com/office/drawing/2014/main" id="{4CBDD7C4-D720-18B0-0060-932E7A369E99}"/>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6" name="Billede 5" descr="Et billede, der indeholder Font/skrifttype, Grafik, tekst, design&#10;&#10;Automatisk genereret beskrivelse">
              <a:extLst>
                <a:ext uri="{FF2B5EF4-FFF2-40B4-BE49-F238E27FC236}">
                  <a16:creationId xmlns:a16="http://schemas.microsoft.com/office/drawing/2014/main" id="{21B1BEC1-7346-9722-194B-18ABF1CFB34B}"/>
                </a:ext>
              </a:extLst>
            </p:cNvPr>
            <p:cNvPicPr>
              <a:picLocks noChangeAspect="1"/>
            </p:cNvPicPr>
            <p:nvPr/>
          </p:nvPicPr>
          <p:blipFill>
            <a:blip r:embed="rId5">
              <a:duotone>
                <a:prstClr val="black"/>
                <a:srgbClr val="96D5EB">
                  <a:tint val="45000"/>
                  <a:satMod val="400000"/>
                </a:srgbClr>
              </a:duotone>
              <a:extLst>
                <a:ext uri="{BEBA8EAE-BF5A-486C-A8C5-ECC9F3942E4B}">
                  <a14:imgProps xmlns:a14="http://schemas.microsoft.com/office/drawing/2010/main">
                    <a14:imgLayer r:embed="rId6">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
        <p:nvSpPr>
          <p:cNvPr id="2" name="Tekstfelt 1">
            <a:extLst>
              <a:ext uri="{FF2B5EF4-FFF2-40B4-BE49-F238E27FC236}">
                <a16:creationId xmlns:a16="http://schemas.microsoft.com/office/drawing/2014/main" id="{2A95C274-D725-C88F-B7F9-75137085B286}"/>
              </a:ext>
            </a:extLst>
          </p:cNvPr>
          <p:cNvSpPr txBox="1"/>
          <p:nvPr/>
        </p:nvSpPr>
        <p:spPr>
          <a:xfrm>
            <a:off x="3033300" y="2705725"/>
            <a:ext cx="6125400" cy="1446550"/>
          </a:xfrm>
          <a:prstGeom prst="rect">
            <a:avLst/>
          </a:prstGeom>
          <a:noFill/>
        </p:spPr>
        <p:txBody>
          <a:bodyPr wrap="square" rtlCol="0">
            <a:spAutoFit/>
          </a:bodyPr>
          <a:lstStyle/>
          <a:p>
            <a:r>
              <a:rPr lang="da-DK" sz="8800" b="1" i="1" dirty="0">
                <a:latin typeface="Barlow" pitchFamily="2" charset="77"/>
              </a:rPr>
              <a:t>Spørgsmål?</a:t>
            </a:r>
          </a:p>
        </p:txBody>
      </p:sp>
    </p:spTree>
    <p:extLst>
      <p:ext uri="{BB962C8B-B14F-4D97-AF65-F5344CB8AC3E}">
        <p14:creationId xmlns:p14="http://schemas.microsoft.com/office/powerpoint/2010/main" val="7236215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5AD9CD-D182-0436-01B3-2BDEEC477182}"/>
              </a:ext>
            </a:extLst>
          </p:cNvPr>
          <p:cNvSpPr>
            <a:spLocks noGrp="1"/>
          </p:cNvSpPr>
          <p:nvPr>
            <p:ph type="title"/>
          </p:nvPr>
        </p:nvSpPr>
        <p:spPr/>
        <p:txBody>
          <a:bodyPr>
            <a:normAutofit/>
          </a:bodyPr>
          <a:lstStyle/>
          <a:p>
            <a:r>
              <a:rPr lang="da-DK" sz="5400" b="1" i="1" dirty="0">
                <a:latin typeface="Barlow" panose="00000500000000000000" pitchFamily="2" charset="0"/>
              </a:rPr>
              <a:t>Program </a:t>
            </a:r>
          </a:p>
        </p:txBody>
      </p:sp>
      <p:sp>
        <p:nvSpPr>
          <p:cNvPr id="3" name="Pladsholder til indhold 2">
            <a:extLst>
              <a:ext uri="{FF2B5EF4-FFF2-40B4-BE49-F238E27FC236}">
                <a16:creationId xmlns:a16="http://schemas.microsoft.com/office/drawing/2014/main" id="{054A4AC8-AFB8-1C73-FDF3-B031D8C71623}"/>
              </a:ext>
            </a:extLst>
          </p:cNvPr>
          <p:cNvSpPr>
            <a:spLocks noGrp="1"/>
          </p:cNvSpPr>
          <p:nvPr>
            <p:ph idx="1"/>
          </p:nvPr>
        </p:nvSpPr>
        <p:spPr>
          <a:xfrm>
            <a:off x="838200" y="1478408"/>
            <a:ext cx="10515600" cy="4968467"/>
          </a:xfrm>
        </p:spPr>
        <p:txBody>
          <a:bodyPr>
            <a:normAutofit lnSpcReduction="10000"/>
          </a:bodyPr>
          <a:lstStyle/>
          <a:p>
            <a:pPr>
              <a:lnSpc>
                <a:spcPct val="150000"/>
              </a:lnSpc>
            </a:pPr>
            <a:r>
              <a:rPr lang="da-DK" dirty="0">
                <a:latin typeface="Barlow" panose="00000500000000000000" pitchFamily="2" charset="0"/>
              </a:rPr>
              <a:t>Velkommen og tjek ind </a:t>
            </a:r>
          </a:p>
          <a:p>
            <a:pPr>
              <a:lnSpc>
                <a:spcPct val="150000"/>
              </a:lnSpc>
            </a:pPr>
            <a:r>
              <a:rPr lang="da-DK" dirty="0">
                <a:latin typeface="Barlow" panose="00000500000000000000" pitchFamily="2" charset="0"/>
              </a:rPr>
              <a:t>Aftaler om </a:t>
            </a:r>
            <a:r>
              <a:rPr lang="da-DK" dirty="0" err="1">
                <a:latin typeface="Barlow" panose="00000500000000000000" pitchFamily="2" charset="0"/>
              </a:rPr>
              <a:t>safer</a:t>
            </a:r>
            <a:r>
              <a:rPr lang="da-DK" dirty="0">
                <a:latin typeface="Barlow" panose="00000500000000000000" pitchFamily="2" charset="0"/>
              </a:rPr>
              <a:t> </a:t>
            </a:r>
            <a:r>
              <a:rPr lang="da-DK" dirty="0" err="1">
                <a:latin typeface="Barlow" panose="00000500000000000000" pitchFamily="2" charset="0"/>
              </a:rPr>
              <a:t>space</a:t>
            </a:r>
            <a:endParaRPr lang="da-DK" dirty="0">
              <a:latin typeface="Barlow" panose="00000500000000000000" pitchFamily="2" charset="0"/>
            </a:endParaRPr>
          </a:p>
          <a:p>
            <a:pPr>
              <a:lnSpc>
                <a:spcPct val="150000"/>
              </a:lnSpc>
            </a:pPr>
            <a:r>
              <a:rPr lang="da-DK" dirty="0">
                <a:latin typeface="Barlow" panose="00000500000000000000" pitchFamily="2" charset="0"/>
              </a:rPr>
              <a:t>Køn og kønsidentitet</a:t>
            </a:r>
          </a:p>
          <a:p>
            <a:pPr>
              <a:lnSpc>
                <a:spcPct val="150000"/>
              </a:lnSpc>
            </a:pPr>
            <a:r>
              <a:rPr lang="da-DK" dirty="0">
                <a:latin typeface="Barlow" panose="00000500000000000000" pitchFamily="2" charset="0"/>
              </a:rPr>
              <a:t>Køn og kønsidentitet hos De grønne pigespejdere</a:t>
            </a:r>
          </a:p>
          <a:p>
            <a:pPr>
              <a:lnSpc>
                <a:spcPct val="150000"/>
              </a:lnSpc>
            </a:pPr>
            <a:r>
              <a:rPr lang="da-DK" dirty="0">
                <a:latin typeface="Barlow" panose="00000500000000000000" pitchFamily="2" charset="0"/>
              </a:rPr>
              <a:t>Pause</a:t>
            </a:r>
          </a:p>
          <a:p>
            <a:pPr>
              <a:lnSpc>
                <a:spcPct val="150000"/>
              </a:lnSpc>
            </a:pPr>
            <a:r>
              <a:rPr lang="da-DK" b="1" i="1" dirty="0">
                <a:latin typeface="Barlow" panose="00000500000000000000" pitchFamily="2" charset="0"/>
              </a:rPr>
              <a:t>Gruppesnak om cases </a:t>
            </a:r>
          </a:p>
          <a:p>
            <a:pPr>
              <a:lnSpc>
                <a:spcPct val="150000"/>
              </a:lnSpc>
            </a:pPr>
            <a:r>
              <a:rPr lang="da-DK" dirty="0">
                <a:latin typeface="Barlow" panose="00000500000000000000" pitchFamily="2" charset="0"/>
              </a:rPr>
              <a:t>Opsamling og tjek ud</a:t>
            </a:r>
          </a:p>
        </p:txBody>
      </p:sp>
      <p:grpSp>
        <p:nvGrpSpPr>
          <p:cNvPr id="9" name="Gruppe 8">
            <a:extLst>
              <a:ext uri="{FF2B5EF4-FFF2-40B4-BE49-F238E27FC236}">
                <a16:creationId xmlns:a16="http://schemas.microsoft.com/office/drawing/2014/main" id="{30A984A3-72F6-F792-835C-8715543E0463}"/>
              </a:ext>
            </a:extLst>
          </p:cNvPr>
          <p:cNvGrpSpPr/>
          <p:nvPr/>
        </p:nvGrpSpPr>
        <p:grpSpPr>
          <a:xfrm>
            <a:off x="5422899" y="-2491130"/>
            <a:ext cx="10128459" cy="4982260"/>
            <a:chOff x="5422899" y="-2491130"/>
            <a:chExt cx="10128459" cy="4982260"/>
          </a:xfrm>
        </p:grpSpPr>
        <p:pic>
          <p:nvPicPr>
            <p:cNvPr id="10" name="Billede 9" descr="Et billede, der indeholder hjerte&#10;&#10;Automatisk genereret beskrivelse">
              <a:extLst>
                <a:ext uri="{FF2B5EF4-FFF2-40B4-BE49-F238E27FC236}">
                  <a16:creationId xmlns:a16="http://schemas.microsoft.com/office/drawing/2014/main" id="{84153C2F-82DE-CD19-A57C-1F8333C409E2}"/>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11" name="Billede 10" descr="Et billede, der indeholder Font/skrifttype, Grafik, tekst, design&#10;&#10;Automatisk genereret beskrivelse">
              <a:extLst>
                <a:ext uri="{FF2B5EF4-FFF2-40B4-BE49-F238E27FC236}">
                  <a16:creationId xmlns:a16="http://schemas.microsoft.com/office/drawing/2014/main" id="{B25532F4-F1E8-8CDC-78FB-B35B14AD4AA2}"/>
                </a:ext>
              </a:extLst>
            </p:cNvPr>
            <p:cNvPicPr>
              <a:picLocks noChangeAspect="1"/>
            </p:cNvPicPr>
            <p:nvPr/>
          </p:nvPicPr>
          <p:blipFill>
            <a:blip r:embed="rId5">
              <a:duotone>
                <a:prstClr val="black"/>
                <a:srgbClr val="96D5EB">
                  <a:tint val="45000"/>
                  <a:satMod val="400000"/>
                </a:srgbClr>
              </a:duotone>
              <a:extLst>
                <a:ext uri="{BEBA8EAE-BF5A-486C-A8C5-ECC9F3942E4B}">
                  <a14:imgProps xmlns:a14="http://schemas.microsoft.com/office/drawing/2010/main">
                    <a14:imgLayer r:embed="rId6">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
        <p:nvSpPr>
          <p:cNvPr id="4" name="Tekstfelt 3">
            <a:extLst>
              <a:ext uri="{FF2B5EF4-FFF2-40B4-BE49-F238E27FC236}">
                <a16:creationId xmlns:a16="http://schemas.microsoft.com/office/drawing/2014/main" id="{62E8DC9D-1105-FBBA-83C9-64727F6A21F4}"/>
              </a:ext>
            </a:extLst>
          </p:cNvPr>
          <p:cNvSpPr txBox="1"/>
          <p:nvPr/>
        </p:nvSpPr>
        <p:spPr>
          <a:xfrm>
            <a:off x="6912224" y="4851744"/>
            <a:ext cx="4768821" cy="1384995"/>
          </a:xfrm>
          <a:prstGeom prst="rect">
            <a:avLst/>
          </a:prstGeom>
          <a:noFill/>
        </p:spPr>
        <p:txBody>
          <a:bodyPr wrap="square" rtlCol="0">
            <a:spAutoFit/>
          </a:bodyPr>
          <a:lstStyle/>
          <a:p>
            <a:pPr algn="ctr"/>
            <a:r>
              <a:rPr lang="da-DK" sz="2800" b="1" i="1" dirty="0">
                <a:latin typeface="Barlow" pitchFamily="2" charset="77"/>
              </a:rPr>
              <a:t>Vigtigt!</a:t>
            </a:r>
          </a:p>
          <a:p>
            <a:r>
              <a:rPr lang="da-DK" sz="2800" dirty="0">
                <a:latin typeface="Barlow" pitchFamily="2" charset="77"/>
              </a:rPr>
              <a:t>Spørg endelig undervejs, hvis der er noget, du ikke forstår!</a:t>
            </a:r>
          </a:p>
        </p:txBody>
      </p:sp>
    </p:spTree>
    <p:extLst>
      <p:ext uri="{BB962C8B-B14F-4D97-AF65-F5344CB8AC3E}">
        <p14:creationId xmlns:p14="http://schemas.microsoft.com/office/powerpoint/2010/main" val="613524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3A5F6767-9447-CF75-085D-34235720D792}"/>
              </a:ext>
            </a:extLst>
          </p:cNvPr>
          <p:cNvSpPr txBox="1">
            <a:spLocks/>
          </p:cNvSpPr>
          <p:nvPr/>
        </p:nvSpPr>
        <p:spPr>
          <a:xfrm>
            <a:off x="838200" y="1828349"/>
            <a:ext cx="10515600" cy="1325563"/>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a-DK" sz="9600" b="1" i="1" dirty="0">
                <a:latin typeface="Barlow" panose="00000500000000000000" pitchFamily="2" charset="0"/>
              </a:rPr>
              <a:t>Cases</a:t>
            </a:r>
            <a:endParaRPr lang="da-DK" sz="6000" b="1" i="1" dirty="0">
              <a:latin typeface="Barlow" panose="00000500000000000000" pitchFamily="2" charset="0"/>
            </a:endParaRPr>
          </a:p>
        </p:txBody>
      </p:sp>
      <p:sp>
        <p:nvSpPr>
          <p:cNvPr id="5" name="Pladsholder til indhold 2">
            <a:extLst>
              <a:ext uri="{FF2B5EF4-FFF2-40B4-BE49-F238E27FC236}">
                <a16:creationId xmlns:a16="http://schemas.microsoft.com/office/drawing/2014/main" id="{24770890-08DC-AD52-987C-F55112BAC0EA}"/>
              </a:ext>
            </a:extLst>
          </p:cNvPr>
          <p:cNvSpPr txBox="1">
            <a:spLocks/>
          </p:cNvSpPr>
          <p:nvPr/>
        </p:nvSpPr>
        <p:spPr>
          <a:xfrm>
            <a:off x="838200" y="3213094"/>
            <a:ext cx="10515600" cy="255811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a-DK" i="1" dirty="0">
                <a:latin typeface="Barlow" panose="00000500000000000000" pitchFamily="2" charset="0"/>
              </a:rPr>
              <a:t>Om lidt bliver I præsenteret for tre forskellige cases, som I skal snakke om i grupper. </a:t>
            </a:r>
          </a:p>
          <a:p>
            <a:pPr marL="0" indent="0" algn="ctr">
              <a:buFont typeface="Arial" panose="020B0604020202020204" pitchFamily="34" charset="0"/>
              <a:buNone/>
            </a:pPr>
            <a:endParaRPr lang="da-DK" i="1" dirty="0">
              <a:latin typeface="Barlow" panose="00000500000000000000" pitchFamily="2" charset="0"/>
            </a:endParaRPr>
          </a:p>
          <a:p>
            <a:pPr marL="0" indent="0" algn="ctr">
              <a:buFont typeface="Arial" panose="020B0604020202020204" pitchFamily="34" charset="0"/>
              <a:buNone/>
            </a:pPr>
            <a:r>
              <a:rPr lang="da-DK" i="1" dirty="0">
                <a:latin typeface="Barlow" panose="00000500000000000000" pitchFamily="2" charset="0"/>
              </a:rPr>
              <a:t>I får 15 minutter til at snakke sammen, og så samler vi op i plenum bagefter. </a:t>
            </a:r>
          </a:p>
          <a:p>
            <a:pPr marL="0" indent="0" algn="ctr">
              <a:buFont typeface="Arial" panose="020B0604020202020204" pitchFamily="34" charset="0"/>
              <a:buNone/>
            </a:pPr>
            <a:endParaRPr lang="da-DK" i="1" dirty="0">
              <a:latin typeface="Barlow" panose="00000500000000000000" pitchFamily="2" charset="0"/>
            </a:endParaRPr>
          </a:p>
          <a:p>
            <a:pPr marL="0" indent="0" algn="ctr">
              <a:buFont typeface="Arial" panose="020B0604020202020204" pitchFamily="34" charset="0"/>
              <a:buNone/>
            </a:pPr>
            <a:endParaRPr lang="da-DK" i="1" dirty="0">
              <a:latin typeface="Barlow" panose="00000500000000000000" pitchFamily="2" charset="0"/>
            </a:endParaRPr>
          </a:p>
        </p:txBody>
      </p:sp>
      <p:grpSp>
        <p:nvGrpSpPr>
          <p:cNvPr id="2" name="Gruppe 1">
            <a:extLst>
              <a:ext uri="{FF2B5EF4-FFF2-40B4-BE49-F238E27FC236}">
                <a16:creationId xmlns:a16="http://schemas.microsoft.com/office/drawing/2014/main" id="{F8F1BDB9-E493-6864-64A6-765EDA7219D6}"/>
              </a:ext>
            </a:extLst>
          </p:cNvPr>
          <p:cNvGrpSpPr/>
          <p:nvPr/>
        </p:nvGrpSpPr>
        <p:grpSpPr>
          <a:xfrm>
            <a:off x="5422899" y="-2491130"/>
            <a:ext cx="10128459" cy="4982260"/>
            <a:chOff x="5422899" y="-2491130"/>
            <a:chExt cx="10128459" cy="4982260"/>
          </a:xfrm>
        </p:grpSpPr>
        <p:pic>
          <p:nvPicPr>
            <p:cNvPr id="3" name="Billede 2" descr="Et billede, der indeholder hjerte&#10;&#10;Automatisk genereret beskrivelse">
              <a:extLst>
                <a:ext uri="{FF2B5EF4-FFF2-40B4-BE49-F238E27FC236}">
                  <a16:creationId xmlns:a16="http://schemas.microsoft.com/office/drawing/2014/main" id="{A81BA30E-9941-4B50-AE54-11FBDB7A1EB7}"/>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10" name="Billede 9" descr="Et billede, der indeholder Font/skrifttype, Grafik, tekst, design&#10;&#10;Automatisk genereret beskrivelse">
              <a:extLst>
                <a:ext uri="{FF2B5EF4-FFF2-40B4-BE49-F238E27FC236}">
                  <a16:creationId xmlns:a16="http://schemas.microsoft.com/office/drawing/2014/main" id="{B3B9F596-9002-5501-DC77-041C88D5FEF8}"/>
                </a:ext>
              </a:extLst>
            </p:cNvPr>
            <p:cNvPicPr>
              <a:picLocks noChangeAspect="1"/>
            </p:cNvPicPr>
            <p:nvPr/>
          </p:nvPicPr>
          <p:blipFill>
            <a:blip r:embed="rId4">
              <a:duotone>
                <a:prstClr val="black"/>
                <a:srgbClr val="96D5EB">
                  <a:tint val="45000"/>
                  <a:satMod val="400000"/>
                </a:srgbClr>
              </a:duotone>
              <a:extLst>
                <a:ext uri="{BEBA8EAE-BF5A-486C-A8C5-ECC9F3942E4B}">
                  <a14:imgProps xmlns:a14="http://schemas.microsoft.com/office/drawing/2010/main">
                    <a14:imgLayer r:embed="rId5">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Tree>
    <p:extLst>
      <p:ext uri="{BB962C8B-B14F-4D97-AF65-F5344CB8AC3E}">
        <p14:creationId xmlns:p14="http://schemas.microsoft.com/office/powerpoint/2010/main" val="7794585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descr="Et billede, der indeholder mønster, kvadratisk, pixel, design&#10;&#10;Automatisk genereret beskrivelse">
            <a:extLst>
              <a:ext uri="{FF2B5EF4-FFF2-40B4-BE49-F238E27FC236}">
                <a16:creationId xmlns:a16="http://schemas.microsoft.com/office/drawing/2014/main" id="{5B7534F2-BB1B-B9FD-0791-61D78C9D1B20}"/>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2537" b="98097" l="2119" r="97458">
                        <a14:foregroundMark x1="2993" y1="7718" x2="3178" y2="2748"/>
                        <a14:foregroundMark x1="2542" y1="19873" x2="2616" y2="17868"/>
                        <a14:foregroundMark x1="11441" y1="10782" x2="12712" y2="11205"/>
                        <a14:foregroundMark x1="5349" y1="29387" x2="6356" y2="30233"/>
                        <a14:foregroundMark x1="2331" y1="26850" x2="5349" y2="29387"/>
                        <a14:foregroundMark x1="2119" y1="35307" x2="2119" y2="35307"/>
                        <a14:foregroundMark x1="4661" y1="41015" x2="4661" y2="41015"/>
                        <a14:foregroundMark x1="2754" y1="45455" x2="2966" y2="46723"/>
                        <a14:foregroundMark x1="2542" y1="65539" x2="2542" y2="65539"/>
                        <a14:foregroundMark x1="2542" y1="74419" x2="2542" y2="74419"/>
                        <a14:foregroundMark x1="5720" y1="70613" x2="5720" y2="70613"/>
                        <a14:foregroundMark x1="11441" y1="54334" x2="10805" y2="62579"/>
                        <a14:foregroundMark x1="17373" y1="59197" x2="17373" y2="59197"/>
                        <a14:foregroundMark x1="16949" y1="52008" x2="16949" y2="52008"/>
                        <a14:foregroundMark x1="14195" y1="43763" x2="14195" y2="43763"/>
                        <a14:foregroundMark x1="21186" y1="43975" x2="21186" y2="43975"/>
                        <a14:foregroundMark x1="23517" y1="47357" x2="23517" y2="47357"/>
                        <a14:foregroundMark x1="11653" y1="30444" x2="11653" y2="30444"/>
                        <a14:foregroundMark x1="25847" y1="34038" x2="25847" y2="34038"/>
                        <a14:foregroundMark x1="29025" y1="29175" x2="29025" y2="29175"/>
                        <a14:foregroundMark x1="25847" y1="21564" x2="25847" y2="21564"/>
                        <a14:foregroundMark x1="21610" y1="38266" x2="21610" y2="38266"/>
                        <a14:foregroundMark x1="29449" y1="48626" x2="29449" y2="48626"/>
                        <a14:foregroundMark x1="10169" y1="87315" x2="10169" y2="87315"/>
                        <a14:foregroundMark x1="20339" y1="87526" x2="20339" y2="87526"/>
                        <a14:foregroundMark x1="20551" y1="84567" x2="20551" y2="84567"/>
                        <a14:foregroundMark x1="20975" y1="92178" x2="20975" y2="92178"/>
                        <a14:foregroundMark x1="3178" y1="96829" x2="3178" y2="96829"/>
                        <a14:foregroundMark x1="8686" y1="96406" x2="8686" y2="96406"/>
                        <a14:foregroundMark x1="11229" y1="97040" x2="19068" y2="97886"/>
                        <a14:foregroundMark x1="25636" y1="91121" x2="29449" y2="88372"/>
                        <a14:foregroundMark x1="38347" y1="90909" x2="38347" y2="90909"/>
                        <a14:foregroundMark x1="41102" y1="88372" x2="41102" y2="88372"/>
                        <a14:foregroundMark x1="38136" y1="82664" x2="38136" y2="82664"/>
                        <a14:foregroundMark x1="38347" y1="73784" x2="38347" y2="73784"/>
                        <a14:foregroundMark x1="37712" y1="63848" x2="37712" y2="63848"/>
                        <a14:foregroundMark x1="44915" y1="74841" x2="44915" y2="74841"/>
                        <a14:foregroundMark x1="55508" y1="85835" x2="55508" y2="85835"/>
                        <a14:foregroundMark x1="63136" y1="82241" x2="63136" y2="82241"/>
                        <a14:foregroundMark x1="64831" y1="98097" x2="64831" y2="98097"/>
                        <a14:foregroundMark x1="71610" y1="97463" x2="71610" y2="97463"/>
                        <a14:foregroundMark x1="73729" y1="94080" x2="73729" y2="94080"/>
                        <a14:foregroundMark x1="90890" y1="97252" x2="90890" y2="97252"/>
                        <a14:foregroundMark x1="97034" y1="93658" x2="97034" y2="93658"/>
                        <a14:foregroundMark x1="97034" y1="87104" x2="97034" y2="87104"/>
                        <a14:foregroundMark x1="96822" y1="71247" x2="96822" y2="71247"/>
                        <a14:foregroundMark x1="93856" y1="57294" x2="93856" y2="57294"/>
                        <a14:foregroundMark x1="97458" y1="52431" x2="97458" y2="52431"/>
                        <a14:foregroundMark x1="95763" y1="34461" x2="95763" y2="34461"/>
                        <a14:foregroundMark x1="66525" y1="49049" x2="62712" y2="48414"/>
                        <a14:foregroundMark x1="44280" y1="47146" x2="44280" y2="38478"/>
                        <a14:foregroundMark x1="37712" y1="47569" x2="37712" y2="47569"/>
                        <a14:foregroundMark x1="37288" y1="40803" x2="37288" y2="40803"/>
                        <a14:foregroundMark x1="34110" y1="32981" x2="34110" y2="32981"/>
                        <a14:foregroundMark x1="40466" y1="30021" x2="40466" y2="30021"/>
                        <a14:foregroundMark x1="34534" y1="24736" x2="34534" y2="24736"/>
                        <a14:foregroundMark x1="32203" y1="20296" x2="32203" y2="20296"/>
                        <a14:foregroundMark x1="35593" y1="17125" x2="35593" y2="17125"/>
                        <a14:foregroundMark x1="38347" y1="20507" x2="38347" y2="20507"/>
                        <a14:foregroundMark x1="38136" y1="13108" x2="38136" y2="5708"/>
                        <a14:foregroundMark x1="30085" y1="10994" x2="30085" y2="10994"/>
                        <a14:foregroundMark x1="26483" y1="2960" x2="29237" y2="2748"/>
                        <a14:foregroundMark x1="50424" y1="6131" x2="50424" y2="2748"/>
                        <a14:foregroundMark x1="68220" y1="2748" x2="70763" y2="2748"/>
                        <a14:foregroundMark x1="67161" y1="12051" x2="67161" y2="12051"/>
                        <a14:foregroundMark x1="67585" y1="19662" x2="67585" y2="19662"/>
                        <a14:foregroundMark x1="63347" y1="26850" x2="63347" y2="26850"/>
                        <a14:foregroundMark x1="67161" y1="39112" x2="67161" y2="39112"/>
                        <a14:foregroundMark x1="73729" y1="44820" x2="73729" y2="44820"/>
                        <a14:foregroundMark x1="51907" y1="38055" x2="51907" y2="38055"/>
                        <a14:foregroundMark x1="56356" y1="29598" x2="61653" y2="29598"/>
                        <a14:foregroundMark x1="44915" y1="25793" x2="52542" y2="25793"/>
                        <a14:foregroundMark x1="52966" y1="11416" x2="52966" y2="11416"/>
                        <a14:foregroundMark x1="79449" y1="20507" x2="79661" y2="3594"/>
                        <a14:foregroundMark x1="87288" y1="11205" x2="90678" y2="12262"/>
                        <a14:foregroundMark x1="79237" y1="79704" x2="79237" y2="79704"/>
                        <a14:foregroundMark x1="37500" y1="97252" x2="40254" y2="97252"/>
                        <a14:foregroundMark x1="34534" y1="94715" x2="29873" y2="94715"/>
                        <a14:foregroundMark x1="64407" y1="68076" x2="64407" y2="68076"/>
                        <a14:foregroundMark x1="67373" y1="74630" x2="70975" y2="65116"/>
                        <a14:foregroundMark x1="76271" y1="64271" x2="79661" y2="67442"/>
                        <a14:foregroundMark x1="79025" y1="98097" x2="82203" y2="94292"/>
                        <a14:foregroundMark x1="54110" y1="64693" x2="52966" y2="58985"/>
                        <a14:foregroundMark x1="54873" y1="68499" x2="54110" y2="64693"/>
                        <a14:foregroundMark x1="51271" y1="60888" x2="46398" y2="50529"/>
                        <a14:foregroundMark x1="54873" y1="56237" x2="54873" y2="56237"/>
                        <a14:foregroundMark x1="63559" y1="61734" x2="63559" y2="61734"/>
                        <a14:foregroundMark x1="74364" y1="59408" x2="80085" y2="59408"/>
                        <a14:foregroundMark x1="82415" y1="61734" x2="82415" y2="61734"/>
                        <a14:backgroundMark x1="5508" y1="7822" x2="5085" y2="17970"/>
                        <a14:backgroundMark x1="24153" y1="16702" x2="31356" y2="18605"/>
                        <a14:backgroundMark x1="7203" y1="36786" x2="16314" y2="42283"/>
                        <a14:backgroundMark x1="8263" y1="29387" x2="8263" y2="29387"/>
                        <a14:backgroundMark x1="13983" y1="52431" x2="13983" y2="52431"/>
                        <a14:backgroundMark x1="72154" y1="61843" x2="72853" y2="61777"/>
                        <a14:backgroundMark x1="68856" y1="62156" x2="72120" y2="61846"/>
                        <a14:backgroundMark x1="76907" y1="32981" x2="76483" y2="23256"/>
                        <a14:backgroundMark x1="16737" y1="33615" x2="16737" y2="33615"/>
                        <a14:backgroundMark x1="22458" y1="70613" x2="22458" y2="70613"/>
                        <a14:backgroundMark x1="69915" y1="43129" x2="69915" y2="43129"/>
                        <a14:backgroundMark x1="16949" y1="56237" x2="16949" y2="56237"/>
                        <a14:backgroundMark x1="20763" y1="58985" x2="20763" y2="58985"/>
                        <a14:backgroundMark x1="20763" y1="65116" x2="20763" y2="65116"/>
                        <a14:backgroundMark x1="38347" y1="94715" x2="38347" y2="94715"/>
                        <a14:backgroundMark x1="29025" y1="91332" x2="29025" y2="91332"/>
                        <a14:backgroundMark x1="62076" y1="77167" x2="62076" y2="77167"/>
                        <a14:backgroundMark x1="74153" y1="70402" x2="74153" y2="70402"/>
                        <a14:backgroundMark x1="64831" y1="59197" x2="64831" y2="59197"/>
                        <a14:backgroundMark x1="55085" y1="59197" x2="55085" y2="59197"/>
                        <a14:backgroundMark x1="59746" y1="5285" x2="59746" y2="5285"/>
                        <a14:backgroundMark x1="46398" y1="20719" x2="46398" y2="20719"/>
                        <a14:backgroundMark x1="52966" y1="20719" x2="52966" y2="20719"/>
                        <a14:backgroundMark x1="56356" y1="16702" x2="56356" y2="16702"/>
                        <a14:backgroundMark x1="58898" y1="20930" x2="58898" y2="20930"/>
                        <a14:backgroundMark x1="93856" y1="29598" x2="93856" y2="29598"/>
                        <a14:backgroundMark x1="84746" y1="35095" x2="84746" y2="35095"/>
                        <a14:backgroundMark x1="82627" y1="58985" x2="82627" y2="58985"/>
                        <a14:backgroundMark x1="87712" y1="49683" x2="87712" y2="49683"/>
                        <a14:backgroundMark x1="76695" y1="67653" x2="76695" y2="67653"/>
                        <a14:backgroundMark x1="55508" y1="64693" x2="55508" y2="64693"/>
                        <a14:backgroundMark x1="87712" y1="85835" x2="87712" y2="85835"/>
                      </a14:backgroundRemoval>
                    </a14:imgEffect>
                  </a14:imgLayer>
                </a14:imgProps>
              </a:ext>
              <a:ext uri="{28A0092B-C50C-407E-A947-70E740481C1C}">
                <a14:useLocalDpi xmlns:a14="http://schemas.microsoft.com/office/drawing/2010/main" val="0"/>
              </a:ext>
            </a:extLst>
          </a:blip>
          <a:stretch>
            <a:fillRect/>
          </a:stretch>
        </p:blipFill>
        <p:spPr>
          <a:xfrm>
            <a:off x="4222410" y="1913488"/>
            <a:ext cx="3747179" cy="3755118"/>
          </a:xfrm>
          <a:prstGeom prst="rect">
            <a:avLst/>
          </a:prstGeom>
        </p:spPr>
      </p:pic>
      <p:sp>
        <p:nvSpPr>
          <p:cNvPr id="9" name="Pladsholder til indhold 2">
            <a:extLst>
              <a:ext uri="{FF2B5EF4-FFF2-40B4-BE49-F238E27FC236}">
                <a16:creationId xmlns:a16="http://schemas.microsoft.com/office/drawing/2014/main" id="{C59D92B2-40CD-9956-78DC-CD799DA57169}"/>
              </a:ext>
            </a:extLst>
          </p:cNvPr>
          <p:cNvSpPr txBox="1">
            <a:spLocks/>
          </p:cNvSpPr>
          <p:nvPr/>
        </p:nvSpPr>
        <p:spPr>
          <a:xfrm>
            <a:off x="838199" y="5792117"/>
            <a:ext cx="10515600" cy="10303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a-DK" i="1" dirty="0">
                <a:latin typeface="Barlow" panose="00000500000000000000" pitchFamily="2" charset="0"/>
              </a:rPr>
              <a:t>Find gerne hjælp i </a:t>
            </a:r>
            <a:r>
              <a:rPr lang="da-DK" b="1" i="1" dirty="0">
                <a:latin typeface="Barlow" panose="00000500000000000000" pitchFamily="2" charset="0"/>
              </a:rPr>
              <a:t>samtalehæftet</a:t>
            </a:r>
          </a:p>
        </p:txBody>
      </p:sp>
      <p:grpSp>
        <p:nvGrpSpPr>
          <p:cNvPr id="2" name="Gruppe 1">
            <a:extLst>
              <a:ext uri="{FF2B5EF4-FFF2-40B4-BE49-F238E27FC236}">
                <a16:creationId xmlns:a16="http://schemas.microsoft.com/office/drawing/2014/main" id="{8546EFB5-7DE7-6D5D-46DA-BA20AFC405B7}"/>
              </a:ext>
            </a:extLst>
          </p:cNvPr>
          <p:cNvGrpSpPr/>
          <p:nvPr/>
        </p:nvGrpSpPr>
        <p:grpSpPr>
          <a:xfrm>
            <a:off x="5422899" y="-2491130"/>
            <a:ext cx="10128459" cy="4982260"/>
            <a:chOff x="5422899" y="-2491130"/>
            <a:chExt cx="10128459" cy="4982260"/>
          </a:xfrm>
        </p:grpSpPr>
        <p:pic>
          <p:nvPicPr>
            <p:cNvPr id="3" name="Billede 2" descr="Et billede, der indeholder hjerte&#10;&#10;Automatisk genereret beskrivelse">
              <a:extLst>
                <a:ext uri="{FF2B5EF4-FFF2-40B4-BE49-F238E27FC236}">
                  <a16:creationId xmlns:a16="http://schemas.microsoft.com/office/drawing/2014/main" id="{4EC0F0F2-F183-D374-1EA9-EEB52F1D5CE2}"/>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10" name="Billede 9" descr="Et billede, der indeholder Font/skrifttype, Grafik, tekst, design&#10;&#10;Automatisk genereret beskrivelse">
              <a:extLst>
                <a:ext uri="{FF2B5EF4-FFF2-40B4-BE49-F238E27FC236}">
                  <a16:creationId xmlns:a16="http://schemas.microsoft.com/office/drawing/2014/main" id="{05940D19-5469-5E95-0DF8-069DC951B57A}"/>
                </a:ext>
              </a:extLst>
            </p:cNvPr>
            <p:cNvPicPr>
              <a:picLocks noChangeAspect="1"/>
            </p:cNvPicPr>
            <p:nvPr/>
          </p:nvPicPr>
          <p:blipFill>
            <a:blip r:embed="rId6">
              <a:duotone>
                <a:prstClr val="black"/>
                <a:srgbClr val="96D5EB">
                  <a:tint val="45000"/>
                  <a:satMod val="400000"/>
                </a:srgbClr>
              </a:duotone>
              <a:extLst>
                <a:ext uri="{BEBA8EAE-BF5A-486C-A8C5-ECC9F3942E4B}">
                  <a14:imgProps xmlns:a14="http://schemas.microsoft.com/office/drawing/2010/main">
                    <a14:imgLayer r:embed="rId7">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Tree>
    <p:extLst>
      <p:ext uri="{BB962C8B-B14F-4D97-AF65-F5344CB8AC3E}">
        <p14:creationId xmlns:p14="http://schemas.microsoft.com/office/powerpoint/2010/main" val="23678641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uppe 10">
            <a:extLst>
              <a:ext uri="{FF2B5EF4-FFF2-40B4-BE49-F238E27FC236}">
                <a16:creationId xmlns:a16="http://schemas.microsoft.com/office/drawing/2014/main" id="{98AEEE80-D5CE-9E3F-13A1-A36F367C9F68}"/>
              </a:ext>
            </a:extLst>
          </p:cNvPr>
          <p:cNvGrpSpPr/>
          <p:nvPr/>
        </p:nvGrpSpPr>
        <p:grpSpPr>
          <a:xfrm>
            <a:off x="5422899" y="-2491130"/>
            <a:ext cx="10128459" cy="4982260"/>
            <a:chOff x="5422899" y="-2491130"/>
            <a:chExt cx="10128459" cy="4982260"/>
          </a:xfrm>
        </p:grpSpPr>
        <p:pic>
          <p:nvPicPr>
            <p:cNvPr id="12" name="Billede 11" descr="Et billede, der indeholder hjerte&#10;&#10;Automatisk genereret beskrivelse">
              <a:extLst>
                <a:ext uri="{FF2B5EF4-FFF2-40B4-BE49-F238E27FC236}">
                  <a16:creationId xmlns:a16="http://schemas.microsoft.com/office/drawing/2014/main" id="{2C7DD949-CAE4-9B1A-AA9A-A7964ABE1A50}"/>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13" name="Billede 12" descr="Et billede, der indeholder Font/skrifttype, Grafik, tekst, design&#10;&#10;Automatisk genereret beskrivelse">
              <a:extLst>
                <a:ext uri="{FF2B5EF4-FFF2-40B4-BE49-F238E27FC236}">
                  <a16:creationId xmlns:a16="http://schemas.microsoft.com/office/drawing/2014/main" id="{6A87DB94-CC68-E95A-5385-EC0D28B9EB61}"/>
                </a:ext>
              </a:extLst>
            </p:cNvPr>
            <p:cNvPicPr>
              <a:picLocks noChangeAspect="1"/>
            </p:cNvPicPr>
            <p:nvPr/>
          </p:nvPicPr>
          <p:blipFill>
            <a:blip r:embed="rId4">
              <a:duotone>
                <a:prstClr val="black"/>
                <a:srgbClr val="96D5EB">
                  <a:tint val="45000"/>
                  <a:satMod val="400000"/>
                </a:srgbClr>
              </a:duotone>
              <a:extLst>
                <a:ext uri="{BEBA8EAE-BF5A-486C-A8C5-ECC9F3942E4B}">
                  <a14:imgProps xmlns:a14="http://schemas.microsoft.com/office/drawing/2010/main">
                    <a14:imgLayer r:embed="rId5">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
        <p:nvSpPr>
          <p:cNvPr id="2" name="Titel 1">
            <a:extLst>
              <a:ext uri="{FF2B5EF4-FFF2-40B4-BE49-F238E27FC236}">
                <a16:creationId xmlns:a16="http://schemas.microsoft.com/office/drawing/2014/main" id="{97C7A5EE-360B-FE6B-7CDD-9E24BE94844F}"/>
              </a:ext>
            </a:extLst>
          </p:cNvPr>
          <p:cNvSpPr>
            <a:spLocks noGrp="1"/>
          </p:cNvSpPr>
          <p:nvPr>
            <p:ph type="title"/>
          </p:nvPr>
        </p:nvSpPr>
        <p:spPr/>
        <p:txBody>
          <a:bodyPr>
            <a:normAutofit/>
          </a:bodyPr>
          <a:lstStyle/>
          <a:p>
            <a:r>
              <a:rPr lang="da-DK" sz="5400" b="1" i="1" dirty="0">
                <a:latin typeface="Barlow" panose="00000500000000000000" pitchFamily="2" charset="0"/>
              </a:rPr>
              <a:t>Case 1:</a:t>
            </a:r>
          </a:p>
        </p:txBody>
      </p:sp>
      <p:sp>
        <p:nvSpPr>
          <p:cNvPr id="3" name="Pladsholder til indhold 2">
            <a:extLst>
              <a:ext uri="{FF2B5EF4-FFF2-40B4-BE49-F238E27FC236}">
                <a16:creationId xmlns:a16="http://schemas.microsoft.com/office/drawing/2014/main" id="{7A5C503E-F650-092A-85F3-38EB55191D4F}"/>
              </a:ext>
            </a:extLst>
          </p:cNvPr>
          <p:cNvSpPr>
            <a:spLocks noGrp="1"/>
          </p:cNvSpPr>
          <p:nvPr>
            <p:ph idx="1"/>
          </p:nvPr>
        </p:nvSpPr>
        <p:spPr>
          <a:xfrm>
            <a:off x="838200" y="1795297"/>
            <a:ext cx="10515600" cy="4351338"/>
          </a:xfrm>
        </p:spPr>
        <p:txBody>
          <a:bodyPr>
            <a:normAutofit fontScale="92500"/>
          </a:bodyPr>
          <a:lstStyle/>
          <a:p>
            <a:pPr marL="0" indent="0">
              <a:lnSpc>
                <a:spcPct val="160000"/>
              </a:lnSpc>
              <a:spcAft>
                <a:spcPts val="800"/>
              </a:spcAft>
              <a:buNone/>
            </a:pPr>
            <a:r>
              <a:rPr lang="da-DK" sz="2400" kern="0" dirty="0">
                <a:solidFill>
                  <a:srgbClr val="000000"/>
                </a:solidFill>
                <a:effectLst/>
                <a:latin typeface="Barlow Light" panose="00000400000000000000" pitchFamily="2" charset="0"/>
                <a:ea typeface="Times New Roman" panose="02020603050405020304" pitchFamily="18" charset="0"/>
                <a:cs typeface="Calibri" panose="020F0502020204030204" pitchFamily="34" charset="0"/>
              </a:rPr>
              <a:t>På en weekendtur kommer en af dine gamle </a:t>
            </a:r>
            <a:r>
              <a:rPr lang="da-DK" sz="2400" kern="0" dirty="0" err="1">
                <a:solidFill>
                  <a:srgbClr val="000000"/>
                </a:solidFill>
                <a:effectLst/>
                <a:latin typeface="Barlow Light" panose="00000400000000000000" pitchFamily="2" charset="0"/>
                <a:ea typeface="Times New Roman" panose="02020603050405020304" pitchFamily="18" charset="0"/>
                <a:cs typeface="Calibri" panose="020F0502020204030204" pitchFamily="34" charset="0"/>
              </a:rPr>
              <a:t>tropspejdere</a:t>
            </a:r>
            <a:r>
              <a:rPr lang="da-DK" sz="2400" kern="0" dirty="0">
                <a:solidFill>
                  <a:srgbClr val="000000"/>
                </a:solidFill>
                <a:effectLst/>
                <a:latin typeface="Barlow Light" panose="00000400000000000000" pitchFamily="2" charset="0"/>
                <a:ea typeface="Times New Roman" panose="02020603050405020304" pitchFamily="18" charset="0"/>
                <a:cs typeface="Calibri" panose="020F0502020204030204" pitchFamily="34" charset="0"/>
              </a:rPr>
              <a:t>, nu seniorspejder, til dig mens du står og rydder op, mens de andre ledere putter </a:t>
            </a:r>
            <a:r>
              <a:rPr lang="da-DK" sz="2400" kern="0" dirty="0" err="1">
                <a:solidFill>
                  <a:srgbClr val="000000"/>
                </a:solidFill>
                <a:effectLst/>
                <a:latin typeface="Barlow Light" panose="00000400000000000000" pitchFamily="2" charset="0"/>
                <a:ea typeface="Times New Roman" panose="02020603050405020304" pitchFamily="18" charset="0"/>
                <a:cs typeface="Calibri" panose="020F0502020204030204" pitchFamily="34" charset="0"/>
              </a:rPr>
              <a:t>tropspejderne</a:t>
            </a:r>
            <a:r>
              <a:rPr lang="da-DK" sz="2400" kern="0" dirty="0">
                <a:solidFill>
                  <a:srgbClr val="000000"/>
                </a:solidFill>
                <a:effectLst/>
                <a:latin typeface="Barlow Light" panose="00000400000000000000" pitchFamily="2" charset="0"/>
                <a:ea typeface="Times New Roman" panose="02020603050405020304" pitchFamily="18" charset="0"/>
                <a:cs typeface="Calibri" panose="020F0502020204030204" pitchFamily="34" charset="0"/>
              </a:rPr>
              <a:t>. </a:t>
            </a:r>
          </a:p>
          <a:p>
            <a:pPr marL="0" indent="0">
              <a:lnSpc>
                <a:spcPct val="160000"/>
              </a:lnSpc>
              <a:spcAft>
                <a:spcPts val="800"/>
              </a:spcAft>
              <a:buNone/>
            </a:pPr>
            <a:r>
              <a:rPr lang="da-DK" sz="2400" kern="0" dirty="0">
                <a:solidFill>
                  <a:srgbClr val="000000"/>
                </a:solidFill>
                <a:effectLst/>
                <a:latin typeface="Barlow Light" panose="00000400000000000000" pitchFamily="2" charset="0"/>
                <a:ea typeface="Times New Roman" panose="02020603050405020304" pitchFamily="18" charset="0"/>
                <a:cs typeface="Calibri" panose="020F0502020204030204" pitchFamily="34" charset="0"/>
              </a:rPr>
              <a:t>Spejderen fortæller i al fortrolighed, at hun igennem noget tid har gået og haft tanker om, at hun ikke føler sig som sine veninder og ikke føler, at hun er en pige eller kvinde. Du føler dig stolt ved, at hun er kommet til dig. Hvad siger du til hende?</a:t>
            </a:r>
            <a:endParaRPr lang="da-DK" sz="2400" kern="100" dirty="0">
              <a:effectLst/>
              <a:latin typeface="Barlow Light" panose="00000400000000000000" pitchFamily="2" charset="0"/>
              <a:ea typeface="Calibri" panose="020F0502020204030204" pitchFamily="34" charset="0"/>
              <a:cs typeface="Times New Roman" panose="02020603050405020304" pitchFamily="18" charset="0"/>
            </a:endParaRPr>
          </a:p>
          <a:p>
            <a:pPr marL="0" indent="0">
              <a:lnSpc>
                <a:spcPct val="160000"/>
              </a:lnSpc>
              <a:spcAft>
                <a:spcPts val="800"/>
              </a:spcAft>
              <a:buNone/>
            </a:pPr>
            <a:r>
              <a:rPr lang="da-DK" sz="2400" kern="0" dirty="0">
                <a:solidFill>
                  <a:srgbClr val="000000"/>
                </a:solidFill>
                <a:effectLst/>
                <a:latin typeface="Barlow Light" panose="00000400000000000000" pitchFamily="2" charset="0"/>
                <a:ea typeface="Times New Roman" panose="02020603050405020304" pitchFamily="18" charset="0"/>
                <a:cs typeface="Calibri" panose="020F0502020204030204" pitchFamily="34" charset="0"/>
              </a:rPr>
              <a:t>Spejderen udtrykker tanker om køn og identitet. Tag en snak om hvad man kan sige og gøre for at vise sin støtte og vejlede spejderen.</a:t>
            </a:r>
            <a:endParaRPr lang="da-DK" sz="3600" dirty="0">
              <a:latin typeface="Barlow Light" panose="00000400000000000000" pitchFamily="2" charset="0"/>
            </a:endParaRPr>
          </a:p>
        </p:txBody>
      </p:sp>
    </p:spTree>
    <p:extLst>
      <p:ext uri="{BB962C8B-B14F-4D97-AF65-F5344CB8AC3E}">
        <p14:creationId xmlns:p14="http://schemas.microsoft.com/office/powerpoint/2010/main" val="1714948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C7A5EE-360B-FE6B-7CDD-9E24BE94844F}"/>
              </a:ext>
            </a:extLst>
          </p:cNvPr>
          <p:cNvSpPr>
            <a:spLocks noGrp="1"/>
          </p:cNvSpPr>
          <p:nvPr>
            <p:ph type="title"/>
          </p:nvPr>
        </p:nvSpPr>
        <p:spPr/>
        <p:txBody>
          <a:bodyPr>
            <a:normAutofit/>
          </a:bodyPr>
          <a:lstStyle/>
          <a:p>
            <a:r>
              <a:rPr lang="da-DK" sz="5400" b="1" i="1" dirty="0">
                <a:latin typeface="Barlow" panose="00000500000000000000" pitchFamily="2" charset="0"/>
              </a:rPr>
              <a:t>Case 2:</a:t>
            </a:r>
          </a:p>
        </p:txBody>
      </p:sp>
      <p:grpSp>
        <p:nvGrpSpPr>
          <p:cNvPr id="8" name="Gruppe 7">
            <a:extLst>
              <a:ext uri="{FF2B5EF4-FFF2-40B4-BE49-F238E27FC236}">
                <a16:creationId xmlns:a16="http://schemas.microsoft.com/office/drawing/2014/main" id="{13A46473-EA97-8BBA-7218-2FDFB22FB31E}"/>
              </a:ext>
            </a:extLst>
          </p:cNvPr>
          <p:cNvGrpSpPr/>
          <p:nvPr/>
        </p:nvGrpSpPr>
        <p:grpSpPr>
          <a:xfrm>
            <a:off x="5422899" y="-2491130"/>
            <a:ext cx="10128459" cy="4982260"/>
            <a:chOff x="5422899" y="-2491130"/>
            <a:chExt cx="10128459" cy="4982260"/>
          </a:xfrm>
        </p:grpSpPr>
        <p:pic>
          <p:nvPicPr>
            <p:cNvPr id="9" name="Billede 8" descr="Et billede, der indeholder hjerte&#10;&#10;Automatisk genereret beskrivelse">
              <a:extLst>
                <a:ext uri="{FF2B5EF4-FFF2-40B4-BE49-F238E27FC236}">
                  <a16:creationId xmlns:a16="http://schemas.microsoft.com/office/drawing/2014/main" id="{4F87DA2A-4823-3BAC-98AB-275778CED70E}"/>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10" name="Billede 9" descr="Et billede, der indeholder Font/skrifttype, Grafik, tekst, design&#10;&#10;Automatisk genereret beskrivelse">
              <a:extLst>
                <a:ext uri="{FF2B5EF4-FFF2-40B4-BE49-F238E27FC236}">
                  <a16:creationId xmlns:a16="http://schemas.microsoft.com/office/drawing/2014/main" id="{628DFBD9-1E5D-9A24-FA9D-241273779151}"/>
                </a:ext>
              </a:extLst>
            </p:cNvPr>
            <p:cNvPicPr>
              <a:picLocks noChangeAspect="1"/>
            </p:cNvPicPr>
            <p:nvPr/>
          </p:nvPicPr>
          <p:blipFill>
            <a:blip r:embed="rId4">
              <a:duotone>
                <a:prstClr val="black"/>
                <a:srgbClr val="96D5EB">
                  <a:tint val="45000"/>
                  <a:satMod val="400000"/>
                </a:srgbClr>
              </a:duotone>
              <a:extLst>
                <a:ext uri="{BEBA8EAE-BF5A-486C-A8C5-ECC9F3942E4B}">
                  <a14:imgProps xmlns:a14="http://schemas.microsoft.com/office/drawing/2010/main">
                    <a14:imgLayer r:embed="rId5">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
        <p:nvSpPr>
          <p:cNvPr id="3" name="Pladsholder til indhold 2">
            <a:extLst>
              <a:ext uri="{FF2B5EF4-FFF2-40B4-BE49-F238E27FC236}">
                <a16:creationId xmlns:a16="http://schemas.microsoft.com/office/drawing/2014/main" id="{7A5C503E-F650-092A-85F3-38EB55191D4F}"/>
              </a:ext>
            </a:extLst>
          </p:cNvPr>
          <p:cNvSpPr>
            <a:spLocks noGrp="1"/>
          </p:cNvSpPr>
          <p:nvPr>
            <p:ph idx="1"/>
          </p:nvPr>
        </p:nvSpPr>
        <p:spPr>
          <a:xfrm>
            <a:off x="838200" y="1795297"/>
            <a:ext cx="10515600" cy="4351338"/>
          </a:xfrm>
        </p:spPr>
        <p:txBody>
          <a:bodyPr>
            <a:normAutofit fontScale="85000" lnSpcReduction="20000"/>
          </a:bodyPr>
          <a:lstStyle/>
          <a:p>
            <a:pPr marL="0" indent="0">
              <a:lnSpc>
                <a:spcPct val="160000"/>
              </a:lnSpc>
              <a:spcAft>
                <a:spcPts val="800"/>
              </a:spcAft>
              <a:buNone/>
            </a:pPr>
            <a:r>
              <a:rPr lang="da-DK" sz="2400" kern="0" dirty="0">
                <a:solidFill>
                  <a:srgbClr val="000000"/>
                </a:solidFill>
                <a:effectLst/>
                <a:latin typeface="Barlow Light" panose="00000400000000000000" pitchFamily="2" charset="0"/>
                <a:ea typeface="Times New Roman" panose="02020603050405020304" pitchFamily="18" charset="0"/>
                <a:cs typeface="Calibri" panose="020F0502020204030204" pitchFamily="34" charset="0"/>
              </a:rPr>
              <a:t>Sommerferien nærmer sig, og du og dine med-</a:t>
            </a:r>
            <a:r>
              <a:rPr lang="da-DK" sz="2400" kern="0" dirty="0" err="1">
                <a:solidFill>
                  <a:srgbClr val="000000"/>
                </a:solidFill>
                <a:effectLst/>
                <a:latin typeface="Barlow Light" panose="00000400000000000000" pitchFamily="2" charset="0"/>
                <a:ea typeface="Times New Roman" panose="02020603050405020304" pitchFamily="18" charset="0"/>
                <a:cs typeface="Calibri" panose="020F0502020204030204" pitchFamily="34" charset="0"/>
              </a:rPr>
              <a:t>tropledere</a:t>
            </a:r>
            <a:r>
              <a:rPr lang="da-DK" sz="2400" kern="0" dirty="0">
                <a:solidFill>
                  <a:srgbClr val="000000"/>
                </a:solidFill>
                <a:effectLst/>
                <a:latin typeface="Barlow Light" panose="00000400000000000000" pitchFamily="2" charset="0"/>
                <a:ea typeface="Times New Roman" panose="02020603050405020304" pitchFamily="18" charset="0"/>
                <a:cs typeface="Calibri" panose="020F0502020204030204" pitchFamily="34" charset="0"/>
              </a:rPr>
              <a:t> skal planlægge årets sommerlejr. 19 ud af 23 </a:t>
            </a:r>
            <a:r>
              <a:rPr lang="da-DK" sz="2400" kern="0" dirty="0" err="1">
                <a:solidFill>
                  <a:srgbClr val="000000"/>
                </a:solidFill>
                <a:effectLst/>
                <a:latin typeface="Barlow Light" panose="00000400000000000000" pitchFamily="2" charset="0"/>
                <a:ea typeface="Times New Roman" panose="02020603050405020304" pitchFamily="18" charset="0"/>
                <a:cs typeface="Calibri" panose="020F0502020204030204" pitchFamily="34" charset="0"/>
              </a:rPr>
              <a:t>tropspejdere</a:t>
            </a:r>
            <a:r>
              <a:rPr lang="da-DK" sz="2400" kern="0" dirty="0">
                <a:solidFill>
                  <a:srgbClr val="000000"/>
                </a:solidFill>
                <a:effectLst/>
                <a:latin typeface="Barlow Light" panose="00000400000000000000" pitchFamily="2" charset="0"/>
                <a:ea typeface="Times New Roman" panose="02020603050405020304" pitchFamily="18" charset="0"/>
                <a:cs typeface="Calibri" panose="020F0502020204030204" pitchFamily="34" charset="0"/>
              </a:rPr>
              <a:t> i gruppen har allerede tilmeldt sig, de fordeler sig på fem årgange fra 3. til 8. klasse. Et spørgsmål melder sig, da en af jer kommer i tanke om, at Vita er transkønnet pige (pige som ved fødslen er tildelt kønnet dreng, men hvis identitet er pige). Det er ikke noget, I tænker på i hverdagen. Vita har været en del af smutteflokken i nogle år og er dette år rykket op som spejder, og hun skal nu afsted på sin første sommerlejr. Spørgsmålet, der melder sig, er, om der er nogen hensyn, I skal tage i planlægningen af sommerlejren?</a:t>
            </a:r>
          </a:p>
          <a:p>
            <a:pPr marL="0" indent="0">
              <a:lnSpc>
                <a:spcPct val="160000"/>
              </a:lnSpc>
              <a:spcAft>
                <a:spcPts val="800"/>
              </a:spcAft>
              <a:buNone/>
            </a:pPr>
            <a:r>
              <a:rPr lang="da-DK" sz="2400" kern="0" dirty="0">
                <a:solidFill>
                  <a:srgbClr val="000000"/>
                </a:solidFill>
                <a:effectLst/>
                <a:latin typeface="Barlow Light" panose="00000400000000000000" pitchFamily="2" charset="0"/>
                <a:ea typeface="Times New Roman" panose="02020603050405020304" pitchFamily="18" charset="0"/>
                <a:cs typeface="Calibri" panose="020F0502020204030204" pitchFamily="34" charset="0"/>
              </a:rPr>
              <a:t>Tag en snak om hvilke hensyn der kunne være, og hvordan I vil vise disse hensyn. Det kunne dreje sig om omklædning, sovepladser/telte, badetider.</a:t>
            </a:r>
          </a:p>
        </p:txBody>
      </p:sp>
    </p:spTree>
    <p:extLst>
      <p:ext uri="{BB962C8B-B14F-4D97-AF65-F5344CB8AC3E}">
        <p14:creationId xmlns:p14="http://schemas.microsoft.com/office/powerpoint/2010/main" val="21611292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C7A5EE-360B-FE6B-7CDD-9E24BE94844F}"/>
              </a:ext>
            </a:extLst>
          </p:cNvPr>
          <p:cNvSpPr>
            <a:spLocks noGrp="1"/>
          </p:cNvSpPr>
          <p:nvPr>
            <p:ph type="title"/>
          </p:nvPr>
        </p:nvSpPr>
        <p:spPr/>
        <p:txBody>
          <a:bodyPr>
            <a:normAutofit/>
          </a:bodyPr>
          <a:lstStyle/>
          <a:p>
            <a:r>
              <a:rPr lang="da-DK" sz="5400" b="1" i="1" dirty="0">
                <a:latin typeface="Barlow" panose="00000500000000000000" pitchFamily="2" charset="0"/>
              </a:rPr>
              <a:t>Case 3:</a:t>
            </a:r>
          </a:p>
        </p:txBody>
      </p:sp>
      <p:grpSp>
        <p:nvGrpSpPr>
          <p:cNvPr id="7" name="Gruppe 6">
            <a:extLst>
              <a:ext uri="{FF2B5EF4-FFF2-40B4-BE49-F238E27FC236}">
                <a16:creationId xmlns:a16="http://schemas.microsoft.com/office/drawing/2014/main" id="{4AA54E43-1EB0-0A2B-3EF0-CA0C1E885555}"/>
              </a:ext>
            </a:extLst>
          </p:cNvPr>
          <p:cNvGrpSpPr/>
          <p:nvPr/>
        </p:nvGrpSpPr>
        <p:grpSpPr>
          <a:xfrm>
            <a:off x="5422899" y="-2491130"/>
            <a:ext cx="10128459" cy="4982260"/>
            <a:chOff x="5422899" y="-2491130"/>
            <a:chExt cx="10128459" cy="4982260"/>
          </a:xfrm>
        </p:grpSpPr>
        <p:pic>
          <p:nvPicPr>
            <p:cNvPr id="9" name="Billede 8" descr="Et billede, der indeholder hjerte&#10;&#10;Automatisk genereret beskrivelse">
              <a:extLst>
                <a:ext uri="{FF2B5EF4-FFF2-40B4-BE49-F238E27FC236}">
                  <a16:creationId xmlns:a16="http://schemas.microsoft.com/office/drawing/2014/main" id="{CE201293-ED49-8AF4-E1E3-0F38FB2B9611}"/>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10" name="Billede 9" descr="Et billede, der indeholder Font/skrifttype, Grafik, tekst, design&#10;&#10;Automatisk genereret beskrivelse">
              <a:extLst>
                <a:ext uri="{FF2B5EF4-FFF2-40B4-BE49-F238E27FC236}">
                  <a16:creationId xmlns:a16="http://schemas.microsoft.com/office/drawing/2014/main" id="{FBF57CAE-4ED6-0EBE-8B0E-0FA788B0F20A}"/>
                </a:ext>
              </a:extLst>
            </p:cNvPr>
            <p:cNvPicPr>
              <a:picLocks noChangeAspect="1"/>
            </p:cNvPicPr>
            <p:nvPr/>
          </p:nvPicPr>
          <p:blipFill>
            <a:blip r:embed="rId4">
              <a:duotone>
                <a:prstClr val="black"/>
                <a:srgbClr val="96D5EB">
                  <a:tint val="45000"/>
                  <a:satMod val="400000"/>
                </a:srgbClr>
              </a:duotone>
              <a:extLst>
                <a:ext uri="{BEBA8EAE-BF5A-486C-A8C5-ECC9F3942E4B}">
                  <a14:imgProps xmlns:a14="http://schemas.microsoft.com/office/drawing/2010/main">
                    <a14:imgLayer r:embed="rId5">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
        <p:nvSpPr>
          <p:cNvPr id="3" name="Pladsholder til indhold 2">
            <a:extLst>
              <a:ext uri="{FF2B5EF4-FFF2-40B4-BE49-F238E27FC236}">
                <a16:creationId xmlns:a16="http://schemas.microsoft.com/office/drawing/2014/main" id="{7A5C503E-F650-092A-85F3-38EB55191D4F}"/>
              </a:ext>
            </a:extLst>
          </p:cNvPr>
          <p:cNvSpPr>
            <a:spLocks noGrp="1"/>
          </p:cNvSpPr>
          <p:nvPr>
            <p:ph idx="1"/>
          </p:nvPr>
        </p:nvSpPr>
        <p:spPr>
          <a:xfrm>
            <a:off x="838200" y="1795297"/>
            <a:ext cx="10515600" cy="4351338"/>
          </a:xfrm>
        </p:spPr>
        <p:txBody>
          <a:bodyPr>
            <a:normAutofit/>
          </a:bodyPr>
          <a:lstStyle/>
          <a:p>
            <a:pPr marL="0" indent="0">
              <a:lnSpc>
                <a:spcPct val="160000"/>
              </a:lnSpc>
              <a:spcAft>
                <a:spcPts val="800"/>
              </a:spcAft>
              <a:buNone/>
            </a:pPr>
            <a:r>
              <a:rPr lang="da-DK" sz="2200" kern="0" dirty="0">
                <a:solidFill>
                  <a:srgbClr val="000000"/>
                </a:solidFill>
                <a:effectLst/>
                <a:latin typeface="Barlow Light" panose="00000400000000000000" pitchFamily="2" charset="0"/>
                <a:ea typeface="Times New Roman" panose="02020603050405020304" pitchFamily="18" charset="0"/>
                <a:cs typeface="Calibri" panose="020F0502020204030204" pitchFamily="34" charset="0"/>
              </a:rPr>
              <a:t>Du og din patrulje havde en personlig snak en aften efter spejdermødet. En af spejderne fortalte, at de gerne ville komme ud som nonbinær overfor gruppen (en identitet der ikke kan beskrives som enten kvinde og mand). Spejderen ved ikke, hvordan de skal få det fortalt, og beder om din hjælp.</a:t>
            </a:r>
          </a:p>
          <a:p>
            <a:pPr marL="0" indent="0">
              <a:lnSpc>
                <a:spcPct val="160000"/>
              </a:lnSpc>
              <a:spcAft>
                <a:spcPts val="800"/>
              </a:spcAft>
              <a:buNone/>
            </a:pPr>
            <a:r>
              <a:rPr lang="da-DK" sz="2200" kern="0" dirty="0">
                <a:solidFill>
                  <a:srgbClr val="000000"/>
                </a:solidFill>
                <a:effectLst/>
                <a:latin typeface="Barlow Light" panose="00000400000000000000" pitchFamily="2" charset="0"/>
                <a:ea typeface="Times New Roman" panose="02020603050405020304" pitchFamily="18" charset="0"/>
                <a:cs typeface="Calibri" panose="020F0502020204030204" pitchFamily="34" charset="0"/>
              </a:rPr>
              <a:t>Tag en snak om hvordan du kan støtte og hjælpe en spejder, der er et sted i sit liv, hvor de er særligt følsomme.</a:t>
            </a:r>
          </a:p>
        </p:txBody>
      </p:sp>
    </p:spTree>
    <p:extLst>
      <p:ext uri="{BB962C8B-B14F-4D97-AF65-F5344CB8AC3E}">
        <p14:creationId xmlns:p14="http://schemas.microsoft.com/office/powerpoint/2010/main" val="34444824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5AD9CD-D182-0436-01B3-2BDEEC477182}"/>
              </a:ext>
            </a:extLst>
          </p:cNvPr>
          <p:cNvSpPr>
            <a:spLocks noGrp="1"/>
          </p:cNvSpPr>
          <p:nvPr>
            <p:ph type="title"/>
          </p:nvPr>
        </p:nvSpPr>
        <p:spPr/>
        <p:txBody>
          <a:bodyPr>
            <a:normAutofit/>
          </a:bodyPr>
          <a:lstStyle/>
          <a:p>
            <a:r>
              <a:rPr lang="da-DK" sz="5400" b="1" i="1" dirty="0">
                <a:latin typeface="Barlow" panose="00000500000000000000" pitchFamily="2" charset="0"/>
              </a:rPr>
              <a:t>Program </a:t>
            </a:r>
          </a:p>
        </p:txBody>
      </p:sp>
      <p:sp>
        <p:nvSpPr>
          <p:cNvPr id="3" name="Pladsholder til indhold 2">
            <a:extLst>
              <a:ext uri="{FF2B5EF4-FFF2-40B4-BE49-F238E27FC236}">
                <a16:creationId xmlns:a16="http://schemas.microsoft.com/office/drawing/2014/main" id="{054A4AC8-AFB8-1C73-FDF3-B031D8C71623}"/>
              </a:ext>
            </a:extLst>
          </p:cNvPr>
          <p:cNvSpPr>
            <a:spLocks noGrp="1"/>
          </p:cNvSpPr>
          <p:nvPr>
            <p:ph idx="1"/>
          </p:nvPr>
        </p:nvSpPr>
        <p:spPr>
          <a:xfrm>
            <a:off x="838200" y="1478408"/>
            <a:ext cx="10515600" cy="4968467"/>
          </a:xfrm>
        </p:spPr>
        <p:txBody>
          <a:bodyPr>
            <a:normAutofit lnSpcReduction="10000"/>
          </a:bodyPr>
          <a:lstStyle/>
          <a:p>
            <a:pPr>
              <a:lnSpc>
                <a:spcPct val="150000"/>
              </a:lnSpc>
            </a:pPr>
            <a:r>
              <a:rPr lang="da-DK" dirty="0">
                <a:latin typeface="Barlow" panose="00000500000000000000" pitchFamily="2" charset="0"/>
              </a:rPr>
              <a:t>Velkommen og tjek ind </a:t>
            </a:r>
          </a:p>
          <a:p>
            <a:pPr>
              <a:lnSpc>
                <a:spcPct val="150000"/>
              </a:lnSpc>
            </a:pPr>
            <a:r>
              <a:rPr lang="da-DK" dirty="0">
                <a:latin typeface="Barlow" panose="00000500000000000000" pitchFamily="2" charset="0"/>
              </a:rPr>
              <a:t>Aftaler om </a:t>
            </a:r>
            <a:r>
              <a:rPr lang="da-DK" dirty="0" err="1">
                <a:latin typeface="Barlow" panose="00000500000000000000" pitchFamily="2" charset="0"/>
              </a:rPr>
              <a:t>safer</a:t>
            </a:r>
            <a:r>
              <a:rPr lang="da-DK" dirty="0">
                <a:latin typeface="Barlow" panose="00000500000000000000" pitchFamily="2" charset="0"/>
              </a:rPr>
              <a:t> </a:t>
            </a:r>
            <a:r>
              <a:rPr lang="da-DK" dirty="0" err="1">
                <a:latin typeface="Barlow" panose="00000500000000000000" pitchFamily="2" charset="0"/>
              </a:rPr>
              <a:t>space</a:t>
            </a:r>
            <a:endParaRPr lang="da-DK" dirty="0">
              <a:latin typeface="Barlow" panose="00000500000000000000" pitchFamily="2" charset="0"/>
            </a:endParaRPr>
          </a:p>
          <a:p>
            <a:pPr>
              <a:lnSpc>
                <a:spcPct val="150000"/>
              </a:lnSpc>
            </a:pPr>
            <a:r>
              <a:rPr lang="da-DK" dirty="0">
                <a:latin typeface="Barlow" panose="00000500000000000000" pitchFamily="2" charset="0"/>
              </a:rPr>
              <a:t>Køn og kønsidentitet</a:t>
            </a:r>
          </a:p>
          <a:p>
            <a:pPr>
              <a:lnSpc>
                <a:spcPct val="150000"/>
              </a:lnSpc>
            </a:pPr>
            <a:r>
              <a:rPr lang="da-DK" dirty="0">
                <a:latin typeface="Barlow" panose="00000500000000000000" pitchFamily="2" charset="0"/>
              </a:rPr>
              <a:t>Køn og kønsidentitet hos De grønne pigespejdere</a:t>
            </a:r>
          </a:p>
          <a:p>
            <a:pPr>
              <a:lnSpc>
                <a:spcPct val="150000"/>
              </a:lnSpc>
            </a:pPr>
            <a:r>
              <a:rPr lang="da-DK" dirty="0">
                <a:latin typeface="Barlow" panose="00000500000000000000" pitchFamily="2" charset="0"/>
              </a:rPr>
              <a:t>Pause</a:t>
            </a:r>
          </a:p>
          <a:p>
            <a:pPr>
              <a:lnSpc>
                <a:spcPct val="150000"/>
              </a:lnSpc>
            </a:pPr>
            <a:r>
              <a:rPr lang="da-DK" dirty="0">
                <a:latin typeface="Barlow" panose="00000500000000000000" pitchFamily="2" charset="0"/>
              </a:rPr>
              <a:t>Gruppesnak om cases </a:t>
            </a:r>
          </a:p>
          <a:p>
            <a:pPr>
              <a:lnSpc>
                <a:spcPct val="150000"/>
              </a:lnSpc>
            </a:pPr>
            <a:r>
              <a:rPr lang="da-DK" b="1" i="1" dirty="0">
                <a:latin typeface="Barlow" panose="00000500000000000000" pitchFamily="2" charset="0"/>
              </a:rPr>
              <a:t>Opsamling og tjek ud</a:t>
            </a:r>
          </a:p>
        </p:txBody>
      </p:sp>
      <p:grpSp>
        <p:nvGrpSpPr>
          <p:cNvPr id="9" name="Gruppe 8">
            <a:extLst>
              <a:ext uri="{FF2B5EF4-FFF2-40B4-BE49-F238E27FC236}">
                <a16:creationId xmlns:a16="http://schemas.microsoft.com/office/drawing/2014/main" id="{30A984A3-72F6-F792-835C-8715543E0463}"/>
              </a:ext>
            </a:extLst>
          </p:cNvPr>
          <p:cNvGrpSpPr/>
          <p:nvPr/>
        </p:nvGrpSpPr>
        <p:grpSpPr>
          <a:xfrm>
            <a:off x="5422899" y="-2491130"/>
            <a:ext cx="10128459" cy="4982260"/>
            <a:chOff x="5422899" y="-2491130"/>
            <a:chExt cx="10128459" cy="4982260"/>
          </a:xfrm>
        </p:grpSpPr>
        <p:pic>
          <p:nvPicPr>
            <p:cNvPr id="10" name="Billede 9" descr="Et billede, der indeholder hjerte&#10;&#10;Automatisk genereret beskrivelse">
              <a:extLst>
                <a:ext uri="{FF2B5EF4-FFF2-40B4-BE49-F238E27FC236}">
                  <a16:creationId xmlns:a16="http://schemas.microsoft.com/office/drawing/2014/main" id="{84153C2F-82DE-CD19-A57C-1F8333C409E2}"/>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11" name="Billede 10" descr="Et billede, der indeholder Font/skrifttype, Grafik, tekst, design&#10;&#10;Automatisk genereret beskrivelse">
              <a:extLst>
                <a:ext uri="{FF2B5EF4-FFF2-40B4-BE49-F238E27FC236}">
                  <a16:creationId xmlns:a16="http://schemas.microsoft.com/office/drawing/2014/main" id="{B25532F4-F1E8-8CDC-78FB-B35B14AD4AA2}"/>
                </a:ext>
              </a:extLst>
            </p:cNvPr>
            <p:cNvPicPr>
              <a:picLocks noChangeAspect="1"/>
            </p:cNvPicPr>
            <p:nvPr/>
          </p:nvPicPr>
          <p:blipFill>
            <a:blip r:embed="rId5">
              <a:duotone>
                <a:prstClr val="black"/>
                <a:srgbClr val="96D5EB">
                  <a:tint val="45000"/>
                  <a:satMod val="400000"/>
                </a:srgbClr>
              </a:duotone>
              <a:extLst>
                <a:ext uri="{BEBA8EAE-BF5A-486C-A8C5-ECC9F3942E4B}">
                  <a14:imgProps xmlns:a14="http://schemas.microsoft.com/office/drawing/2010/main">
                    <a14:imgLayer r:embed="rId6">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
        <p:nvSpPr>
          <p:cNvPr id="4" name="Tekstfelt 3">
            <a:extLst>
              <a:ext uri="{FF2B5EF4-FFF2-40B4-BE49-F238E27FC236}">
                <a16:creationId xmlns:a16="http://schemas.microsoft.com/office/drawing/2014/main" id="{62E8DC9D-1105-FBBA-83C9-64727F6A21F4}"/>
              </a:ext>
            </a:extLst>
          </p:cNvPr>
          <p:cNvSpPr txBox="1"/>
          <p:nvPr/>
        </p:nvSpPr>
        <p:spPr>
          <a:xfrm>
            <a:off x="6912224" y="4851744"/>
            <a:ext cx="4768821" cy="1384995"/>
          </a:xfrm>
          <a:prstGeom prst="rect">
            <a:avLst/>
          </a:prstGeom>
          <a:noFill/>
        </p:spPr>
        <p:txBody>
          <a:bodyPr wrap="square" rtlCol="0">
            <a:spAutoFit/>
          </a:bodyPr>
          <a:lstStyle/>
          <a:p>
            <a:pPr algn="ctr"/>
            <a:r>
              <a:rPr lang="da-DK" sz="2800" b="1" i="1" dirty="0">
                <a:latin typeface="Barlow" pitchFamily="2" charset="77"/>
              </a:rPr>
              <a:t>Vigtigt!</a:t>
            </a:r>
          </a:p>
          <a:p>
            <a:r>
              <a:rPr lang="da-DK" sz="2800" dirty="0">
                <a:latin typeface="Barlow" pitchFamily="2" charset="77"/>
              </a:rPr>
              <a:t>Spørg endelig undervejs, hvis der er noget, du ikke forstår!</a:t>
            </a:r>
          </a:p>
        </p:txBody>
      </p:sp>
    </p:spTree>
    <p:extLst>
      <p:ext uri="{BB962C8B-B14F-4D97-AF65-F5344CB8AC3E}">
        <p14:creationId xmlns:p14="http://schemas.microsoft.com/office/powerpoint/2010/main" val="40486127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pe 8">
            <a:extLst>
              <a:ext uri="{FF2B5EF4-FFF2-40B4-BE49-F238E27FC236}">
                <a16:creationId xmlns:a16="http://schemas.microsoft.com/office/drawing/2014/main" id="{30A984A3-72F6-F792-835C-8715543E0463}"/>
              </a:ext>
            </a:extLst>
          </p:cNvPr>
          <p:cNvGrpSpPr/>
          <p:nvPr/>
        </p:nvGrpSpPr>
        <p:grpSpPr>
          <a:xfrm>
            <a:off x="5422899" y="-2491130"/>
            <a:ext cx="10128459" cy="4982260"/>
            <a:chOff x="5422899" y="-2491130"/>
            <a:chExt cx="10128459" cy="4982260"/>
          </a:xfrm>
        </p:grpSpPr>
        <p:pic>
          <p:nvPicPr>
            <p:cNvPr id="10" name="Billede 9" descr="Et billede, der indeholder hjerte&#10;&#10;Automatisk genereret beskrivelse">
              <a:extLst>
                <a:ext uri="{FF2B5EF4-FFF2-40B4-BE49-F238E27FC236}">
                  <a16:creationId xmlns:a16="http://schemas.microsoft.com/office/drawing/2014/main" id="{84153C2F-82DE-CD19-A57C-1F8333C409E2}"/>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11" name="Billede 10" descr="Et billede, der indeholder Font/skrifttype, Grafik, tekst, design&#10;&#10;Automatisk genereret beskrivelse">
              <a:extLst>
                <a:ext uri="{FF2B5EF4-FFF2-40B4-BE49-F238E27FC236}">
                  <a16:creationId xmlns:a16="http://schemas.microsoft.com/office/drawing/2014/main" id="{B25532F4-F1E8-8CDC-78FB-B35B14AD4AA2}"/>
                </a:ext>
              </a:extLst>
            </p:cNvPr>
            <p:cNvPicPr>
              <a:picLocks noChangeAspect="1"/>
            </p:cNvPicPr>
            <p:nvPr/>
          </p:nvPicPr>
          <p:blipFill>
            <a:blip r:embed="rId5">
              <a:duotone>
                <a:prstClr val="black"/>
                <a:srgbClr val="96D5EB">
                  <a:tint val="45000"/>
                  <a:satMod val="400000"/>
                </a:srgbClr>
              </a:duotone>
              <a:extLst>
                <a:ext uri="{BEBA8EAE-BF5A-486C-A8C5-ECC9F3942E4B}">
                  <a14:imgProps xmlns:a14="http://schemas.microsoft.com/office/drawing/2010/main">
                    <a14:imgLayer r:embed="rId6">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
        <p:nvSpPr>
          <p:cNvPr id="2" name="Titel 1">
            <a:extLst>
              <a:ext uri="{FF2B5EF4-FFF2-40B4-BE49-F238E27FC236}">
                <a16:creationId xmlns:a16="http://schemas.microsoft.com/office/drawing/2014/main" id="{3E5AD9CD-D182-0436-01B3-2BDEEC477182}"/>
              </a:ext>
            </a:extLst>
          </p:cNvPr>
          <p:cNvSpPr>
            <a:spLocks noGrp="1"/>
          </p:cNvSpPr>
          <p:nvPr>
            <p:ph type="title"/>
          </p:nvPr>
        </p:nvSpPr>
        <p:spPr/>
        <p:txBody>
          <a:bodyPr>
            <a:normAutofit/>
          </a:bodyPr>
          <a:lstStyle/>
          <a:p>
            <a:r>
              <a:rPr lang="da-DK" sz="5400" b="1" i="1" dirty="0">
                <a:latin typeface="Barlow" panose="00000500000000000000" pitchFamily="2" charset="0"/>
              </a:rPr>
              <a:t>Spørgsmål, pointer og tanker</a:t>
            </a:r>
          </a:p>
        </p:txBody>
      </p:sp>
      <p:sp>
        <p:nvSpPr>
          <p:cNvPr id="3" name="Pladsholder til indhold 2">
            <a:extLst>
              <a:ext uri="{FF2B5EF4-FFF2-40B4-BE49-F238E27FC236}">
                <a16:creationId xmlns:a16="http://schemas.microsoft.com/office/drawing/2014/main" id="{054A4AC8-AFB8-1C73-FDF3-B031D8C71623}"/>
              </a:ext>
            </a:extLst>
          </p:cNvPr>
          <p:cNvSpPr>
            <a:spLocks noGrp="1"/>
          </p:cNvSpPr>
          <p:nvPr>
            <p:ph idx="1"/>
          </p:nvPr>
        </p:nvSpPr>
        <p:spPr>
          <a:xfrm>
            <a:off x="838200" y="1478408"/>
            <a:ext cx="10515600" cy="4968467"/>
          </a:xfrm>
        </p:spPr>
        <p:txBody>
          <a:bodyPr>
            <a:normAutofit/>
          </a:bodyPr>
          <a:lstStyle/>
          <a:p>
            <a:pPr>
              <a:lnSpc>
                <a:spcPct val="150000"/>
              </a:lnSpc>
            </a:pPr>
            <a:r>
              <a:rPr lang="da-DK" dirty="0">
                <a:latin typeface="Barlow" panose="00000500000000000000" pitchFamily="2" charset="0"/>
              </a:rPr>
              <a:t>Nu får I først tre minutter til selv at tænke over dagens workshop</a:t>
            </a:r>
          </a:p>
          <a:p>
            <a:pPr marL="0" indent="0">
              <a:lnSpc>
                <a:spcPct val="150000"/>
              </a:lnSpc>
              <a:buNone/>
            </a:pPr>
            <a:endParaRPr lang="da-DK" dirty="0">
              <a:latin typeface="Barlow" panose="00000500000000000000" pitchFamily="2" charset="0"/>
            </a:endParaRPr>
          </a:p>
          <a:p>
            <a:pPr>
              <a:lnSpc>
                <a:spcPct val="150000"/>
              </a:lnSpc>
            </a:pPr>
            <a:r>
              <a:rPr lang="da-DK" dirty="0">
                <a:latin typeface="Barlow" panose="00000500000000000000" pitchFamily="2" charset="0"/>
              </a:rPr>
              <a:t>Så får I seks minutter til at snakke sammen to og to: hvad er den vigtigste pointe, I tager med jer fra dagens workshop?</a:t>
            </a:r>
          </a:p>
          <a:p>
            <a:pPr marL="0" indent="0">
              <a:lnSpc>
                <a:spcPct val="150000"/>
              </a:lnSpc>
              <a:buNone/>
            </a:pPr>
            <a:endParaRPr lang="da-DK" dirty="0">
              <a:latin typeface="Barlow" panose="00000500000000000000" pitchFamily="2" charset="0"/>
            </a:endParaRPr>
          </a:p>
          <a:p>
            <a:pPr>
              <a:lnSpc>
                <a:spcPct val="150000"/>
              </a:lnSpc>
            </a:pPr>
            <a:r>
              <a:rPr lang="da-DK" dirty="0">
                <a:latin typeface="Barlow" panose="00000500000000000000" pitchFamily="2" charset="0"/>
              </a:rPr>
              <a:t>Fælles opsamling og spørgsmål</a:t>
            </a:r>
          </a:p>
          <a:p>
            <a:pPr marL="0" indent="0">
              <a:lnSpc>
                <a:spcPct val="150000"/>
              </a:lnSpc>
              <a:buNone/>
            </a:pPr>
            <a:endParaRPr lang="da-DK" dirty="0">
              <a:latin typeface="Barlow" panose="00000500000000000000" pitchFamily="2" charset="0"/>
            </a:endParaRPr>
          </a:p>
        </p:txBody>
      </p:sp>
    </p:spTree>
    <p:extLst>
      <p:ext uri="{BB962C8B-B14F-4D97-AF65-F5344CB8AC3E}">
        <p14:creationId xmlns:p14="http://schemas.microsoft.com/office/powerpoint/2010/main" val="315991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pe 8">
            <a:extLst>
              <a:ext uri="{FF2B5EF4-FFF2-40B4-BE49-F238E27FC236}">
                <a16:creationId xmlns:a16="http://schemas.microsoft.com/office/drawing/2014/main" id="{30A984A3-72F6-F792-835C-8715543E0463}"/>
              </a:ext>
            </a:extLst>
          </p:cNvPr>
          <p:cNvGrpSpPr/>
          <p:nvPr/>
        </p:nvGrpSpPr>
        <p:grpSpPr>
          <a:xfrm>
            <a:off x="5422899" y="-2491130"/>
            <a:ext cx="10128459" cy="4982260"/>
            <a:chOff x="5422899" y="-2491130"/>
            <a:chExt cx="10128459" cy="4982260"/>
          </a:xfrm>
        </p:grpSpPr>
        <p:pic>
          <p:nvPicPr>
            <p:cNvPr id="10" name="Billede 9" descr="Et billede, der indeholder hjerte&#10;&#10;Automatisk genereret beskrivelse">
              <a:extLst>
                <a:ext uri="{FF2B5EF4-FFF2-40B4-BE49-F238E27FC236}">
                  <a16:creationId xmlns:a16="http://schemas.microsoft.com/office/drawing/2014/main" id="{84153C2F-82DE-CD19-A57C-1F8333C409E2}"/>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11" name="Billede 10" descr="Et billede, der indeholder Font/skrifttype, Grafik, tekst, design&#10;&#10;Automatisk genereret beskrivelse">
              <a:extLst>
                <a:ext uri="{FF2B5EF4-FFF2-40B4-BE49-F238E27FC236}">
                  <a16:creationId xmlns:a16="http://schemas.microsoft.com/office/drawing/2014/main" id="{B25532F4-F1E8-8CDC-78FB-B35B14AD4AA2}"/>
                </a:ext>
              </a:extLst>
            </p:cNvPr>
            <p:cNvPicPr>
              <a:picLocks noChangeAspect="1"/>
            </p:cNvPicPr>
            <p:nvPr/>
          </p:nvPicPr>
          <p:blipFill>
            <a:blip r:embed="rId5">
              <a:duotone>
                <a:prstClr val="black"/>
                <a:srgbClr val="96D5EB">
                  <a:tint val="45000"/>
                  <a:satMod val="400000"/>
                </a:srgbClr>
              </a:duotone>
              <a:extLst>
                <a:ext uri="{BEBA8EAE-BF5A-486C-A8C5-ECC9F3942E4B}">
                  <a14:imgProps xmlns:a14="http://schemas.microsoft.com/office/drawing/2010/main">
                    <a14:imgLayer r:embed="rId6">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
        <p:nvSpPr>
          <p:cNvPr id="2" name="Titel 1">
            <a:extLst>
              <a:ext uri="{FF2B5EF4-FFF2-40B4-BE49-F238E27FC236}">
                <a16:creationId xmlns:a16="http://schemas.microsoft.com/office/drawing/2014/main" id="{3E5AD9CD-D182-0436-01B3-2BDEEC477182}"/>
              </a:ext>
            </a:extLst>
          </p:cNvPr>
          <p:cNvSpPr>
            <a:spLocks noGrp="1"/>
          </p:cNvSpPr>
          <p:nvPr>
            <p:ph type="title"/>
          </p:nvPr>
        </p:nvSpPr>
        <p:spPr/>
        <p:txBody>
          <a:bodyPr>
            <a:normAutofit/>
          </a:bodyPr>
          <a:lstStyle/>
          <a:p>
            <a:r>
              <a:rPr lang="da-DK" sz="5400" b="1" i="1" dirty="0">
                <a:latin typeface="Barlow" panose="00000500000000000000" pitchFamily="2" charset="0"/>
              </a:rPr>
              <a:t>Flere spørgsmål?</a:t>
            </a:r>
          </a:p>
        </p:txBody>
      </p:sp>
      <p:sp>
        <p:nvSpPr>
          <p:cNvPr id="3" name="Pladsholder til indhold 2">
            <a:extLst>
              <a:ext uri="{FF2B5EF4-FFF2-40B4-BE49-F238E27FC236}">
                <a16:creationId xmlns:a16="http://schemas.microsoft.com/office/drawing/2014/main" id="{054A4AC8-AFB8-1C73-FDF3-B031D8C71623}"/>
              </a:ext>
            </a:extLst>
          </p:cNvPr>
          <p:cNvSpPr>
            <a:spLocks noGrp="1"/>
          </p:cNvSpPr>
          <p:nvPr>
            <p:ph idx="1"/>
          </p:nvPr>
        </p:nvSpPr>
        <p:spPr>
          <a:xfrm>
            <a:off x="838200" y="1478408"/>
            <a:ext cx="10515600" cy="4968467"/>
          </a:xfrm>
        </p:spPr>
        <p:txBody>
          <a:bodyPr>
            <a:normAutofit/>
          </a:bodyPr>
          <a:lstStyle/>
          <a:p>
            <a:pPr marL="0" indent="0">
              <a:lnSpc>
                <a:spcPct val="150000"/>
              </a:lnSpc>
              <a:buNone/>
            </a:pPr>
            <a:endParaRPr lang="da-DK" i="1" dirty="0">
              <a:latin typeface="Barlow" panose="00000500000000000000" pitchFamily="2" charset="0"/>
            </a:endParaRPr>
          </a:p>
          <a:p>
            <a:pPr marL="0" indent="0">
              <a:lnSpc>
                <a:spcPct val="150000"/>
              </a:lnSpc>
              <a:buNone/>
            </a:pPr>
            <a:endParaRPr lang="da-DK" i="1" dirty="0">
              <a:latin typeface="Barlow" panose="00000500000000000000" pitchFamily="2" charset="0"/>
            </a:endParaRPr>
          </a:p>
          <a:p>
            <a:pPr marL="0" indent="0" algn="ctr">
              <a:lnSpc>
                <a:spcPct val="150000"/>
              </a:lnSpc>
              <a:buNone/>
            </a:pPr>
            <a:r>
              <a:rPr lang="da-DK" dirty="0">
                <a:latin typeface="Barlow" panose="00000500000000000000" pitchFamily="2" charset="0"/>
              </a:rPr>
              <a:t>Skriv endelig til mig på </a:t>
            </a:r>
            <a:r>
              <a:rPr lang="da-DK" dirty="0">
                <a:latin typeface="Barlow" panose="00000500000000000000" pitchFamily="2" charset="0"/>
                <a:hlinkClick r:id="rId7"/>
              </a:rPr>
              <a:t>asta@pigespejder.dk</a:t>
            </a:r>
            <a:r>
              <a:rPr lang="da-DK" dirty="0">
                <a:latin typeface="Barlow" panose="00000500000000000000" pitchFamily="2" charset="0"/>
              </a:rPr>
              <a:t> </a:t>
            </a:r>
          </a:p>
        </p:txBody>
      </p:sp>
    </p:spTree>
    <p:extLst>
      <p:ext uri="{BB962C8B-B14F-4D97-AF65-F5344CB8AC3E}">
        <p14:creationId xmlns:p14="http://schemas.microsoft.com/office/powerpoint/2010/main" val="1685308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5AD9CD-D182-0436-01B3-2BDEEC477182}"/>
              </a:ext>
            </a:extLst>
          </p:cNvPr>
          <p:cNvSpPr>
            <a:spLocks noGrp="1"/>
          </p:cNvSpPr>
          <p:nvPr>
            <p:ph type="title"/>
          </p:nvPr>
        </p:nvSpPr>
        <p:spPr/>
        <p:txBody>
          <a:bodyPr>
            <a:normAutofit/>
          </a:bodyPr>
          <a:lstStyle/>
          <a:p>
            <a:r>
              <a:rPr lang="da-DK" sz="5400" b="1" i="1" dirty="0">
                <a:latin typeface="Barlow" panose="00000500000000000000" pitchFamily="2" charset="0"/>
              </a:rPr>
              <a:t>Program </a:t>
            </a:r>
          </a:p>
        </p:txBody>
      </p:sp>
      <p:sp>
        <p:nvSpPr>
          <p:cNvPr id="3" name="Pladsholder til indhold 2">
            <a:extLst>
              <a:ext uri="{FF2B5EF4-FFF2-40B4-BE49-F238E27FC236}">
                <a16:creationId xmlns:a16="http://schemas.microsoft.com/office/drawing/2014/main" id="{054A4AC8-AFB8-1C73-FDF3-B031D8C71623}"/>
              </a:ext>
            </a:extLst>
          </p:cNvPr>
          <p:cNvSpPr>
            <a:spLocks noGrp="1"/>
          </p:cNvSpPr>
          <p:nvPr>
            <p:ph idx="1"/>
          </p:nvPr>
        </p:nvSpPr>
        <p:spPr>
          <a:xfrm>
            <a:off x="838200" y="1478408"/>
            <a:ext cx="10515600" cy="4968467"/>
          </a:xfrm>
        </p:spPr>
        <p:txBody>
          <a:bodyPr>
            <a:normAutofit lnSpcReduction="10000"/>
          </a:bodyPr>
          <a:lstStyle/>
          <a:p>
            <a:pPr>
              <a:lnSpc>
                <a:spcPct val="150000"/>
              </a:lnSpc>
            </a:pPr>
            <a:r>
              <a:rPr lang="da-DK" dirty="0">
                <a:latin typeface="Barlow" panose="00000500000000000000" pitchFamily="2" charset="0"/>
              </a:rPr>
              <a:t>Velkommen og tjek ind </a:t>
            </a:r>
          </a:p>
          <a:p>
            <a:pPr>
              <a:lnSpc>
                <a:spcPct val="150000"/>
              </a:lnSpc>
            </a:pPr>
            <a:r>
              <a:rPr lang="da-DK" dirty="0">
                <a:latin typeface="Barlow" panose="00000500000000000000" pitchFamily="2" charset="0"/>
              </a:rPr>
              <a:t>Aftaler om </a:t>
            </a:r>
            <a:r>
              <a:rPr lang="da-DK" dirty="0" err="1">
                <a:latin typeface="Barlow" panose="00000500000000000000" pitchFamily="2" charset="0"/>
              </a:rPr>
              <a:t>safer</a:t>
            </a:r>
            <a:r>
              <a:rPr lang="da-DK" dirty="0">
                <a:latin typeface="Barlow" panose="00000500000000000000" pitchFamily="2" charset="0"/>
              </a:rPr>
              <a:t> </a:t>
            </a:r>
            <a:r>
              <a:rPr lang="da-DK" dirty="0" err="1">
                <a:latin typeface="Barlow" panose="00000500000000000000" pitchFamily="2" charset="0"/>
              </a:rPr>
              <a:t>space</a:t>
            </a:r>
            <a:endParaRPr lang="da-DK" dirty="0">
              <a:latin typeface="Barlow" panose="00000500000000000000" pitchFamily="2" charset="0"/>
            </a:endParaRPr>
          </a:p>
          <a:p>
            <a:pPr>
              <a:lnSpc>
                <a:spcPct val="150000"/>
              </a:lnSpc>
            </a:pPr>
            <a:r>
              <a:rPr lang="da-DK" dirty="0">
                <a:latin typeface="Barlow" panose="00000500000000000000" pitchFamily="2" charset="0"/>
              </a:rPr>
              <a:t>Køn og kønsidentitet</a:t>
            </a:r>
          </a:p>
          <a:p>
            <a:pPr>
              <a:lnSpc>
                <a:spcPct val="150000"/>
              </a:lnSpc>
            </a:pPr>
            <a:r>
              <a:rPr lang="da-DK" dirty="0">
                <a:latin typeface="Barlow" panose="00000500000000000000" pitchFamily="2" charset="0"/>
              </a:rPr>
              <a:t>Køn og kønsidentitet hos De grønne pigespejdere</a:t>
            </a:r>
          </a:p>
          <a:p>
            <a:pPr>
              <a:lnSpc>
                <a:spcPct val="150000"/>
              </a:lnSpc>
            </a:pPr>
            <a:r>
              <a:rPr lang="da-DK" dirty="0">
                <a:latin typeface="Barlow" panose="00000500000000000000" pitchFamily="2" charset="0"/>
              </a:rPr>
              <a:t>Pause</a:t>
            </a:r>
          </a:p>
          <a:p>
            <a:pPr>
              <a:lnSpc>
                <a:spcPct val="150000"/>
              </a:lnSpc>
            </a:pPr>
            <a:r>
              <a:rPr lang="da-DK" dirty="0">
                <a:latin typeface="Barlow" panose="00000500000000000000" pitchFamily="2" charset="0"/>
              </a:rPr>
              <a:t>Gruppesnak om cases </a:t>
            </a:r>
          </a:p>
          <a:p>
            <a:pPr>
              <a:lnSpc>
                <a:spcPct val="150000"/>
              </a:lnSpc>
            </a:pPr>
            <a:r>
              <a:rPr lang="da-DK" dirty="0">
                <a:latin typeface="Barlow" panose="00000500000000000000" pitchFamily="2" charset="0"/>
              </a:rPr>
              <a:t>Opsamling og tjek ud</a:t>
            </a:r>
          </a:p>
        </p:txBody>
      </p:sp>
      <p:grpSp>
        <p:nvGrpSpPr>
          <p:cNvPr id="9" name="Gruppe 8">
            <a:extLst>
              <a:ext uri="{FF2B5EF4-FFF2-40B4-BE49-F238E27FC236}">
                <a16:creationId xmlns:a16="http://schemas.microsoft.com/office/drawing/2014/main" id="{30A984A3-72F6-F792-835C-8715543E0463}"/>
              </a:ext>
            </a:extLst>
          </p:cNvPr>
          <p:cNvGrpSpPr/>
          <p:nvPr/>
        </p:nvGrpSpPr>
        <p:grpSpPr>
          <a:xfrm>
            <a:off x="5422899" y="-2491130"/>
            <a:ext cx="10128459" cy="4982260"/>
            <a:chOff x="5422899" y="-2491130"/>
            <a:chExt cx="10128459" cy="4982260"/>
          </a:xfrm>
        </p:grpSpPr>
        <p:pic>
          <p:nvPicPr>
            <p:cNvPr id="10" name="Billede 9" descr="Et billede, der indeholder hjerte&#10;&#10;Automatisk genereret beskrivelse">
              <a:extLst>
                <a:ext uri="{FF2B5EF4-FFF2-40B4-BE49-F238E27FC236}">
                  <a16:creationId xmlns:a16="http://schemas.microsoft.com/office/drawing/2014/main" id="{84153C2F-82DE-CD19-A57C-1F8333C409E2}"/>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11" name="Billede 10" descr="Et billede, der indeholder Font/skrifttype, Grafik, tekst, design&#10;&#10;Automatisk genereret beskrivelse">
              <a:extLst>
                <a:ext uri="{FF2B5EF4-FFF2-40B4-BE49-F238E27FC236}">
                  <a16:creationId xmlns:a16="http://schemas.microsoft.com/office/drawing/2014/main" id="{B25532F4-F1E8-8CDC-78FB-B35B14AD4AA2}"/>
                </a:ext>
              </a:extLst>
            </p:cNvPr>
            <p:cNvPicPr>
              <a:picLocks noChangeAspect="1"/>
            </p:cNvPicPr>
            <p:nvPr/>
          </p:nvPicPr>
          <p:blipFill>
            <a:blip r:embed="rId5">
              <a:duotone>
                <a:prstClr val="black"/>
                <a:srgbClr val="96D5EB">
                  <a:tint val="45000"/>
                  <a:satMod val="400000"/>
                </a:srgbClr>
              </a:duotone>
              <a:extLst>
                <a:ext uri="{BEBA8EAE-BF5A-486C-A8C5-ECC9F3942E4B}">
                  <a14:imgProps xmlns:a14="http://schemas.microsoft.com/office/drawing/2010/main">
                    <a14:imgLayer r:embed="rId6">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
        <p:nvSpPr>
          <p:cNvPr id="4" name="Tekstfelt 3">
            <a:extLst>
              <a:ext uri="{FF2B5EF4-FFF2-40B4-BE49-F238E27FC236}">
                <a16:creationId xmlns:a16="http://schemas.microsoft.com/office/drawing/2014/main" id="{62E8DC9D-1105-FBBA-83C9-64727F6A21F4}"/>
              </a:ext>
            </a:extLst>
          </p:cNvPr>
          <p:cNvSpPr txBox="1"/>
          <p:nvPr/>
        </p:nvSpPr>
        <p:spPr>
          <a:xfrm>
            <a:off x="6912224" y="4851744"/>
            <a:ext cx="4768821" cy="1384995"/>
          </a:xfrm>
          <a:prstGeom prst="rect">
            <a:avLst/>
          </a:prstGeom>
          <a:noFill/>
        </p:spPr>
        <p:txBody>
          <a:bodyPr wrap="square" rtlCol="0">
            <a:spAutoFit/>
          </a:bodyPr>
          <a:lstStyle/>
          <a:p>
            <a:pPr algn="ctr"/>
            <a:r>
              <a:rPr lang="da-DK" sz="2800" b="1" i="1" dirty="0">
                <a:latin typeface="Barlow" pitchFamily="2" charset="77"/>
              </a:rPr>
              <a:t>Vigtigt!</a:t>
            </a:r>
          </a:p>
          <a:p>
            <a:r>
              <a:rPr lang="da-DK" sz="2800" dirty="0">
                <a:latin typeface="Barlow" pitchFamily="2" charset="77"/>
              </a:rPr>
              <a:t>Spørg endelig undervejs, hvis der er noget, du ikke forstår!</a:t>
            </a:r>
          </a:p>
        </p:txBody>
      </p:sp>
    </p:spTree>
    <p:extLst>
      <p:ext uri="{BB962C8B-B14F-4D97-AF65-F5344CB8AC3E}">
        <p14:creationId xmlns:p14="http://schemas.microsoft.com/office/powerpoint/2010/main" val="2065362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FA6BCC-3E47-3093-6046-53C58693C9A2}"/>
              </a:ext>
            </a:extLst>
          </p:cNvPr>
          <p:cNvSpPr>
            <a:spLocks noGrp="1"/>
          </p:cNvSpPr>
          <p:nvPr>
            <p:ph type="title"/>
          </p:nvPr>
        </p:nvSpPr>
        <p:spPr>
          <a:xfrm>
            <a:off x="838200" y="1383167"/>
            <a:ext cx="10515600" cy="2852737"/>
          </a:xfrm>
        </p:spPr>
        <p:txBody>
          <a:bodyPr>
            <a:normAutofit/>
          </a:bodyPr>
          <a:lstStyle/>
          <a:p>
            <a:pPr algn="ctr"/>
            <a:r>
              <a:rPr lang="da-DK" sz="7200" b="1" i="1" dirty="0">
                <a:latin typeface="Barlow" panose="00000500000000000000" pitchFamily="2" charset="0"/>
              </a:rPr>
              <a:t>Tak for denne gang!</a:t>
            </a:r>
          </a:p>
        </p:txBody>
      </p:sp>
      <p:grpSp>
        <p:nvGrpSpPr>
          <p:cNvPr id="3" name="Gruppe 2">
            <a:extLst>
              <a:ext uri="{FF2B5EF4-FFF2-40B4-BE49-F238E27FC236}">
                <a16:creationId xmlns:a16="http://schemas.microsoft.com/office/drawing/2014/main" id="{7EE00B49-B1E7-0390-E571-3DA587941141}"/>
              </a:ext>
            </a:extLst>
          </p:cNvPr>
          <p:cNvGrpSpPr/>
          <p:nvPr/>
        </p:nvGrpSpPr>
        <p:grpSpPr>
          <a:xfrm>
            <a:off x="5422899" y="-2491130"/>
            <a:ext cx="10128459" cy="4982260"/>
            <a:chOff x="5422899" y="-2491130"/>
            <a:chExt cx="10128459" cy="4982260"/>
          </a:xfrm>
        </p:grpSpPr>
        <p:pic>
          <p:nvPicPr>
            <p:cNvPr id="7" name="Billede 6" descr="Et billede, der indeholder hjerte&#10;&#10;Automatisk genereret beskrivelse">
              <a:extLst>
                <a:ext uri="{FF2B5EF4-FFF2-40B4-BE49-F238E27FC236}">
                  <a16:creationId xmlns:a16="http://schemas.microsoft.com/office/drawing/2014/main" id="{F2749705-C216-759F-D5CA-B09BB0663B0C}"/>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8" name="Billede 7" descr="Et billede, der indeholder Font/skrifttype, Grafik, tekst, design&#10;&#10;Automatisk genereret beskrivelse">
              <a:extLst>
                <a:ext uri="{FF2B5EF4-FFF2-40B4-BE49-F238E27FC236}">
                  <a16:creationId xmlns:a16="http://schemas.microsoft.com/office/drawing/2014/main" id="{C61B8420-2031-99A9-1753-81D0852889E1}"/>
                </a:ext>
              </a:extLst>
            </p:cNvPr>
            <p:cNvPicPr>
              <a:picLocks noChangeAspect="1"/>
            </p:cNvPicPr>
            <p:nvPr/>
          </p:nvPicPr>
          <p:blipFill>
            <a:blip r:embed="rId4">
              <a:duotone>
                <a:prstClr val="black"/>
                <a:srgbClr val="96D5EB">
                  <a:tint val="45000"/>
                  <a:satMod val="400000"/>
                </a:srgbClr>
              </a:duotone>
              <a:extLst>
                <a:ext uri="{BEBA8EAE-BF5A-486C-A8C5-ECC9F3942E4B}">
                  <a14:imgProps xmlns:a14="http://schemas.microsoft.com/office/drawing/2010/main">
                    <a14:imgLayer r:embed="rId5">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Tree>
    <p:extLst>
      <p:ext uri="{BB962C8B-B14F-4D97-AF65-F5344CB8AC3E}">
        <p14:creationId xmlns:p14="http://schemas.microsoft.com/office/powerpoint/2010/main" val="37125731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uppe 14">
            <a:extLst>
              <a:ext uri="{FF2B5EF4-FFF2-40B4-BE49-F238E27FC236}">
                <a16:creationId xmlns:a16="http://schemas.microsoft.com/office/drawing/2014/main" id="{45223955-67B8-E901-5289-EB77AA518D9D}"/>
              </a:ext>
            </a:extLst>
          </p:cNvPr>
          <p:cNvGrpSpPr/>
          <p:nvPr/>
        </p:nvGrpSpPr>
        <p:grpSpPr>
          <a:xfrm>
            <a:off x="5422899" y="-2491130"/>
            <a:ext cx="10128459" cy="4982260"/>
            <a:chOff x="5422899" y="-2491130"/>
            <a:chExt cx="10128459" cy="4982260"/>
          </a:xfrm>
        </p:grpSpPr>
        <p:pic>
          <p:nvPicPr>
            <p:cNvPr id="16" name="Billede 15" descr="Et billede, der indeholder hjerte&#10;&#10;Automatisk genereret beskrivelse">
              <a:extLst>
                <a:ext uri="{FF2B5EF4-FFF2-40B4-BE49-F238E27FC236}">
                  <a16:creationId xmlns:a16="http://schemas.microsoft.com/office/drawing/2014/main" id="{54461C52-C822-71C9-64FA-6F646EA1FA8C}"/>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17" name="Billede 16" descr="Et billede, der indeholder Font/skrifttype, Grafik, tekst, design&#10;&#10;Automatisk genereret beskrivelse">
              <a:extLst>
                <a:ext uri="{FF2B5EF4-FFF2-40B4-BE49-F238E27FC236}">
                  <a16:creationId xmlns:a16="http://schemas.microsoft.com/office/drawing/2014/main" id="{80A90CE3-23E0-6951-41E5-50ADD53883A4}"/>
                </a:ext>
              </a:extLst>
            </p:cNvPr>
            <p:cNvPicPr>
              <a:picLocks noChangeAspect="1"/>
            </p:cNvPicPr>
            <p:nvPr/>
          </p:nvPicPr>
          <p:blipFill>
            <a:blip r:embed="rId5">
              <a:duotone>
                <a:prstClr val="black"/>
                <a:srgbClr val="96D5EB">
                  <a:tint val="45000"/>
                  <a:satMod val="400000"/>
                </a:srgbClr>
              </a:duotone>
              <a:extLst>
                <a:ext uri="{BEBA8EAE-BF5A-486C-A8C5-ECC9F3942E4B}">
                  <a14:imgProps xmlns:a14="http://schemas.microsoft.com/office/drawing/2010/main">
                    <a14:imgLayer r:embed="rId6">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
        <p:nvSpPr>
          <p:cNvPr id="5" name="Pladsholder til tekst 4">
            <a:extLst>
              <a:ext uri="{FF2B5EF4-FFF2-40B4-BE49-F238E27FC236}">
                <a16:creationId xmlns:a16="http://schemas.microsoft.com/office/drawing/2014/main" id="{C7AE9286-079E-B27C-707D-FF4F0452C0CD}"/>
              </a:ext>
            </a:extLst>
          </p:cNvPr>
          <p:cNvSpPr txBox="1">
            <a:spLocks/>
          </p:cNvSpPr>
          <p:nvPr/>
        </p:nvSpPr>
        <p:spPr>
          <a:xfrm>
            <a:off x="838200" y="2249038"/>
            <a:ext cx="3543300" cy="484186"/>
          </a:xfrm>
          <a:prstGeom prst="rect">
            <a:avLst/>
          </a:prstGeom>
          <a:solidFill>
            <a:srgbClr val="F1614D"/>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da-DK" b="1" i="1" dirty="0">
                <a:latin typeface="Barlow" panose="00000500000000000000" pitchFamily="2" charset="0"/>
              </a:rPr>
              <a:t>”Anna Hansen”</a:t>
            </a:r>
          </a:p>
        </p:txBody>
      </p:sp>
      <p:sp>
        <p:nvSpPr>
          <p:cNvPr id="6" name="Pladsholder til tekst 4">
            <a:extLst>
              <a:ext uri="{FF2B5EF4-FFF2-40B4-BE49-F238E27FC236}">
                <a16:creationId xmlns:a16="http://schemas.microsoft.com/office/drawing/2014/main" id="{2150A25D-FFD6-89AB-26DB-048C56DFAF04}"/>
              </a:ext>
            </a:extLst>
          </p:cNvPr>
          <p:cNvSpPr txBox="1">
            <a:spLocks/>
          </p:cNvSpPr>
          <p:nvPr/>
        </p:nvSpPr>
        <p:spPr>
          <a:xfrm>
            <a:off x="7810502" y="2249038"/>
            <a:ext cx="3543300" cy="484186"/>
          </a:xfrm>
          <a:prstGeom prst="rect">
            <a:avLst/>
          </a:prstGeom>
          <a:solidFill>
            <a:srgbClr val="F1614D"/>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da-DK" b="1" i="1" dirty="0">
                <a:latin typeface="Barlow" panose="00000500000000000000" pitchFamily="2" charset="0"/>
              </a:rPr>
              <a:t>Identifikation</a:t>
            </a:r>
          </a:p>
        </p:txBody>
      </p:sp>
      <p:pic>
        <p:nvPicPr>
          <p:cNvPr id="7" name="Picture 2" descr="Fashion dressed woman (1950's 1960's style) Retro fashion party.  Stock-illustration | Adobe Stock">
            <a:extLst>
              <a:ext uri="{FF2B5EF4-FFF2-40B4-BE49-F238E27FC236}">
                <a16:creationId xmlns:a16="http://schemas.microsoft.com/office/drawing/2014/main" id="{86CFAA90-1821-985D-5472-4E06BB5A6A5D}"/>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4796" t="2609" b="1116"/>
          <a:stretch/>
        </p:blipFill>
        <p:spPr bwMode="auto">
          <a:xfrm>
            <a:off x="838200" y="2919524"/>
            <a:ext cx="3542400" cy="358976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Colorful Abstract Background&quot; Billeder – Gennemse 17,190 stockfotos,  vektorer og videoer | Adobe Stock">
            <a:extLst>
              <a:ext uri="{FF2B5EF4-FFF2-40B4-BE49-F238E27FC236}">
                <a16:creationId xmlns:a16="http://schemas.microsoft.com/office/drawing/2014/main" id="{629D161B-72CE-BBC0-D1F6-A5ED0516E481}"/>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l="12857" r="17320"/>
          <a:stretch/>
        </p:blipFill>
        <p:spPr bwMode="auto">
          <a:xfrm>
            <a:off x="7810502" y="2919524"/>
            <a:ext cx="3543300" cy="3589200"/>
          </a:xfrm>
          <a:prstGeom prst="rect">
            <a:avLst/>
          </a:prstGeom>
          <a:noFill/>
          <a:extLst>
            <a:ext uri="{909E8E84-426E-40DD-AFC4-6F175D3DCCD1}">
              <a14:hiddenFill xmlns:a14="http://schemas.microsoft.com/office/drawing/2010/main">
                <a:solidFill>
                  <a:srgbClr val="FFFFFF"/>
                </a:solidFill>
              </a14:hiddenFill>
            </a:ext>
          </a:extLst>
        </p:spPr>
      </p:pic>
      <p:pic>
        <p:nvPicPr>
          <p:cNvPr id="9" name="Billede 8" descr="Et billede, der indeholder Grafik, clipart, design&#10;&#10;Automatisk genereret beskrivelse">
            <a:extLst>
              <a:ext uri="{FF2B5EF4-FFF2-40B4-BE49-F238E27FC236}">
                <a16:creationId xmlns:a16="http://schemas.microsoft.com/office/drawing/2014/main" id="{2BC6A93C-2378-84EC-A9BF-A8929B227BE9}"/>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8958" b="90000" l="9677" r="89964">
                        <a14:foregroundMark x1="43728" y1="9375" x2="39068" y2="8958"/>
                      </a14:backgroundRemoval>
                    </a14:imgEffect>
                  </a14:imgLayer>
                </a14:imgProps>
              </a:ext>
              <a:ext uri="{28A0092B-C50C-407E-A947-70E740481C1C}">
                <a14:useLocalDpi xmlns:a14="http://schemas.microsoft.com/office/drawing/2010/main" val="0"/>
              </a:ext>
            </a:extLst>
          </a:blip>
          <a:stretch>
            <a:fillRect/>
          </a:stretch>
        </p:blipFill>
        <p:spPr>
          <a:xfrm rot="16449989">
            <a:off x="4339341" y="2146549"/>
            <a:ext cx="806276" cy="1820453"/>
          </a:xfrm>
          <a:prstGeom prst="rect">
            <a:avLst/>
          </a:prstGeom>
        </p:spPr>
      </p:pic>
      <p:sp>
        <p:nvSpPr>
          <p:cNvPr id="10" name="Pladsholder til indhold 2">
            <a:extLst>
              <a:ext uri="{FF2B5EF4-FFF2-40B4-BE49-F238E27FC236}">
                <a16:creationId xmlns:a16="http://schemas.microsoft.com/office/drawing/2014/main" id="{282A0797-429C-551F-969A-295E5BC864D3}"/>
              </a:ext>
            </a:extLst>
          </p:cNvPr>
          <p:cNvSpPr txBox="1">
            <a:spLocks/>
          </p:cNvSpPr>
          <p:nvPr/>
        </p:nvSpPr>
        <p:spPr>
          <a:xfrm>
            <a:off x="4380600" y="3380327"/>
            <a:ext cx="3429902" cy="83326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a-DK" sz="2400" b="1" i="1">
                <a:solidFill>
                  <a:srgbClr val="202844"/>
                </a:solidFill>
                <a:latin typeface="Barlow" panose="00000500000000000000" pitchFamily="2" charset="0"/>
              </a:rPr>
              <a:t>Ingen</a:t>
            </a:r>
            <a:r>
              <a:rPr lang="da-DK" sz="2400">
                <a:solidFill>
                  <a:srgbClr val="202844"/>
                </a:solidFill>
                <a:latin typeface="Barlow" panose="00000500000000000000" pitchFamily="2" charset="0"/>
              </a:rPr>
              <a:t> kan leve op til idealet</a:t>
            </a:r>
            <a:endParaRPr lang="da-DK" sz="2400" dirty="0">
              <a:latin typeface="Barlow" panose="00000500000000000000" pitchFamily="2" charset="0"/>
            </a:endParaRPr>
          </a:p>
        </p:txBody>
      </p:sp>
      <p:sp>
        <p:nvSpPr>
          <p:cNvPr id="11" name="Titel 3">
            <a:extLst>
              <a:ext uri="{FF2B5EF4-FFF2-40B4-BE49-F238E27FC236}">
                <a16:creationId xmlns:a16="http://schemas.microsoft.com/office/drawing/2014/main" id="{721993E6-339A-BF22-E2DC-654188188C6D}"/>
              </a:ext>
            </a:extLst>
          </p:cNvPr>
          <p:cNvSpPr txBox="1">
            <a:spLocks/>
          </p:cNvSpPr>
          <p:nvPr/>
        </p:nvSpPr>
        <p:spPr>
          <a:xfrm>
            <a:off x="838200" y="365125"/>
            <a:ext cx="10515600" cy="195897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a-DK" sz="5400" b="1" i="1" dirty="0">
                <a:latin typeface="Barlow" panose="00000500000000000000" pitchFamily="2" charset="0"/>
              </a:rPr>
              <a:t>To poler </a:t>
            </a:r>
          </a:p>
          <a:p>
            <a:r>
              <a:rPr lang="da-DK" sz="5400" b="1" i="1" dirty="0">
                <a:latin typeface="Barlow" panose="00000500000000000000" pitchFamily="2" charset="0"/>
              </a:rPr>
              <a:t>af definitioner </a:t>
            </a:r>
          </a:p>
        </p:txBody>
      </p:sp>
    </p:spTree>
    <p:extLst>
      <p:ext uri="{BB962C8B-B14F-4D97-AF65-F5344CB8AC3E}">
        <p14:creationId xmlns:p14="http://schemas.microsoft.com/office/powerpoint/2010/main" val="4228930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400"/>
                                        <p:tgtEl>
                                          <p:spTgt spid="10">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4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uppe 16">
            <a:extLst>
              <a:ext uri="{FF2B5EF4-FFF2-40B4-BE49-F238E27FC236}">
                <a16:creationId xmlns:a16="http://schemas.microsoft.com/office/drawing/2014/main" id="{EDBDE1C6-3881-95C2-7B2F-B5642801F417}"/>
              </a:ext>
            </a:extLst>
          </p:cNvPr>
          <p:cNvGrpSpPr/>
          <p:nvPr/>
        </p:nvGrpSpPr>
        <p:grpSpPr>
          <a:xfrm>
            <a:off x="5422899" y="-2491130"/>
            <a:ext cx="10128459" cy="4982260"/>
            <a:chOff x="5422899" y="-2491130"/>
            <a:chExt cx="10128459" cy="4982260"/>
          </a:xfrm>
        </p:grpSpPr>
        <p:pic>
          <p:nvPicPr>
            <p:cNvPr id="18" name="Billede 17" descr="Et billede, der indeholder hjerte&#10;&#10;Automatisk genereret beskrivelse">
              <a:extLst>
                <a:ext uri="{FF2B5EF4-FFF2-40B4-BE49-F238E27FC236}">
                  <a16:creationId xmlns:a16="http://schemas.microsoft.com/office/drawing/2014/main" id="{E37BB575-4B1B-8F11-87AC-11338776A76B}"/>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19" name="Billede 18" descr="Et billede, der indeholder Font/skrifttype, Grafik, tekst, design&#10;&#10;Automatisk genereret beskrivelse">
              <a:extLst>
                <a:ext uri="{FF2B5EF4-FFF2-40B4-BE49-F238E27FC236}">
                  <a16:creationId xmlns:a16="http://schemas.microsoft.com/office/drawing/2014/main" id="{43DCBAF7-E7E2-5910-2FA6-11300402018C}"/>
                </a:ext>
              </a:extLst>
            </p:cNvPr>
            <p:cNvPicPr>
              <a:picLocks noChangeAspect="1"/>
            </p:cNvPicPr>
            <p:nvPr/>
          </p:nvPicPr>
          <p:blipFill>
            <a:blip r:embed="rId4">
              <a:duotone>
                <a:prstClr val="black"/>
                <a:srgbClr val="96D5EB">
                  <a:tint val="45000"/>
                  <a:satMod val="400000"/>
                </a:srgbClr>
              </a:duotone>
              <a:extLst>
                <a:ext uri="{BEBA8EAE-BF5A-486C-A8C5-ECC9F3942E4B}">
                  <a14:imgProps xmlns:a14="http://schemas.microsoft.com/office/drawing/2010/main">
                    <a14:imgLayer r:embed="rId5">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
        <p:nvSpPr>
          <p:cNvPr id="5" name="Pladsholder til tekst 4">
            <a:extLst>
              <a:ext uri="{FF2B5EF4-FFF2-40B4-BE49-F238E27FC236}">
                <a16:creationId xmlns:a16="http://schemas.microsoft.com/office/drawing/2014/main" id="{9E373926-A10E-85DA-EBA3-70F5DBF6B717}"/>
              </a:ext>
            </a:extLst>
          </p:cNvPr>
          <p:cNvSpPr txBox="1">
            <a:spLocks/>
          </p:cNvSpPr>
          <p:nvPr/>
        </p:nvSpPr>
        <p:spPr>
          <a:xfrm>
            <a:off x="838200" y="2249038"/>
            <a:ext cx="3543300" cy="484186"/>
          </a:xfrm>
          <a:prstGeom prst="rect">
            <a:avLst/>
          </a:prstGeom>
          <a:solidFill>
            <a:srgbClr val="F1614D"/>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da-DK" b="1" i="1" dirty="0">
                <a:latin typeface="Barlow" panose="00000500000000000000" pitchFamily="2" charset="0"/>
              </a:rPr>
              <a:t>”Anna Hansen”</a:t>
            </a:r>
          </a:p>
        </p:txBody>
      </p:sp>
      <p:sp>
        <p:nvSpPr>
          <p:cNvPr id="6" name="Pladsholder til tekst 4">
            <a:extLst>
              <a:ext uri="{FF2B5EF4-FFF2-40B4-BE49-F238E27FC236}">
                <a16:creationId xmlns:a16="http://schemas.microsoft.com/office/drawing/2014/main" id="{8AE08FB9-4726-5525-068F-0577345AB6B4}"/>
              </a:ext>
            </a:extLst>
          </p:cNvPr>
          <p:cNvSpPr txBox="1">
            <a:spLocks/>
          </p:cNvSpPr>
          <p:nvPr/>
        </p:nvSpPr>
        <p:spPr>
          <a:xfrm>
            <a:off x="7810502" y="2249038"/>
            <a:ext cx="3543300" cy="484186"/>
          </a:xfrm>
          <a:prstGeom prst="rect">
            <a:avLst/>
          </a:prstGeom>
          <a:solidFill>
            <a:srgbClr val="F1614D"/>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da-DK" b="1" i="1" dirty="0">
                <a:latin typeface="Barlow" panose="00000500000000000000" pitchFamily="2" charset="0"/>
              </a:rPr>
              <a:t>Identifikation</a:t>
            </a:r>
          </a:p>
        </p:txBody>
      </p:sp>
      <p:pic>
        <p:nvPicPr>
          <p:cNvPr id="7" name="Picture 2" descr="Fashion dressed woman (1950's 1960's style) Retro fashion party.  Stock-illustration | Adobe Stock">
            <a:extLst>
              <a:ext uri="{FF2B5EF4-FFF2-40B4-BE49-F238E27FC236}">
                <a16:creationId xmlns:a16="http://schemas.microsoft.com/office/drawing/2014/main" id="{D7C56873-1DA0-D516-DD07-5C94F4DCB8F4}"/>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4796" t="2609" b="1116"/>
          <a:stretch/>
        </p:blipFill>
        <p:spPr bwMode="auto">
          <a:xfrm>
            <a:off x="838200" y="2919524"/>
            <a:ext cx="3542400" cy="358976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Colorful Abstract Background&quot; Billeder – Gennemse 17,190 stockfotos,  vektorer og videoer | Adobe Stock">
            <a:extLst>
              <a:ext uri="{FF2B5EF4-FFF2-40B4-BE49-F238E27FC236}">
                <a16:creationId xmlns:a16="http://schemas.microsoft.com/office/drawing/2014/main" id="{9FF0DF7B-FC35-67F1-C882-941C1396CD45}"/>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12857" r="17320"/>
          <a:stretch/>
        </p:blipFill>
        <p:spPr bwMode="auto">
          <a:xfrm>
            <a:off x="7810502" y="2919524"/>
            <a:ext cx="3543300" cy="3589200"/>
          </a:xfrm>
          <a:prstGeom prst="rect">
            <a:avLst/>
          </a:prstGeom>
          <a:noFill/>
          <a:extLst>
            <a:ext uri="{909E8E84-426E-40DD-AFC4-6F175D3DCCD1}">
              <a14:hiddenFill xmlns:a14="http://schemas.microsoft.com/office/drawing/2010/main">
                <a:solidFill>
                  <a:srgbClr val="FFFFFF"/>
                </a:solidFill>
              </a14:hiddenFill>
            </a:ext>
          </a:extLst>
        </p:spPr>
      </p:pic>
      <p:pic>
        <p:nvPicPr>
          <p:cNvPr id="9" name="Billede 8" descr="Et billede, der indeholder Grafik, clipart, design&#10;&#10;Automatisk genereret beskrivelse">
            <a:extLst>
              <a:ext uri="{FF2B5EF4-FFF2-40B4-BE49-F238E27FC236}">
                <a16:creationId xmlns:a16="http://schemas.microsoft.com/office/drawing/2014/main" id="{C04F57AC-CE51-2731-D938-97F5FBF8086E}"/>
              </a:ext>
            </a:extLst>
          </p:cNvPr>
          <p:cNvPicPr>
            <a:picLocks noChangeAspect="1"/>
          </p:cNvPicPr>
          <p:nvPr/>
        </p:nvPicPr>
        <p:blipFill>
          <a:blip r:embed="rId8">
            <a:extLst>
              <a:ext uri="{BEBA8EAE-BF5A-486C-A8C5-ECC9F3942E4B}">
                <a14:imgProps xmlns:a14="http://schemas.microsoft.com/office/drawing/2010/main">
                  <a14:imgLayer r:embed="rId9">
                    <a14:imgEffect>
                      <a14:backgroundRemoval t="8958" b="90000" l="9677" r="89964">
                        <a14:foregroundMark x1="43728" y1="9375" x2="39068" y2="8958"/>
                      </a14:backgroundRemoval>
                    </a14:imgEffect>
                  </a14:imgLayer>
                </a14:imgProps>
              </a:ext>
              <a:ext uri="{28A0092B-C50C-407E-A947-70E740481C1C}">
                <a14:useLocalDpi xmlns:a14="http://schemas.microsoft.com/office/drawing/2010/main" val="0"/>
              </a:ext>
            </a:extLst>
          </a:blip>
          <a:stretch>
            <a:fillRect/>
          </a:stretch>
        </p:blipFill>
        <p:spPr>
          <a:xfrm rot="16449989">
            <a:off x="4339341" y="2146549"/>
            <a:ext cx="806276" cy="1820453"/>
          </a:xfrm>
          <a:prstGeom prst="rect">
            <a:avLst/>
          </a:prstGeom>
        </p:spPr>
      </p:pic>
      <p:pic>
        <p:nvPicPr>
          <p:cNvPr id="10" name="Billede 9" descr="Et billede, der indeholder Grafik, clipart, design&#10;&#10;Automatisk genereret beskrivelse">
            <a:extLst>
              <a:ext uri="{FF2B5EF4-FFF2-40B4-BE49-F238E27FC236}">
                <a16:creationId xmlns:a16="http://schemas.microsoft.com/office/drawing/2014/main" id="{F1F3BCA6-5F78-7792-B107-6A4E9C807A30}"/>
              </a:ext>
            </a:extLst>
          </p:cNvPr>
          <p:cNvPicPr>
            <a:picLocks noChangeAspect="1"/>
          </p:cNvPicPr>
          <p:nvPr/>
        </p:nvPicPr>
        <p:blipFill>
          <a:blip r:embed="rId8">
            <a:extLst>
              <a:ext uri="{BEBA8EAE-BF5A-486C-A8C5-ECC9F3942E4B}">
                <a14:imgProps xmlns:a14="http://schemas.microsoft.com/office/drawing/2010/main">
                  <a14:imgLayer r:embed="rId9">
                    <a14:imgEffect>
                      <a14:backgroundRemoval t="8958" b="90000" l="9677" r="89964">
                        <a14:foregroundMark x1="43728" y1="9375" x2="39068" y2="8958"/>
                      </a14:backgroundRemoval>
                    </a14:imgEffect>
                  </a14:imgLayer>
                </a14:imgProps>
              </a:ext>
              <a:ext uri="{28A0092B-C50C-407E-A947-70E740481C1C}">
                <a14:useLocalDpi xmlns:a14="http://schemas.microsoft.com/office/drawing/2010/main" val="0"/>
              </a:ext>
            </a:extLst>
          </a:blip>
          <a:stretch>
            <a:fillRect/>
          </a:stretch>
        </p:blipFill>
        <p:spPr>
          <a:xfrm rot="6452835">
            <a:off x="6914090" y="5371680"/>
            <a:ext cx="806276" cy="1820453"/>
          </a:xfrm>
          <a:prstGeom prst="rect">
            <a:avLst/>
          </a:prstGeom>
        </p:spPr>
      </p:pic>
      <p:sp>
        <p:nvSpPr>
          <p:cNvPr id="11" name="Pladsholder til indhold 2">
            <a:extLst>
              <a:ext uri="{FF2B5EF4-FFF2-40B4-BE49-F238E27FC236}">
                <a16:creationId xmlns:a16="http://schemas.microsoft.com/office/drawing/2014/main" id="{D33AFEBA-0883-1720-C59D-CF1100E772A5}"/>
              </a:ext>
            </a:extLst>
          </p:cNvPr>
          <p:cNvSpPr txBox="1">
            <a:spLocks/>
          </p:cNvSpPr>
          <p:nvPr/>
        </p:nvSpPr>
        <p:spPr>
          <a:xfrm>
            <a:off x="4380600" y="5020170"/>
            <a:ext cx="3429902" cy="83326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a-DK" sz="2400" dirty="0">
                <a:latin typeface="Barlow" panose="00000500000000000000" pitchFamily="2" charset="0"/>
              </a:rPr>
              <a:t>For bredt </a:t>
            </a:r>
            <a:r>
              <a:rPr lang="da-DK" sz="2400" dirty="0">
                <a:latin typeface="Barlow" panose="00000500000000000000" pitchFamily="2" charset="0"/>
                <a:sym typeface="Wingdings" panose="05000000000000000000" pitchFamily="2" charset="2"/>
              </a:rPr>
              <a:t></a:t>
            </a:r>
            <a:r>
              <a:rPr lang="da-DK" sz="2400" dirty="0">
                <a:latin typeface="Barlow" panose="00000500000000000000" pitchFamily="2" charset="0"/>
              </a:rPr>
              <a:t> </a:t>
            </a:r>
            <a:r>
              <a:rPr lang="da-DK" sz="2400" b="1" i="1" dirty="0">
                <a:solidFill>
                  <a:srgbClr val="202844"/>
                </a:solidFill>
                <a:latin typeface="Barlow" panose="00000500000000000000" pitchFamily="2" charset="0"/>
              </a:rPr>
              <a:t>betydningsløst</a:t>
            </a:r>
          </a:p>
        </p:txBody>
      </p:sp>
      <p:sp>
        <p:nvSpPr>
          <p:cNvPr id="12" name="Titel 3">
            <a:extLst>
              <a:ext uri="{FF2B5EF4-FFF2-40B4-BE49-F238E27FC236}">
                <a16:creationId xmlns:a16="http://schemas.microsoft.com/office/drawing/2014/main" id="{CB3FCE41-4400-5B34-3342-818AED340EC0}"/>
              </a:ext>
            </a:extLst>
          </p:cNvPr>
          <p:cNvSpPr txBox="1">
            <a:spLocks/>
          </p:cNvSpPr>
          <p:nvPr/>
        </p:nvSpPr>
        <p:spPr>
          <a:xfrm>
            <a:off x="838200" y="365125"/>
            <a:ext cx="10515600" cy="195897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a-DK" sz="5400" b="1" i="1" dirty="0">
                <a:latin typeface="Barlow" panose="00000500000000000000" pitchFamily="2" charset="0"/>
              </a:rPr>
              <a:t>To poler </a:t>
            </a:r>
          </a:p>
          <a:p>
            <a:r>
              <a:rPr lang="da-DK" sz="5400" b="1" i="1" dirty="0">
                <a:latin typeface="Barlow" panose="00000500000000000000" pitchFamily="2" charset="0"/>
              </a:rPr>
              <a:t>af definitioner </a:t>
            </a:r>
          </a:p>
        </p:txBody>
      </p:sp>
      <p:sp>
        <p:nvSpPr>
          <p:cNvPr id="13" name="Pladsholder til indhold 2">
            <a:extLst>
              <a:ext uri="{FF2B5EF4-FFF2-40B4-BE49-F238E27FC236}">
                <a16:creationId xmlns:a16="http://schemas.microsoft.com/office/drawing/2014/main" id="{877D0EA7-6880-A980-8129-8BAC33A6D4E2}"/>
              </a:ext>
            </a:extLst>
          </p:cNvPr>
          <p:cNvSpPr txBox="1">
            <a:spLocks/>
          </p:cNvSpPr>
          <p:nvPr/>
        </p:nvSpPr>
        <p:spPr>
          <a:xfrm>
            <a:off x="4380600" y="3429000"/>
            <a:ext cx="3429902" cy="4955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a-DK" sz="2400" dirty="0">
                <a:solidFill>
                  <a:srgbClr val="202844"/>
                </a:solidFill>
                <a:latin typeface="Barlow" panose="00000500000000000000" pitchFamily="2" charset="0"/>
              </a:rPr>
              <a:t>En</a:t>
            </a:r>
            <a:r>
              <a:rPr lang="da-DK" sz="2400" b="1" dirty="0">
                <a:solidFill>
                  <a:srgbClr val="202844"/>
                </a:solidFill>
                <a:latin typeface="Barlow" panose="00000500000000000000" pitchFamily="2" charset="0"/>
              </a:rPr>
              <a:t> ”</a:t>
            </a:r>
            <a:r>
              <a:rPr lang="da-DK" sz="2400" b="1" i="1" dirty="0">
                <a:solidFill>
                  <a:srgbClr val="202844"/>
                </a:solidFill>
                <a:latin typeface="Barlow" panose="00000500000000000000" pitchFamily="2" charset="0"/>
              </a:rPr>
              <a:t>rigtig</a:t>
            </a:r>
            <a:r>
              <a:rPr lang="da-DK" sz="2400" b="1" dirty="0">
                <a:solidFill>
                  <a:srgbClr val="202844"/>
                </a:solidFill>
                <a:latin typeface="Barlow" panose="00000500000000000000" pitchFamily="2" charset="0"/>
              </a:rPr>
              <a:t>”</a:t>
            </a:r>
            <a:r>
              <a:rPr lang="da-DK" sz="2400" dirty="0">
                <a:solidFill>
                  <a:srgbClr val="202844"/>
                </a:solidFill>
                <a:latin typeface="Barlow" panose="00000500000000000000" pitchFamily="2" charset="0"/>
              </a:rPr>
              <a:t> pige</a:t>
            </a:r>
          </a:p>
        </p:txBody>
      </p:sp>
    </p:spTree>
    <p:extLst>
      <p:ext uri="{BB962C8B-B14F-4D97-AF65-F5344CB8AC3E}">
        <p14:creationId xmlns:p14="http://schemas.microsoft.com/office/powerpoint/2010/main" val="2869458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400"/>
                                        <p:tgtEl>
                                          <p:spTgt spid="11"/>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4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uppe 17">
            <a:extLst>
              <a:ext uri="{FF2B5EF4-FFF2-40B4-BE49-F238E27FC236}">
                <a16:creationId xmlns:a16="http://schemas.microsoft.com/office/drawing/2014/main" id="{3986FCD6-A881-1169-751C-BB9E162689E0}"/>
              </a:ext>
            </a:extLst>
          </p:cNvPr>
          <p:cNvGrpSpPr/>
          <p:nvPr/>
        </p:nvGrpSpPr>
        <p:grpSpPr>
          <a:xfrm>
            <a:off x="5422899" y="-2491130"/>
            <a:ext cx="10128459" cy="4982260"/>
            <a:chOff x="5422899" y="-2491130"/>
            <a:chExt cx="10128459" cy="4982260"/>
          </a:xfrm>
        </p:grpSpPr>
        <p:pic>
          <p:nvPicPr>
            <p:cNvPr id="19" name="Billede 18" descr="Et billede, der indeholder hjerte&#10;&#10;Automatisk genereret beskrivelse">
              <a:extLst>
                <a:ext uri="{FF2B5EF4-FFF2-40B4-BE49-F238E27FC236}">
                  <a16:creationId xmlns:a16="http://schemas.microsoft.com/office/drawing/2014/main" id="{EEC8210D-6B3F-5664-0988-D0CC4AD06C17}"/>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20" name="Billede 19" descr="Et billede, der indeholder Font/skrifttype, Grafik, tekst, design&#10;&#10;Automatisk genereret beskrivelse">
              <a:extLst>
                <a:ext uri="{FF2B5EF4-FFF2-40B4-BE49-F238E27FC236}">
                  <a16:creationId xmlns:a16="http://schemas.microsoft.com/office/drawing/2014/main" id="{F24057F7-46F0-D880-0394-D38866130245}"/>
                </a:ext>
              </a:extLst>
            </p:cNvPr>
            <p:cNvPicPr>
              <a:picLocks noChangeAspect="1"/>
            </p:cNvPicPr>
            <p:nvPr/>
          </p:nvPicPr>
          <p:blipFill>
            <a:blip r:embed="rId4">
              <a:duotone>
                <a:prstClr val="black"/>
                <a:srgbClr val="96D5EB">
                  <a:tint val="45000"/>
                  <a:satMod val="400000"/>
                </a:srgbClr>
              </a:duotone>
              <a:extLst>
                <a:ext uri="{BEBA8EAE-BF5A-486C-A8C5-ECC9F3942E4B}">
                  <a14:imgProps xmlns:a14="http://schemas.microsoft.com/office/drawing/2010/main">
                    <a14:imgLayer r:embed="rId5">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
        <p:nvSpPr>
          <p:cNvPr id="6" name="Pladsholder til tekst 4">
            <a:extLst>
              <a:ext uri="{FF2B5EF4-FFF2-40B4-BE49-F238E27FC236}">
                <a16:creationId xmlns:a16="http://schemas.microsoft.com/office/drawing/2014/main" id="{7597F236-E3CA-AF37-3E6C-9092E3087DBA}"/>
              </a:ext>
            </a:extLst>
          </p:cNvPr>
          <p:cNvSpPr txBox="1">
            <a:spLocks/>
          </p:cNvSpPr>
          <p:nvPr/>
        </p:nvSpPr>
        <p:spPr>
          <a:xfrm>
            <a:off x="838200" y="2249038"/>
            <a:ext cx="3543300" cy="484186"/>
          </a:xfrm>
          <a:prstGeom prst="rect">
            <a:avLst/>
          </a:prstGeom>
          <a:solidFill>
            <a:srgbClr val="F1614D"/>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da-DK" b="1" i="1" dirty="0">
                <a:latin typeface="Barlow" panose="00000500000000000000" pitchFamily="2" charset="0"/>
              </a:rPr>
              <a:t>”Anna Hansen”</a:t>
            </a:r>
          </a:p>
        </p:txBody>
      </p:sp>
      <p:sp>
        <p:nvSpPr>
          <p:cNvPr id="7" name="Pladsholder til tekst 4">
            <a:extLst>
              <a:ext uri="{FF2B5EF4-FFF2-40B4-BE49-F238E27FC236}">
                <a16:creationId xmlns:a16="http://schemas.microsoft.com/office/drawing/2014/main" id="{9E319A51-E372-8F79-CE64-278C185A701F}"/>
              </a:ext>
            </a:extLst>
          </p:cNvPr>
          <p:cNvSpPr txBox="1">
            <a:spLocks/>
          </p:cNvSpPr>
          <p:nvPr/>
        </p:nvSpPr>
        <p:spPr>
          <a:xfrm>
            <a:off x="7810502" y="2249038"/>
            <a:ext cx="3543300" cy="484186"/>
          </a:xfrm>
          <a:prstGeom prst="rect">
            <a:avLst/>
          </a:prstGeom>
          <a:solidFill>
            <a:srgbClr val="F1614D"/>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da-DK" b="1" i="1" dirty="0">
                <a:latin typeface="Barlow" panose="00000500000000000000" pitchFamily="2" charset="0"/>
              </a:rPr>
              <a:t>Identifikation</a:t>
            </a:r>
          </a:p>
        </p:txBody>
      </p:sp>
      <p:pic>
        <p:nvPicPr>
          <p:cNvPr id="8" name="Picture 2" descr="Fashion dressed woman (1950's 1960's style) Retro fashion party.  Stock-illustration | Adobe Stock">
            <a:extLst>
              <a:ext uri="{FF2B5EF4-FFF2-40B4-BE49-F238E27FC236}">
                <a16:creationId xmlns:a16="http://schemas.microsoft.com/office/drawing/2014/main" id="{72B466EC-0FC9-A7E7-BBCB-2F17199E0DA4}"/>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4796" t="2609" b="1116"/>
          <a:stretch/>
        </p:blipFill>
        <p:spPr bwMode="auto">
          <a:xfrm>
            <a:off x="838200" y="2919524"/>
            <a:ext cx="3542400" cy="358976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Colorful Abstract Background&quot; Billeder – Gennemse 17,190 stockfotos,  vektorer og videoer | Adobe Stock">
            <a:extLst>
              <a:ext uri="{FF2B5EF4-FFF2-40B4-BE49-F238E27FC236}">
                <a16:creationId xmlns:a16="http://schemas.microsoft.com/office/drawing/2014/main" id="{B2695648-4523-7374-F293-DCFCDB0214B1}"/>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12857" r="17320"/>
          <a:stretch/>
        </p:blipFill>
        <p:spPr bwMode="auto">
          <a:xfrm>
            <a:off x="7810502" y="2919524"/>
            <a:ext cx="3543300" cy="3589200"/>
          </a:xfrm>
          <a:prstGeom prst="rect">
            <a:avLst/>
          </a:prstGeom>
          <a:noFill/>
          <a:extLst>
            <a:ext uri="{909E8E84-426E-40DD-AFC4-6F175D3DCCD1}">
              <a14:hiddenFill xmlns:a14="http://schemas.microsoft.com/office/drawing/2010/main">
                <a:solidFill>
                  <a:srgbClr val="FFFFFF"/>
                </a:solidFill>
              </a14:hiddenFill>
            </a:ext>
          </a:extLst>
        </p:spPr>
      </p:pic>
      <p:pic>
        <p:nvPicPr>
          <p:cNvPr id="10" name="Billede 9" descr="Et billede, der indeholder Grafik, clipart, design&#10;&#10;Automatisk genereret beskrivelse">
            <a:extLst>
              <a:ext uri="{FF2B5EF4-FFF2-40B4-BE49-F238E27FC236}">
                <a16:creationId xmlns:a16="http://schemas.microsoft.com/office/drawing/2014/main" id="{F23790F5-8FAA-66B5-D129-C59CA125D76C}"/>
              </a:ext>
            </a:extLst>
          </p:cNvPr>
          <p:cNvPicPr>
            <a:picLocks noChangeAspect="1"/>
          </p:cNvPicPr>
          <p:nvPr/>
        </p:nvPicPr>
        <p:blipFill>
          <a:blip r:embed="rId8">
            <a:extLst>
              <a:ext uri="{BEBA8EAE-BF5A-486C-A8C5-ECC9F3942E4B}">
                <a14:imgProps xmlns:a14="http://schemas.microsoft.com/office/drawing/2010/main">
                  <a14:imgLayer r:embed="rId9">
                    <a14:imgEffect>
                      <a14:backgroundRemoval t="8958" b="90000" l="9677" r="89964">
                        <a14:foregroundMark x1="43728" y1="9375" x2="39068" y2="8958"/>
                      </a14:backgroundRemoval>
                    </a14:imgEffect>
                  </a14:imgLayer>
                </a14:imgProps>
              </a:ext>
              <a:ext uri="{28A0092B-C50C-407E-A947-70E740481C1C}">
                <a14:useLocalDpi xmlns:a14="http://schemas.microsoft.com/office/drawing/2010/main" val="0"/>
              </a:ext>
            </a:extLst>
          </a:blip>
          <a:stretch>
            <a:fillRect/>
          </a:stretch>
        </p:blipFill>
        <p:spPr>
          <a:xfrm rot="16449989">
            <a:off x="4339341" y="2146858"/>
            <a:ext cx="806276" cy="1820453"/>
          </a:xfrm>
          <a:prstGeom prst="rect">
            <a:avLst/>
          </a:prstGeom>
        </p:spPr>
      </p:pic>
      <p:pic>
        <p:nvPicPr>
          <p:cNvPr id="11" name="Billede 10" descr="Et billede, der indeholder Grafik, clipart, design&#10;&#10;Automatisk genereret beskrivelse">
            <a:extLst>
              <a:ext uri="{FF2B5EF4-FFF2-40B4-BE49-F238E27FC236}">
                <a16:creationId xmlns:a16="http://schemas.microsoft.com/office/drawing/2014/main" id="{3315E8AF-12C4-3C9D-6CB3-CBDB64E65BB7}"/>
              </a:ext>
            </a:extLst>
          </p:cNvPr>
          <p:cNvPicPr>
            <a:picLocks noChangeAspect="1"/>
          </p:cNvPicPr>
          <p:nvPr/>
        </p:nvPicPr>
        <p:blipFill>
          <a:blip r:embed="rId8">
            <a:extLst>
              <a:ext uri="{BEBA8EAE-BF5A-486C-A8C5-ECC9F3942E4B}">
                <a14:imgProps xmlns:a14="http://schemas.microsoft.com/office/drawing/2010/main">
                  <a14:imgLayer r:embed="rId9">
                    <a14:imgEffect>
                      <a14:backgroundRemoval t="8958" b="90000" l="9677" r="89964">
                        <a14:foregroundMark x1="43728" y1="9375" x2="39068" y2="8958"/>
                      </a14:backgroundRemoval>
                    </a14:imgEffect>
                  </a14:imgLayer>
                </a14:imgProps>
              </a:ext>
              <a:ext uri="{28A0092B-C50C-407E-A947-70E740481C1C}">
                <a14:useLocalDpi xmlns:a14="http://schemas.microsoft.com/office/drawing/2010/main" val="0"/>
              </a:ext>
            </a:extLst>
          </a:blip>
          <a:stretch>
            <a:fillRect/>
          </a:stretch>
        </p:blipFill>
        <p:spPr>
          <a:xfrm rot="6452835">
            <a:off x="6914088" y="5371078"/>
            <a:ext cx="806276" cy="1820453"/>
          </a:xfrm>
          <a:prstGeom prst="rect">
            <a:avLst/>
          </a:prstGeom>
        </p:spPr>
      </p:pic>
      <p:sp>
        <p:nvSpPr>
          <p:cNvPr id="12" name="Pladsholder til indhold 2">
            <a:extLst>
              <a:ext uri="{FF2B5EF4-FFF2-40B4-BE49-F238E27FC236}">
                <a16:creationId xmlns:a16="http://schemas.microsoft.com/office/drawing/2014/main" id="{79921BDC-337A-2CC1-8614-07174809FC97}"/>
              </a:ext>
            </a:extLst>
          </p:cNvPr>
          <p:cNvSpPr txBox="1">
            <a:spLocks/>
          </p:cNvSpPr>
          <p:nvPr/>
        </p:nvSpPr>
        <p:spPr>
          <a:xfrm>
            <a:off x="4380600" y="3429000"/>
            <a:ext cx="3429902" cy="49554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a-DK" sz="2400">
                <a:latin typeface="Barlow" panose="00000500000000000000" pitchFamily="2" charset="0"/>
              </a:rPr>
              <a:t>En</a:t>
            </a:r>
            <a:r>
              <a:rPr lang="da-DK" sz="2400" b="1">
                <a:solidFill>
                  <a:srgbClr val="202844"/>
                </a:solidFill>
                <a:latin typeface="Barlow" panose="00000500000000000000" pitchFamily="2" charset="0"/>
              </a:rPr>
              <a:t> ”</a:t>
            </a:r>
            <a:r>
              <a:rPr lang="da-DK" sz="2400" b="1" i="1">
                <a:solidFill>
                  <a:srgbClr val="202844"/>
                </a:solidFill>
                <a:latin typeface="Barlow" panose="00000500000000000000" pitchFamily="2" charset="0"/>
              </a:rPr>
              <a:t>rigtig</a:t>
            </a:r>
            <a:r>
              <a:rPr lang="da-DK" sz="2400" b="1">
                <a:solidFill>
                  <a:srgbClr val="202844"/>
                </a:solidFill>
                <a:latin typeface="Barlow" panose="00000500000000000000" pitchFamily="2" charset="0"/>
              </a:rPr>
              <a:t>”</a:t>
            </a:r>
            <a:r>
              <a:rPr lang="da-DK" sz="2400">
                <a:solidFill>
                  <a:srgbClr val="202844"/>
                </a:solidFill>
                <a:latin typeface="Barlow" panose="00000500000000000000" pitchFamily="2" charset="0"/>
              </a:rPr>
              <a:t> </a:t>
            </a:r>
            <a:r>
              <a:rPr lang="da-DK" sz="2400">
                <a:latin typeface="Barlow" panose="00000500000000000000" pitchFamily="2" charset="0"/>
              </a:rPr>
              <a:t>pige</a:t>
            </a:r>
            <a:endParaRPr lang="da-DK" sz="2400" dirty="0">
              <a:latin typeface="Barlow" panose="00000500000000000000" pitchFamily="2" charset="0"/>
            </a:endParaRPr>
          </a:p>
        </p:txBody>
      </p:sp>
      <p:sp>
        <p:nvSpPr>
          <p:cNvPr id="13" name="Pladsholder til indhold 2">
            <a:extLst>
              <a:ext uri="{FF2B5EF4-FFF2-40B4-BE49-F238E27FC236}">
                <a16:creationId xmlns:a16="http://schemas.microsoft.com/office/drawing/2014/main" id="{B0C8DA5A-FDD3-6772-4DF6-56632EBB9E87}"/>
              </a:ext>
            </a:extLst>
          </p:cNvPr>
          <p:cNvSpPr txBox="1">
            <a:spLocks/>
          </p:cNvSpPr>
          <p:nvPr/>
        </p:nvSpPr>
        <p:spPr>
          <a:xfrm>
            <a:off x="4380600" y="5434045"/>
            <a:ext cx="3429902" cy="83326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a-DK" sz="2400" dirty="0">
                <a:latin typeface="Barlow" panose="00000500000000000000" pitchFamily="2" charset="0"/>
              </a:rPr>
              <a:t>Alle roller er pigerolle</a:t>
            </a:r>
            <a:endParaRPr lang="da-DK" sz="2400" b="1" dirty="0">
              <a:solidFill>
                <a:srgbClr val="202844"/>
              </a:solidFill>
              <a:latin typeface="Barlow" panose="00000500000000000000" pitchFamily="2" charset="0"/>
            </a:endParaRPr>
          </a:p>
        </p:txBody>
      </p:sp>
      <p:sp>
        <p:nvSpPr>
          <p:cNvPr id="14" name="Tekstfelt 13">
            <a:extLst>
              <a:ext uri="{FF2B5EF4-FFF2-40B4-BE49-F238E27FC236}">
                <a16:creationId xmlns:a16="http://schemas.microsoft.com/office/drawing/2014/main" id="{3A1C732D-AF88-CEBB-2B17-A911F3E98CAA}"/>
              </a:ext>
            </a:extLst>
          </p:cNvPr>
          <p:cNvSpPr txBox="1"/>
          <p:nvPr/>
        </p:nvSpPr>
        <p:spPr>
          <a:xfrm>
            <a:off x="4506714" y="3991731"/>
            <a:ext cx="3177673" cy="1261884"/>
          </a:xfrm>
          <a:prstGeom prst="rect">
            <a:avLst/>
          </a:prstGeom>
          <a:solidFill>
            <a:srgbClr val="F1614D"/>
          </a:solidFill>
        </p:spPr>
        <p:txBody>
          <a:bodyPr wrap="square">
            <a:spAutoFit/>
          </a:bodyPr>
          <a:lstStyle/>
          <a:p>
            <a:pPr marL="0" indent="0" algn="ctr">
              <a:buNone/>
            </a:pPr>
            <a:r>
              <a:rPr lang="da-DK" sz="1900" dirty="0">
                <a:latin typeface="Barlow" panose="00000500000000000000" pitchFamily="2" charset="0"/>
              </a:rPr>
              <a:t>Skal ”Anna Hansen” gælde for vores </a:t>
            </a:r>
            <a:r>
              <a:rPr lang="da-DK" sz="1900" b="1" i="1" dirty="0">
                <a:solidFill>
                  <a:srgbClr val="202844"/>
                </a:solidFill>
                <a:latin typeface="Barlow" panose="00000500000000000000" pitchFamily="2" charset="0"/>
              </a:rPr>
              <a:t>medlemsparagraf</a:t>
            </a:r>
            <a:r>
              <a:rPr lang="da-DK" sz="1900" dirty="0">
                <a:solidFill>
                  <a:srgbClr val="202844"/>
                </a:solidFill>
                <a:latin typeface="Barlow" panose="00000500000000000000" pitchFamily="2" charset="0"/>
              </a:rPr>
              <a:t> </a:t>
            </a:r>
            <a:r>
              <a:rPr lang="da-DK" sz="1900" dirty="0">
                <a:latin typeface="Barlow" panose="00000500000000000000" pitchFamily="2" charset="0"/>
              </a:rPr>
              <a:t>– når ”identifikationen” gælder for vores </a:t>
            </a:r>
            <a:r>
              <a:rPr lang="da-DK" sz="1900" b="1" i="1" dirty="0">
                <a:solidFill>
                  <a:srgbClr val="202844"/>
                </a:solidFill>
                <a:latin typeface="Barlow" panose="00000500000000000000" pitchFamily="2" charset="0"/>
              </a:rPr>
              <a:t>formål</a:t>
            </a:r>
            <a:r>
              <a:rPr lang="da-DK" sz="1900" dirty="0">
                <a:solidFill>
                  <a:srgbClr val="202844"/>
                </a:solidFill>
                <a:latin typeface="Barlow" panose="00000500000000000000" pitchFamily="2" charset="0"/>
              </a:rPr>
              <a:t>?</a:t>
            </a:r>
          </a:p>
        </p:txBody>
      </p:sp>
      <p:sp>
        <p:nvSpPr>
          <p:cNvPr id="23" name="Titel 3">
            <a:extLst>
              <a:ext uri="{FF2B5EF4-FFF2-40B4-BE49-F238E27FC236}">
                <a16:creationId xmlns:a16="http://schemas.microsoft.com/office/drawing/2014/main" id="{E5F0F9E8-2F7A-C2FE-B04B-9C060890CB94}"/>
              </a:ext>
            </a:extLst>
          </p:cNvPr>
          <p:cNvSpPr txBox="1">
            <a:spLocks/>
          </p:cNvSpPr>
          <p:nvPr/>
        </p:nvSpPr>
        <p:spPr>
          <a:xfrm>
            <a:off x="837750" y="573774"/>
            <a:ext cx="10515600" cy="1958975"/>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a-DK" sz="5400" b="1" i="1" dirty="0">
                <a:latin typeface="Barlow" panose="00000500000000000000" pitchFamily="2" charset="0"/>
              </a:rPr>
              <a:t>To poler </a:t>
            </a:r>
            <a:br>
              <a:rPr lang="da-DK" sz="5400" b="1" i="1" dirty="0">
                <a:latin typeface="Barlow" panose="00000500000000000000" pitchFamily="2" charset="0"/>
              </a:rPr>
            </a:br>
            <a:r>
              <a:rPr lang="da-DK" sz="5400" b="1" i="1" dirty="0">
                <a:latin typeface="Barlow" panose="00000500000000000000" pitchFamily="2" charset="0"/>
              </a:rPr>
              <a:t>af definitioner</a:t>
            </a:r>
            <a:endParaRPr lang="da-DK" sz="2700" b="1" i="1" dirty="0">
              <a:latin typeface="Barlow" panose="00000500000000000000" pitchFamily="2" charset="0"/>
            </a:endParaRPr>
          </a:p>
        </p:txBody>
      </p:sp>
    </p:spTree>
    <p:extLst>
      <p:ext uri="{BB962C8B-B14F-4D97-AF65-F5344CB8AC3E}">
        <p14:creationId xmlns:p14="http://schemas.microsoft.com/office/powerpoint/2010/main" val="76521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uppe 19">
            <a:extLst>
              <a:ext uri="{FF2B5EF4-FFF2-40B4-BE49-F238E27FC236}">
                <a16:creationId xmlns:a16="http://schemas.microsoft.com/office/drawing/2014/main" id="{25F4C683-1431-62CD-064E-7B81215C3339}"/>
              </a:ext>
            </a:extLst>
          </p:cNvPr>
          <p:cNvGrpSpPr/>
          <p:nvPr/>
        </p:nvGrpSpPr>
        <p:grpSpPr>
          <a:xfrm>
            <a:off x="5422899" y="-2491130"/>
            <a:ext cx="10128459" cy="4982260"/>
            <a:chOff x="5422899" y="-2491130"/>
            <a:chExt cx="10128459" cy="4982260"/>
          </a:xfrm>
        </p:grpSpPr>
        <p:pic>
          <p:nvPicPr>
            <p:cNvPr id="21" name="Billede 20" descr="Et billede, der indeholder hjerte&#10;&#10;Automatisk genereret beskrivelse">
              <a:extLst>
                <a:ext uri="{FF2B5EF4-FFF2-40B4-BE49-F238E27FC236}">
                  <a16:creationId xmlns:a16="http://schemas.microsoft.com/office/drawing/2014/main" id="{31850554-D542-1A4A-2474-4503FE8968F1}"/>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22" name="Billede 21" descr="Et billede, der indeholder Font/skrifttype, Grafik, tekst, design&#10;&#10;Automatisk genereret beskrivelse">
              <a:extLst>
                <a:ext uri="{FF2B5EF4-FFF2-40B4-BE49-F238E27FC236}">
                  <a16:creationId xmlns:a16="http://schemas.microsoft.com/office/drawing/2014/main" id="{793EBEEC-C70C-C7EA-E92B-3C7562963788}"/>
                </a:ext>
              </a:extLst>
            </p:cNvPr>
            <p:cNvPicPr>
              <a:picLocks noChangeAspect="1"/>
            </p:cNvPicPr>
            <p:nvPr/>
          </p:nvPicPr>
          <p:blipFill>
            <a:blip r:embed="rId4">
              <a:duotone>
                <a:prstClr val="black"/>
                <a:srgbClr val="96D5EB">
                  <a:tint val="45000"/>
                  <a:satMod val="400000"/>
                </a:srgbClr>
              </a:duotone>
              <a:extLst>
                <a:ext uri="{BEBA8EAE-BF5A-486C-A8C5-ECC9F3942E4B}">
                  <a14:imgProps xmlns:a14="http://schemas.microsoft.com/office/drawing/2010/main">
                    <a14:imgLayer r:embed="rId5">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
        <p:nvSpPr>
          <p:cNvPr id="2" name="Titel 1">
            <a:extLst>
              <a:ext uri="{FF2B5EF4-FFF2-40B4-BE49-F238E27FC236}">
                <a16:creationId xmlns:a16="http://schemas.microsoft.com/office/drawing/2014/main" id="{9D1DDC05-287F-ABE8-EC02-BAE228D88681}"/>
              </a:ext>
            </a:extLst>
          </p:cNvPr>
          <p:cNvSpPr>
            <a:spLocks noGrp="1"/>
          </p:cNvSpPr>
          <p:nvPr>
            <p:ph type="title"/>
          </p:nvPr>
        </p:nvSpPr>
        <p:spPr/>
        <p:txBody>
          <a:bodyPr>
            <a:normAutofit/>
          </a:bodyPr>
          <a:lstStyle/>
          <a:p>
            <a:r>
              <a:rPr lang="da-DK" sz="5400" b="1" i="1" dirty="0">
                <a:latin typeface="Barlow" pitchFamily="2" charset="77"/>
              </a:rPr>
              <a:t>Tjek ind: præsentationsrunde</a:t>
            </a:r>
          </a:p>
        </p:txBody>
      </p:sp>
      <p:sp>
        <p:nvSpPr>
          <p:cNvPr id="3" name="Pladsholder til indhold 2">
            <a:extLst>
              <a:ext uri="{FF2B5EF4-FFF2-40B4-BE49-F238E27FC236}">
                <a16:creationId xmlns:a16="http://schemas.microsoft.com/office/drawing/2014/main" id="{77D55343-8BD2-1D09-4776-2C4BF4250D73}"/>
              </a:ext>
            </a:extLst>
          </p:cNvPr>
          <p:cNvSpPr>
            <a:spLocks noGrp="1"/>
          </p:cNvSpPr>
          <p:nvPr>
            <p:ph idx="1"/>
          </p:nvPr>
        </p:nvSpPr>
        <p:spPr/>
        <p:txBody>
          <a:bodyPr/>
          <a:lstStyle/>
          <a:p>
            <a:pPr>
              <a:lnSpc>
                <a:spcPct val="150000"/>
              </a:lnSpc>
            </a:pPr>
            <a:r>
              <a:rPr lang="da-DK" dirty="0">
                <a:latin typeface="Barlow" pitchFamily="2" charset="77"/>
              </a:rPr>
              <a:t>Navn</a:t>
            </a:r>
          </a:p>
          <a:p>
            <a:pPr>
              <a:lnSpc>
                <a:spcPct val="150000"/>
              </a:lnSpc>
            </a:pPr>
            <a:r>
              <a:rPr lang="da-DK" dirty="0">
                <a:latin typeface="Barlow" pitchFamily="2" charset="77"/>
              </a:rPr>
              <a:t>Pronominer</a:t>
            </a:r>
          </a:p>
          <a:p>
            <a:pPr>
              <a:lnSpc>
                <a:spcPct val="150000"/>
              </a:lnSpc>
            </a:pPr>
            <a:r>
              <a:rPr lang="da-DK" dirty="0">
                <a:latin typeface="Barlow" pitchFamily="2" charset="77"/>
              </a:rPr>
              <a:t>Land</a:t>
            </a:r>
          </a:p>
          <a:p>
            <a:pPr>
              <a:lnSpc>
                <a:spcPct val="150000"/>
              </a:lnSpc>
            </a:pPr>
            <a:r>
              <a:rPr lang="da-DK" dirty="0">
                <a:latin typeface="Barlow" pitchFamily="2" charset="77"/>
              </a:rPr>
              <a:t>Motivation</a:t>
            </a:r>
          </a:p>
          <a:p>
            <a:pPr>
              <a:lnSpc>
                <a:spcPct val="150000"/>
              </a:lnSpc>
            </a:pPr>
            <a:endParaRPr lang="da-DK" dirty="0">
              <a:latin typeface="Barlow" pitchFamily="2" charset="77"/>
            </a:endParaRPr>
          </a:p>
        </p:txBody>
      </p:sp>
      <p:sp>
        <p:nvSpPr>
          <p:cNvPr id="12" name="Tekstfelt 11">
            <a:extLst>
              <a:ext uri="{FF2B5EF4-FFF2-40B4-BE49-F238E27FC236}">
                <a16:creationId xmlns:a16="http://schemas.microsoft.com/office/drawing/2014/main" id="{A0D9387A-DA84-97C4-3F15-245EEDEC303F}"/>
              </a:ext>
            </a:extLst>
          </p:cNvPr>
          <p:cNvSpPr txBox="1"/>
          <p:nvPr/>
        </p:nvSpPr>
        <p:spPr>
          <a:xfrm>
            <a:off x="1817370" y="1943100"/>
            <a:ext cx="2045970" cy="523220"/>
          </a:xfrm>
          <a:prstGeom prst="rect">
            <a:avLst/>
          </a:prstGeom>
          <a:noFill/>
        </p:spPr>
        <p:txBody>
          <a:bodyPr wrap="square" rtlCol="0">
            <a:spAutoFit/>
          </a:bodyPr>
          <a:lstStyle/>
          <a:p>
            <a:r>
              <a:rPr lang="da-DK" sz="2800" dirty="0">
                <a:latin typeface="Barlow" pitchFamily="2" charset="77"/>
              </a:rPr>
              <a:t>: Asta</a:t>
            </a:r>
          </a:p>
        </p:txBody>
      </p:sp>
      <p:sp>
        <p:nvSpPr>
          <p:cNvPr id="13" name="Tekstfelt 12">
            <a:extLst>
              <a:ext uri="{FF2B5EF4-FFF2-40B4-BE49-F238E27FC236}">
                <a16:creationId xmlns:a16="http://schemas.microsoft.com/office/drawing/2014/main" id="{8FFACF4F-9B1F-45A7-E071-34E21E466F17}"/>
              </a:ext>
            </a:extLst>
          </p:cNvPr>
          <p:cNvSpPr txBox="1"/>
          <p:nvPr/>
        </p:nvSpPr>
        <p:spPr>
          <a:xfrm>
            <a:off x="2840355" y="2601257"/>
            <a:ext cx="4433455" cy="648896"/>
          </a:xfrm>
          <a:prstGeom prst="rect">
            <a:avLst/>
          </a:prstGeom>
          <a:noFill/>
        </p:spPr>
        <p:txBody>
          <a:bodyPr wrap="square" rtlCol="0">
            <a:spAutoFit/>
          </a:bodyPr>
          <a:lstStyle/>
          <a:p>
            <a:pPr>
              <a:lnSpc>
                <a:spcPct val="150000"/>
              </a:lnSpc>
            </a:pPr>
            <a:r>
              <a:rPr lang="da-DK" sz="2800" dirty="0">
                <a:latin typeface="Barlow" pitchFamily="2" charset="77"/>
              </a:rPr>
              <a:t>: Hun/hende </a:t>
            </a:r>
          </a:p>
        </p:txBody>
      </p:sp>
      <p:sp>
        <p:nvSpPr>
          <p:cNvPr id="14" name="Tekstfelt 13">
            <a:extLst>
              <a:ext uri="{FF2B5EF4-FFF2-40B4-BE49-F238E27FC236}">
                <a16:creationId xmlns:a16="http://schemas.microsoft.com/office/drawing/2014/main" id="{929A6547-2F75-5927-2E41-0CE07C7F7C21}"/>
              </a:ext>
            </a:extLst>
          </p:cNvPr>
          <p:cNvSpPr txBox="1"/>
          <p:nvPr/>
        </p:nvSpPr>
        <p:spPr>
          <a:xfrm>
            <a:off x="1817370" y="3348297"/>
            <a:ext cx="2590800" cy="648896"/>
          </a:xfrm>
          <a:prstGeom prst="rect">
            <a:avLst/>
          </a:prstGeom>
          <a:noFill/>
        </p:spPr>
        <p:txBody>
          <a:bodyPr wrap="square" rtlCol="0">
            <a:spAutoFit/>
          </a:bodyPr>
          <a:lstStyle/>
          <a:p>
            <a:pPr>
              <a:lnSpc>
                <a:spcPct val="150000"/>
              </a:lnSpc>
            </a:pPr>
            <a:r>
              <a:rPr lang="da-DK" sz="2800" dirty="0">
                <a:latin typeface="Barlow" pitchFamily="2" charset="77"/>
              </a:rPr>
              <a:t>: Danmark</a:t>
            </a:r>
          </a:p>
        </p:txBody>
      </p:sp>
      <p:sp>
        <p:nvSpPr>
          <p:cNvPr id="15" name="Tekstfelt 14">
            <a:extLst>
              <a:ext uri="{FF2B5EF4-FFF2-40B4-BE49-F238E27FC236}">
                <a16:creationId xmlns:a16="http://schemas.microsoft.com/office/drawing/2014/main" id="{76F267C5-3CD8-DB93-F004-5FEC01F6DD56}"/>
              </a:ext>
            </a:extLst>
          </p:cNvPr>
          <p:cNvSpPr txBox="1"/>
          <p:nvPr/>
        </p:nvSpPr>
        <p:spPr>
          <a:xfrm>
            <a:off x="2687954" y="4132130"/>
            <a:ext cx="5066157" cy="648896"/>
          </a:xfrm>
          <a:prstGeom prst="rect">
            <a:avLst/>
          </a:prstGeom>
          <a:noFill/>
        </p:spPr>
        <p:txBody>
          <a:bodyPr wrap="square" rtlCol="0">
            <a:spAutoFit/>
          </a:bodyPr>
          <a:lstStyle/>
          <a:p>
            <a:pPr>
              <a:lnSpc>
                <a:spcPct val="150000"/>
              </a:lnSpc>
            </a:pPr>
            <a:r>
              <a:rPr lang="da-DK" sz="2800" dirty="0">
                <a:latin typeface="Barlow" pitchFamily="2" charset="77"/>
              </a:rPr>
              <a:t>: Vidensdeling</a:t>
            </a:r>
          </a:p>
        </p:txBody>
      </p:sp>
      <p:sp>
        <p:nvSpPr>
          <p:cNvPr id="16" name="Tekstfelt 15">
            <a:extLst>
              <a:ext uri="{FF2B5EF4-FFF2-40B4-BE49-F238E27FC236}">
                <a16:creationId xmlns:a16="http://schemas.microsoft.com/office/drawing/2014/main" id="{24E72256-A116-2E52-CA91-CC4AC6CB24B4}"/>
              </a:ext>
            </a:extLst>
          </p:cNvPr>
          <p:cNvSpPr txBox="1"/>
          <p:nvPr/>
        </p:nvSpPr>
        <p:spPr>
          <a:xfrm>
            <a:off x="6069827" y="4781026"/>
            <a:ext cx="6122173" cy="2062103"/>
          </a:xfrm>
          <a:prstGeom prst="rect">
            <a:avLst/>
          </a:prstGeom>
          <a:noFill/>
        </p:spPr>
        <p:txBody>
          <a:bodyPr wrap="square" rtlCol="0">
            <a:spAutoFit/>
          </a:bodyPr>
          <a:lstStyle/>
          <a:p>
            <a:r>
              <a:rPr lang="da-DK" sz="2800" b="1" i="1" dirty="0">
                <a:latin typeface="Barlow" pitchFamily="2" charset="77"/>
              </a:rPr>
              <a:t>Pronominer: stedord </a:t>
            </a:r>
          </a:p>
          <a:p>
            <a:r>
              <a:rPr lang="da-DK" sz="2400" i="1" dirty="0">
                <a:latin typeface="Barlow" pitchFamily="2" charset="77"/>
              </a:rPr>
              <a:t>Dansk: </a:t>
            </a:r>
            <a:r>
              <a:rPr lang="da-DK" sz="2400" dirty="0">
                <a:latin typeface="Barlow" pitchFamily="2" charset="77"/>
              </a:rPr>
              <a:t>Hun/hende – han/ham – de/dem – hen</a:t>
            </a:r>
          </a:p>
          <a:p>
            <a:r>
              <a:rPr lang="da-DK" sz="2400" i="1" dirty="0">
                <a:latin typeface="Barlow" pitchFamily="2" charset="77"/>
              </a:rPr>
              <a:t>Svensk: </a:t>
            </a:r>
            <a:r>
              <a:rPr lang="da-DK" sz="2400" dirty="0" err="1">
                <a:latin typeface="Barlow" pitchFamily="2" charset="77"/>
              </a:rPr>
              <a:t>Hon</a:t>
            </a:r>
            <a:r>
              <a:rPr lang="da-DK" sz="2400" dirty="0">
                <a:latin typeface="Barlow" pitchFamily="2" charset="77"/>
              </a:rPr>
              <a:t>/henne – han/</a:t>
            </a:r>
            <a:r>
              <a:rPr lang="da-DK" sz="2400" dirty="0" err="1">
                <a:latin typeface="Barlow" pitchFamily="2" charset="77"/>
              </a:rPr>
              <a:t>honom</a:t>
            </a:r>
            <a:r>
              <a:rPr lang="da-DK" sz="2400" dirty="0">
                <a:latin typeface="Barlow" pitchFamily="2" charset="77"/>
              </a:rPr>
              <a:t> – hen?</a:t>
            </a:r>
          </a:p>
          <a:p>
            <a:r>
              <a:rPr lang="da-DK" sz="2400" i="1" dirty="0">
                <a:latin typeface="Barlow" pitchFamily="2" charset="77"/>
              </a:rPr>
              <a:t>Norsk:</a:t>
            </a:r>
            <a:r>
              <a:rPr lang="da-DK" sz="2400" dirty="0">
                <a:latin typeface="Barlow" pitchFamily="2" charset="77"/>
              </a:rPr>
              <a:t> Hun/henne – han/ham – hen?</a:t>
            </a:r>
            <a:endParaRPr lang="da-DK" sz="2400" i="1" dirty="0">
              <a:latin typeface="Barlow" pitchFamily="2" charset="77"/>
            </a:endParaRPr>
          </a:p>
          <a:p>
            <a:endParaRPr lang="da-DK" sz="2800" dirty="0">
              <a:latin typeface="Barlow" pitchFamily="2" charset="77"/>
            </a:endParaRPr>
          </a:p>
        </p:txBody>
      </p:sp>
    </p:spTree>
    <p:extLst>
      <p:ext uri="{BB962C8B-B14F-4D97-AF65-F5344CB8AC3E}">
        <p14:creationId xmlns:p14="http://schemas.microsoft.com/office/powerpoint/2010/main" val="133061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uppe 19">
            <a:extLst>
              <a:ext uri="{FF2B5EF4-FFF2-40B4-BE49-F238E27FC236}">
                <a16:creationId xmlns:a16="http://schemas.microsoft.com/office/drawing/2014/main" id="{25F4C683-1431-62CD-064E-7B81215C3339}"/>
              </a:ext>
            </a:extLst>
          </p:cNvPr>
          <p:cNvGrpSpPr/>
          <p:nvPr/>
        </p:nvGrpSpPr>
        <p:grpSpPr>
          <a:xfrm>
            <a:off x="5422899" y="-2491130"/>
            <a:ext cx="10128459" cy="4982260"/>
            <a:chOff x="5422899" y="-2491130"/>
            <a:chExt cx="10128459" cy="4982260"/>
          </a:xfrm>
        </p:grpSpPr>
        <p:pic>
          <p:nvPicPr>
            <p:cNvPr id="21" name="Billede 20" descr="Et billede, der indeholder hjerte&#10;&#10;Automatisk genereret beskrivelse">
              <a:extLst>
                <a:ext uri="{FF2B5EF4-FFF2-40B4-BE49-F238E27FC236}">
                  <a16:creationId xmlns:a16="http://schemas.microsoft.com/office/drawing/2014/main" id="{31850554-D542-1A4A-2474-4503FE8968F1}"/>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22" name="Billede 21" descr="Et billede, der indeholder Font/skrifttype, Grafik, tekst, design&#10;&#10;Automatisk genereret beskrivelse">
              <a:extLst>
                <a:ext uri="{FF2B5EF4-FFF2-40B4-BE49-F238E27FC236}">
                  <a16:creationId xmlns:a16="http://schemas.microsoft.com/office/drawing/2014/main" id="{793EBEEC-C70C-C7EA-E92B-3C7562963788}"/>
                </a:ext>
              </a:extLst>
            </p:cNvPr>
            <p:cNvPicPr>
              <a:picLocks noChangeAspect="1"/>
            </p:cNvPicPr>
            <p:nvPr/>
          </p:nvPicPr>
          <p:blipFill>
            <a:blip r:embed="rId4">
              <a:duotone>
                <a:prstClr val="black"/>
                <a:srgbClr val="96D5EB">
                  <a:tint val="45000"/>
                  <a:satMod val="400000"/>
                </a:srgbClr>
              </a:duotone>
              <a:extLst>
                <a:ext uri="{BEBA8EAE-BF5A-486C-A8C5-ECC9F3942E4B}">
                  <a14:imgProps xmlns:a14="http://schemas.microsoft.com/office/drawing/2010/main">
                    <a14:imgLayer r:embed="rId5">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
        <p:nvSpPr>
          <p:cNvPr id="2" name="Titel 1">
            <a:extLst>
              <a:ext uri="{FF2B5EF4-FFF2-40B4-BE49-F238E27FC236}">
                <a16:creationId xmlns:a16="http://schemas.microsoft.com/office/drawing/2014/main" id="{9D1DDC05-287F-ABE8-EC02-BAE228D88681}"/>
              </a:ext>
            </a:extLst>
          </p:cNvPr>
          <p:cNvSpPr>
            <a:spLocks noGrp="1"/>
          </p:cNvSpPr>
          <p:nvPr>
            <p:ph type="title"/>
          </p:nvPr>
        </p:nvSpPr>
        <p:spPr/>
        <p:txBody>
          <a:bodyPr>
            <a:normAutofit/>
          </a:bodyPr>
          <a:lstStyle/>
          <a:p>
            <a:r>
              <a:rPr lang="da-DK" sz="5400" b="1" i="1" dirty="0">
                <a:latin typeface="Barlow" pitchFamily="2" charset="77"/>
              </a:rPr>
              <a:t>Tjek ind: præsentationsrunde</a:t>
            </a:r>
          </a:p>
        </p:txBody>
      </p:sp>
      <p:sp>
        <p:nvSpPr>
          <p:cNvPr id="5" name="Pladsholder til indhold 4">
            <a:extLst>
              <a:ext uri="{FF2B5EF4-FFF2-40B4-BE49-F238E27FC236}">
                <a16:creationId xmlns:a16="http://schemas.microsoft.com/office/drawing/2014/main" id="{543EA2EA-D42E-ACF1-13B9-7BDE5BB6B86C}"/>
              </a:ext>
            </a:extLst>
          </p:cNvPr>
          <p:cNvSpPr>
            <a:spLocks noGrp="1"/>
          </p:cNvSpPr>
          <p:nvPr>
            <p:ph idx="1"/>
          </p:nvPr>
        </p:nvSpPr>
        <p:spPr>
          <a:xfrm>
            <a:off x="838200" y="1795297"/>
            <a:ext cx="10515600" cy="4351338"/>
          </a:xfrm>
        </p:spPr>
        <p:txBody>
          <a:bodyPr/>
          <a:lstStyle/>
          <a:p>
            <a:pPr marL="0" indent="0" algn="ctr">
              <a:buNone/>
            </a:pPr>
            <a:endParaRPr lang="da-DK" dirty="0">
              <a:latin typeface="Barlow" pitchFamily="2" charset="77"/>
            </a:endParaRPr>
          </a:p>
          <a:p>
            <a:pPr marL="0" indent="0" algn="ctr">
              <a:buNone/>
            </a:pPr>
            <a:endParaRPr lang="da-DK" dirty="0">
              <a:latin typeface="Barlow" pitchFamily="2" charset="77"/>
            </a:endParaRPr>
          </a:p>
          <a:p>
            <a:pPr marL="0" indent="0" algn="ctr">
              <a:buNone/>
            </a:pPr>
            <a:r>
              <a:rPr lang="da-DK" sz="4400" dirty="0">
                <a:latin typeface="Barlow" pitchFamily="2" charset="77"/>
              </a:rPr>
              <a:t>Navn – pronominer – land - motivation</a:t>
            </a:r>
          </a:p>
        </p:txBody>
      </p:sp>
    </p:spTree>
    <p:extLst>
      <p:ext uri="{BB962C8B-B14F-4D97-AF65-F5344CB8AC3E}">
        <p14:creationId xmlns:p14="http://schemas.microsoft.com/office/powerpoint/2010/main" val="3672260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5AD9CD-D182-0436-01B3-2BDEEC477182}"/>
              </a:ext>
            </a:extLst>
          </p:cNvPr>
          <p:cNvSpPr>
            <a:spLocks noGrp="1"/>
          </p:cNvSpPr>
          <p:nvPr>
            <p:ph type="title"/>
          </p:nvPr>
        </p:nvSpPr>
        <p:spPr/>
        <p:txBody>
          <a:bodyPr>
            <a:normAutofit/>
          </a:bodyPr>
          <a:lstStyle/>
          <a:p>
            <a:r>
              <a:rPr lang="da-DK" sz="5400" b="1" i="1" dirty="0">
                <a:latin typeface="Barlow" panose="00000500000000000000" pitchFamily="2" charset="0"/>
              </a:rPr>
              <a:t>Program </a:t>
            </a:r>
          </a:p>
        </p:txBody>
      </p:sp>
      <p:sp>
        <p:nvSpPr>
          <p:cNvPr id="3" name="Pladsholder til indhold 2">
            <a:extLst>
              <a:ext uri="{FF2B5EF4-FFF2-40B4-BE49-F238E27FC236}">
                <a16:creationId xmlns:a16="http://schemas.microsoft.com/office/drawing/2014/main" id="{054A4AC8-AFB8-1C73-FDF3-B031D8C71623}"/>
              </a:ext>
            </a:extLst>
          </p:cNvPr>
          <p:cNvSpPr>
            <a:spLocks noGrp="1"/>
          </p:cNvSpPr>
          <p:nvPr>
            <p:ph idx="1"/>
          </p:nvPr>
        </p:nvSpPr>
        <p:spPr>
          <a:xfrm>
            <a:off x="838200" y="1478408"/>
            <a:ext cx="10515600" cy="4968467"/>
          </a:xfrm>
        </p:spPr>
        <p:txBody>
          <a:bodyPr>
            <a:normAutofit lnSpcReduction="10000"/>
          </a:bodyPr>
          <a:lstStyle/>
          <a:p>
            <a:pPr>
              <a:lnSpc>
                <a:spcPct val="150000"/>
              </a:lnSpc>
            </a:pPr>
            <a:r>
              <a:rPr lang="da-DK" dirty="0">
                <a:latin typeface="Barlow" panose="00000500000000000000" pitchFamily="2" charset="0"/>
              </a:rPr>
              <a:t>Velkommen og tjek ind </a:t>
            </a:r>
          </a:p>
          <a:p>
            <a:pPr>
              <a:lnSpc>
                <a:spcPct val="150000"/>
              </a:lnSpc>
            </a:pPr>
            <a:r>
              <a:rPr lang="da-DK" b="1" i="1" dirty="0">
                <a:latin typeface="Barlow" panose="00000500000000000000" pitchFamily="2" charset="0"/>
              </a:rPr>
              <a:t>Aftaler om </a:t>
            </a:r>
            <a:r>
              <a:rPr lang="da-DK" b="1" i="1" dirty="0" err="1">
                <a:latin typeface="Barlow" panose="00000500000000000000" pitchFamily="2" charset="0"/>
              </a:rPr>
              <a:t>safer</a:t>
            </a:r>
            <a:r>
              <a:rPr lang="da-DK" b="1" i="1" dirty="0">
                <a:latin typeface="Barlow" panose="00000500000000000000" pitchFamily="2" charset="0"/>
              </a:rPr>
              <a:t> </a:t>
            </a:r>
            <a:r>
              <a:rPr lang="da-DK" b="1" i="1" dirty="0" err="1">
                <a:latin typeface="Barlow" panose="00000500000000000000" pitchFamily="2" charset="0"/>
              </a:rPr>
              <a:t>space</a:t>
            </a:r>
            <a:endParaRPr lang="da-DK" b="1" i="1" dirty="0">
              <a:latin typeface="Barlow" panose="00000500000000000000" pitchFamily="2" charset="0"/>
            </a:endParaRPr>
          </a:p>
          <a:p>
            <a:pPr>
              <a:lnSpc>
                <a:spcPct val="150000"/>
              </a:lnSpc>
            </a:pPr>
            <a:r>
              <a:rPr lang="da-DK" dirty="0">
                <a:latin typeface="Barlow" panose="00000500000000000000" pitchFamily="2" charset="0"/>
              </a:rPr>
              <a:t>Køn og kønsidentitet</a:t>
            </a:r>
          </a:p>
          <a:p>
            <a:pPr>
              <a:lnSpc>
                <a:spcPct val="150000"/>
              </a:lnSpc>
            </a:pPr>
            <a:r>
              <a:rPr lang="da-DK" dirty="0">
                <a:latin typeface="Barlow" panose="00000500000000000000" pitchFamily="2" charset="0"/>
              </a:rPr>
              <a:t>Køn og kønsidentitet hos De grønne pigespejdere</a:t>
            </a:r>
          </a:p>
          <a:p>
            <a:pPr>
              <a:lnSpc>
                <a:spcPct val="150000"/>
              </a:lnSpc>
            </a:pPr>
            <a:r>
              <a:rPr lang="da-DK" dirty="0">
                <a:latin typeface="Barlow" panose="00000500000000000000" pitchFamily="2" charset="0"/>
              </a:rPr>
              <a:t>Pause</a:t>
            </a:r>
          </a:p>
          <a:p>
            <a:pPr>
              <a:lnSpc>
                <a:spcPct val="150000"/>
              </a:lnSpc>
            </a:pPr>
            <a:r>
              <a:rPr lang="da-DK" dirty="0">
                <a:latin typeface="Barlow" panose="00000500000000000000" pitchFamily="2" charset="0"/>
              </a:rPr>
              <a:t>Gruppesnak om cases </a:t>
            </a:r>
          </a:p>
          <a:p>
            <a:pPr>
              <a:lnSpc>
                <a:spcPct val="150000"/>
              </a:lnSpc>
            </a:pPr>
            <a:r>
              <a:rPr lang="da-DK" dirty="0">
                <a:latin typeface="Barlow" panose="00000500000000000000" pitchFamily="2" charset="0"/>
              </a:rPr>
              <a:t>Opsamling og tjek ud</a:t>
            </a:r>
          </a:p>
        </p:txBody>
      </p:sp>
      <p:grpSp>
        <p:nvGrpSpPr>
          <p:cNvPr id="9" name="Gruppe 8">
            <a:extLst>
              <a:ext uri="{FF2B5EF4-FFF2-40B4-BE49-F238E27FC236}">
                <a16:creationId xmlns:a16="http://schemas.microsoft.com/office/drawing/2014/main" id="{30A984A3-72F6-F792-835C-8715543E0463}"/>
              </a:ext>
            </a:extLst>
          </p:cNvPr>
          <p:cNvGrpSpPr/>
          <p:nvPr/>
        </p:nvGrpSpPr>
        <p:grpSpPr>
          <a:xfrm>
            <a:off x="5422899" y="-2491130"/>
            <a:ext cx="10128459" cy="4982260"/>
            <a:chOff x="5422899" y="-2491130"/>
            <a:chExt cx="10128459" cy="4982260"/>
          </a:xfrm>
        </p:grpSpPr>
        <p:pic>
          <p:nvPicPr>
            <p:cNvPr id="10" name="Billede 9" descr="Et billede, der indeholder hjerte&#10;&#10;Automatisk genereret beskrivelse">
              <a:extLst>
                <a:ext uri="{FF2B5EF4-FFF2-40B4-BE49-F238E27FC236}">
                  <a16:creationId xmlns:a16="http://schemas.microsoft.com/office/drawing/2014/main" id="{84153C2F-82DE-CD19-A57C-1F8333C409E2}"/>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11" name="Billede 10" descr="Et billede, der indeholder Font/skrifttype, Grafik, tekst, design&#10;&#10;Automatisk genereret beskrivelse">
              <a:extLst>
                <a:ext uri="{FF2B5EF4-FFF2-40B4-BE49-F238E27FC236}">
                  <a16:creationId xmlns:a16="http://schemas.microsoft.com/office/drawing/2014/main" id="{B25532F4-F1E8-8CDC-78FB-B35B14AD4AA2}"/>
                </a:ext>
              </a:extLst>
            </p:cNvPr>
            <p:cNvPicPr>
              <a:picLocks noChangeAspect="1"/>
            </p:cNvPicPr>
            <p:nvPr/>
          </p:nvPicPr>
          <p:blipFill>
            <a:blip r:embed="rId5">
              <a:duotone>
                <a:prstClr val="black"/>
                <a:srgbClr val="96D5EB">
                  <a:tint val="45000"/>
                  <a:satMod val="400000"/>
                </a:srgbClr>
              </a:duotone>
              <a:extLst>
                <a:ext uri="{BEBA8EAE-BF5A-486C-A8C5-ECC9F3942E4B}">
                  <a14:imgProps xmlns:a14="http://schemas.microsoft.com/office/drawing/2010/main">
                    <a14:imgLayer r:embed="rId6">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
        <p:nvSpPr>
          <p:cNvPr id="4" name="Tekstfelt 3">
            <a:extLst>
              <a:ext uri="{FF2B5EF4-FFF2-40B4-BE49-F238E27FC236}">
                <a16:creationId xmlns:a16="http://schemas.microsoft.com/office/drawing/2014/main" id="{62E8DC9D-1105-FBBA-83C9-64727F6A21F4}"/>
              </a:ext>
            </a:extLst>
          </p:cNvPr>
          <p:cNvSpPr txBox="1"/>
          <p:nvPr/>
        </p:nvSpPr>
        <p:spPr>
          <a:xfrm>
            <a:off x="6912224" y="4851744"/>
            <a:ext cx="4768821" cy="1384995"/>
          </a:xfrm>
          <a:prstGeom prst="rect">
            <a:avLst/>
          </a:prstGeom>
          <a:noFill/>
        </p:spPr>
        <p:txBody>
          <a:bodyPr wrap="square" rtlCol="0">
            <a:spAutoFit/>
          </a:bodyPr>
          <a:lstStyle/>
          <a:p>
            <a:pPr algn="ctr"/>
            <a:r>
              <a:rPr lang="da-DK" sz="2800" b="1" i="1" dirty="0">
                <a:latin typeface="Barlow" pitchFamily="2" charset="77"/>
              </a:rPr>
              <a:t>Vigtigt!</a:t>
            </a:r>
          </a:p>
          <a:p>
            <a:r>
              <a:rPr lang="da-DK" sz="2800" dirty="0">
                <a:latin typeface="Barlow" pitchFamily="2" charset="77"/>
              </a:rPr>
              <a:t>Spørg endelig undervejs, hvis der er noget, du ikke forstår!</a:t>
            </a:r>
          </a:p>
        </p:txBody>
      </p:sp>
    </p:spTree>
    <p:extLst>
      <p:ext uri="{BB962C8B-B14F-4D97-AF65-F5344CB8AC3E}">
        <p14:creationId xmlns:p14="http://schemas.microsoft.com/office/powerpoint/2010/main" val="54123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387107-65BE-5FFC-2625-57AD975F89F0}"/>
              </a:ext>
            </a:extLst>
          </p:cNvPr>
          <p:cNvSpPr>
            <a:spLocks noGrp="1"/>
          </p:cNvSpPr>
          <p:nvPr>
            <p:ph type="title"/>
          </p:nvPr>
        </p:nvSpPr>
        <p:spPr/>
        <p:txBody>
          <a:bodyPr>
            <a:normAutofit/>
          </a:bodyPr>
          <a:lstStyle/>
          <a:p>
            <a:r>
              <a:rPr lang="da-DK" sz="5400" b="1" i="1" dirty="0" err="1">
                <a:latin typeface="Barlow" panose="00000500000000000000" pitchFamily="2" charset="0"/>
              </a:rPr>
              <a:t>Safer</a:t>
            </a:r>
            <a:r>
              <a:rPr lang="da-DK" sz="5400" b="1" i="1" dirty="0">
                <a:latin typeface="Barlow" panose="00000500000000000000" pitchFamily="2" charset="0"/>
              </a:rPr>
              <a:t> </a:t>
            </a:r>
            <a:r>
              <a:rPr lang="da-DK" sz="5400" b="1" i="1" dirty="0" err="1">
                <a:latin typeface="Barlow" panose="00000500000000000000" pitchFamily="2" charset="0"/>
              </a:rPr>
              <a:t>space</a:t>
            </a:r>
            <a:endParaRPr lang="da-DK" sz="5400" b="1" i="1" dirty="0">
              <a:latin typeface="Barlow" panose="00000500000000000000" pitchFamily="2" charset="0"/>
            </a:endParaRPr>
          </a:p>
        </p:txBody>
      </p:sp>
      <p:grpSp>
        <p:nvGrpSpPr>
          <p:cNvPr id="11" name="Gruppe 10">
            <a:extLst>
              <a:ext uri="{FF2B5EF4-FFF2-40B4-BE49-F238E27FC236}">
                <a16:creationId xmlns:a16="http://schemas.microsoft.com/office/drawing/2014/main" id="{DABA7651-FD81-D382-3059-BD3BD6022CDE}"/>
              </a:ext>
            </a:extLst>
          </p:cNvPr>
          <p:cNvGrpSpPr/>
          <p:nvPr/>
        </p:nvGrpSpPr>
        <p:grpSpPr>
          <a:xfrm>
            <a:off x="5422899" y="-2491130"/>
            <a:ext cx="10128459" cy="4982260"/>
            <a:chOff x="5422899" y="-2491130"/>
            <a:chExt cx="10128459" cy="4982260"/>
          </a:xfrm>
        </p:grpSpPr>
        <p:pic>
          <p:nvPicPr>
            <p:cNvPr id="15" name="Billede 14" descr="Et billede, der indeholder hjerte&#10;&#10;Automatisk genereret beskrivelse">
              <a:extLst>
                <a:ext uri="{FF2B5EF4-FFF2-40B4-BE49-F238E27FC236}">
                  <a16:creationId xmlns:a16="http://schemas.microsoft.com/office/drawing/2014/main" id="{64DF4142-6ECE-DCF1-7205-6D61AF1F0622}"/>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16" name="Billede 15" descr="Et billede, der indeholder Font/skrifttype, Grafik, tekst, design&#10;&#10;Automatisk genereret beskrivelse">
              <a:extLst>
                <a:ext uri="{FF2B5EF4-FFF2-40B4-BE49-F238E27FC236}">
                  <a16:creationId xmlns:a16="http://schemas.microsoft.com/office/drawing/2014/main" id="{D7BCC836-E137-FB33-4E8B-BEB4CE7B683C}"/>
                </a:ext>
              </a:extLst>
            </p:cNvPr>
            <p:cNvPicPr>
              <a:picLocks noChangeAspect="1"/>
            </p:cNvPicPr>
            <p:nvPr/>
          </p:nvPicPr>
          <p:blipFill>
            <a:blip r:embed="rId5">
              <a:duotone>
                <a:prstClr val="black"/>
                <a:srgbClr val="96D5EB">
                  <a:tint val="45000"/>
                  <a:satMod val="400000"/>
                </a:srgbClr>
              </a:duotone>
              <a:extLst>
                <a:ext uri="{BEBA8EAE-BF5A-486C-A8C5-ECC9F3942E4B}">
                  <a14:imgProps xmlns:a14="http://schemas.microsoft.com/office/drawing/2010/main">
                    <a14:imgLayer r:embed="rId6">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pic>
        <p:nvPicPr>
          <p:cNvPr id="5" name="Grafik 4">
            <a:extLst>
              <a:ext uri="{FF2B5EF4-FFF2-40B4-BE49-F238E27FC236}">
                <a16:creationId xmlns:a16="http://schemas.microsoft.com/office/drawing/2014/main" id="{DA6869A6-CE51-FE49-FF59-C5777C1145E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407628" y="4163278"/>
            <a:ext cx="2159000" cy="2159000"/>
          </a:xfrm>
          <a:prstGeom prst="rect">
            <a:avLst/>
          </a:prstGeom>
        </p:spPr>
      </p:pic>
      <p:sp>
        <p:nvSpPr>
          <p:cNvPr id="3" name="Pladsholder til indhold 2">
            <a:extLst>
              <a:ext uri="{FF2B5EF4-FFF2-40B4-BE49-F238E27FC236}">
                <a16:creationId xmlns:a16="http://schemas.microsoft.com/office/drawing/2014/main" id="{4535B02A-D749-8744-61CA-544AD5E9D6AA}"/>
              </a:ext>
            </a:extLst>
          </p:cNvPr>
          <p:cNvSpPr>
            <a:spLocks noGrp="1"/>
          </p:cNvSpPr>
          <p:nvPr>
            <p:ph idx="1"/>
          </p:nvPr>
        </p:nvSpPr>
        <p:spPr>
          <a:xfrm>
            <a:off x="838200" y="1825625"/>
            <a:ext cx="10515600" cy="4351338"/>
          </a:xfrm>
        </p:spPr>
        <p:txBody>
          <a:bodyPr/>
          <a:lstStyle/>
          <a:p>
            <a:pPr marL="0" indent="0">
              <a:buNone/>
            </a:pPr>
            <a:r>
              <a:rPr lang="da-DK" dirty="0">
                <a:latin typeface="Barlow" panose="00000500000000000000" pitchFamily="2" charset="0"/>
              </a:rPr>
              <a:t>Hvordan skaber vi et trygt rum sammen?</a:t>
            </a:r>
          </a:p>
          <a:p>
            <a:endParaRPr lang="da-DK" dirty="0">
              <a:latin typeface="Barlow" panose="00000500000000000000" pitchFamily="2" charset="0"/>
            </a:endParaRPr>
          </a:p>
          <a:p>
            <a:pPr marL="514350" indent="-514350">
              <a:buAutoNum type="arabicParenR"/>
            </a:pPr>
            <a:r>
              <a:rPr lang="da-DK" dirty="0">
                <a:latin typeface="Barlow" panose="00000500000000000000" pitchFamily="2" charset="0"/>
              </a:rPr>
              <a:t>Snak to og to om, hvad der er vigtigst for jer </a:t>
            </a:r>
          </a:p>
          <a:p>
            <a:pPr marL="514350" indent="-514350">
              <a:buAutoNum type="arabicParenR"/>
            </a:pPr>
            <a:r>
              <a:rPr lang="da-DK" dirty="0">
                <a:latin typeface="Barlow" panose="00000500000000000000" pitchFamily="2" charset="0"/>
              </a:rPr>
              <a:t>Fælles opsamling</a:t>
            </a:r>
          </a:p>
          <a:p>
            <a:pPr marL="514350" indent="-514350">
              <a:buAutoNum type="arabicParenR"/>
            </a:pPr>
            <a:endParaRPr lang="da-DK" dirty="0">
              <a:latin typeface="Barlow" panose="00000500000000000000" pitchFamily="2" charset="0"/>
            </a:endParaRPr>
          </a:p>
          <a:p>
            <a:pPr marL="0" indent="0">
              <a:buNone/>
            </a:pPr>
            <a:r>
              <a:rPr lang="da-DK" dirty="0">
                <a:latin typeface="Barlow" panose="00000500000000000000" pitchFamily="2" charset="0"/>
              </a:rPr>
              <a:t>I får fem minutter, og jeg siger til når vi er halvvejs </a:t>
            </a:r>
            <a:r>
              <a:rPr lang="da-DK" dirty="0">
                <a:latin typeface="Barlow" panose="00000500000000000000" pitchFamily="2" charset="0"/>
                <a:sym typeface="Wingdings" pitchFamily="2" charset="2"/>
              </a:rPr>
              <a:t></a:t>
            </a:r>
            <a:endParaRPr lang="da-DK" dirty="0">
              <a:latin typeface="Barlow" panose="00000500000000000000" pitchFamily="2" charset="0"/>
            </a:endParaRPr>
          </a:p>
          <a:p>
            <a:pPr marL="514350" indent="-514350">
              <a:buAutoNum type="arabicParenR"/>
            </a:pPr>
            <a:endParaRPr lang="da-DK" dirty="0">
              <a:latin typeface="Barlow" panose="00000500000000000000" pitchFamily="2" charset="0"/>
            </a:endParaRPr>
          </a:p>
        </p:txBody>
      </p:sp>
    </p:spTree>
    <p:extLst>
      <p:ext uri="{BB962C8B-B14F-4D97-AF65-F5344CB8AC3E}">
        <p14:creationId xmlns:p14="http://schemas.microsoft.com/office/powerpoint/2010/main" val="3679900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387107-65BE-5FFC-2625-57AD975F89F0}"/>
              </a:ext>
            </a:extLst>
          </p:cNvPr>
          <p:cNvSpPr>
            <a:spLocks noGrp="1"/>
          </p:cNvSpPr>
          <p:nvPr>
            <p:ph type="title"/>
          </p:nvPr>
        </p:nvSpPr>
        <p:spPr/>
        <p:txBody>
          <a:bodyPr>
            <a:normAutofit/>
          </a:bodyPr>
          <a:lstStyle/>
          <a:p>
            <a:r>
              <a:rPr lang="da-DK" sz="5400" b="1" i="1" dirty="0" err="1">
                <a:latin typeface="Barlow" panose="00000500000000000000" pitchFamily="2" charset="0"/>
              </a:rPr>
              <a:t>Safer</a:t>
            </a:r>
            <a:r>
              <a:rPr lang="da-DK" sz="5400" b="1" i="1" dirty="0">
                <a:latin typeface="Barlow" panose="00000500000000000000" pitchFamily="2" charset="0"/>
              </a:rPr>
              <a:t> </a:t>
            </a:r>
            <a:r>
              <a:rPr lang="da-DK" sz="5400" b="1" i="1" dirty="0" err="1">
                <a:latin typeface="Barlow" panose="00000500000000000000" pitchFamily="2" charset="0"/>
              </a:rPr>
              <a:t>space</a:t>
            </a:r>
            <a:endParaRPr lang="da-DK" sz="5400" b="1" i="1" dirty="0">
              <a:latin typeface="Barlow" panose="00000500000000000000" pitchFamily="2" charset="0"/>
            </a:endParaRPr>
          </a:p>
        </p:txBody>
      </p:sp>
      <p:sp>
        <p:nvSpPr>
          <p:cNvPr id="3" name="Pladsholder til indhold 2">
            <a:extLst>
              <a:ext uri="{FF2B5EF4-FFF2-40B4-BE49-F238E27FC236}">
                <a16:creationId xmlns:a16="http://schemas.microsoft.com/office/drawing/2014/main" id="{4535B02A-D749-8744-61CA-544AD5E9D6AA}"/>
              </a:ext>
            </a:extLst>
          </p:cNvPr>
          <p:cNvSpPr>
            <a:spLocks noGrp="1"/>
          </p:cNvSpPr>
          <p:nvPr>
            <p:ph idx="1"/>
          </p:nvPr>
        </p:nvSpPr>
        <p:spPr>
          <a:xfrm>
            <a:off x="838200" y="1825625"/>
            <a:ext cx="8031480" cy="4351338"/>
          </a:xfrm>
        </p:spPr>
        <p:txBody>
          <a:bodyPr/>
          <a:lstStyle/>
          <a:p>
            <a:r>
              <a:rPr lang="da-DK" dirty="0">
                <a:latin typeface="Barlow" panose="00000500000000000000" pitchFamily="2" charset="0"/>
              </a:rPr>
              <a:t>Vi er i et læringsrums med plads til fejl</a:t>
            </a:r>
          </a:p>
          <a:p>
            <a:endParaRPr lang="da-DK" dirty="0">
              <a:latin typeface="Barlow" panose="00000500000000000000" pitchFamily="2" charset="0"/>
            </a:endParaRPr>
          </a:p>
          <a:p>
            <a:pPr algn="just"/>
            <a:r>
              <a:rPr lang="da-DK" dirty="0">
                <a:latin typeface="Barlow" panose="00000500000000000000" pitchFamily="2" charset="0"/>
              </a:rPr>
              <a:t>Vi hører hvad hinanden </a:t>
            </a:r>
            <a:r>
              <a:rPr lang="da-DK" b="1" i="1" dirty="0">
                <a:latin typeface="Barlow" panose="00000500000000000000" pitchFamily="2" charset="0"/>
              </a:rPr>
              <a:t>mener</a:t>
            </a:r>
            <a:r>
              <a:rPr lang="da-DK" dirty="0">
                <a:latin typeface="Barlow" panose="00000500000000000000" pitchFamily="2" charset="0"/>
              </a:rPr>
              <a:t> – og hænger ikke fast i hvad der </a:t>
            </a:r>
            <a:r>
              <a:rPr lang="da-DK" b="1" i="1" dirty="0">
                <a:latin typeface="Barlow" panose="00000500000000000000" pitchFamily="2" charset="0"/>
              </a:rPr>
              <a:t>siges</a:t>
            </a:r>
          </a:p>
          <a:p>
            <a:pPr algn="just"/>
            <a:endParaRPr lang="da-DK" b="1" i="1" dirty="0">
              <a:latin typeface="Barlow" panose="00000500000000000000" pitchFamily="2" charset="0"/>
            </a:endParaRPr>
          </a:p>
          <a:p>
            <a:pPr algn="just"/>
            <a:r>
              <a:rPr lang="da-DK" dirty="0">
                <a:latin typeface="Barlow" panose="00000500000000000000" pitchFamily="2" charset="0"/>
              </a:rPr>
              <a:t>Ansvar for to-vejs-tabuet</a:t>
            </a:r>
          </a:p>
          <a:p>
            <a:pPr marL="0" indent="0" algn="just">
              <a:buNone/>
            </a:pPr>
            <a:endParaRPr lang="da-DK" dirty="0">
              <a:latin typeface="Barlow" panose="00000500000000000000" pitchFamily="2" charset="0"/>
            </a:endParaRPr>
          </a:p>
        </p:txBody>
      </p:sp>
      <p:grpSp>
        <p:nvGrpSpPr>
          <p:cNvPr id="11" name="Gruppe 10">
            <a:extLst>
              <a:ext uri="{FF2B5EF4-FFF2-40B4-BE49-F238E27FC236}">
                <a16:creationId xmlns:a16="http://schemas.microsoft.com/office/drawing/2014/main" id="{DABA7651-FD81-D382-3059-BD3BD6022CDE}"/>
              </a:ext>
            </a:extLst>
          </p:cNvPr>
          <p:cNvGrpSpPr/>
          <p:nvPr/>
        </p:nvGrpSpPr>
        <p:grpSpPr>
          <a:xfrm>
            <a:off x="5422899" y="-2491130"/>
            <a:ext cx="10128459" cy="4982260"/>
            <a:chOff x="5422899" y="-2491130"/>
            <a:chExt cx="10128459" cy="4982260"/>
          </a:xfrm>
        </p:grpSpPr>
        <p:pic>
          <p:nvPicPr>
            <p:cNvPr id="15" name="Billede 14" descr="Et billede, der indeholder hjerte&#10;&#10;Automatisk genereret beskrivelse">
              <a:extLst>
                <a:ext uri="{FF2B5EF4-FFF2-40B4-BE49-F238E27FC236}">
                  <a16:creationId xmlns:a16="http://schemas.microsoft.com/office/drawing/2014/main" id="{64DF4142-6ECE-DCF1-7205-6D61AF1F0622}"/>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16" name="Billede 15" descr="Et billede, der indeholder Font/skrifttype, Grafik, tekst, design&#10;&#10;Automatisk genereret beskrivelse">
              <a:extLst>
                <a:ext uri="{FF2B5EF4-FFF2-40B4-BE49-F238E27FC236}">
                  <a16:creationId xmlns:a16="http://schemas.microsoft.com/office/drawing/2014/main" id="{D7BCC836-E137-FB33-4E8B-BEB4CE7B683C}"/>
                </a:ext>
              </a:extLst>
            </p:cNvPr>
            <p:cNvPicPr>
              <a:picLocks noChangeAspect="1"/>
            </p:cNvPicPr>
            <p:nvPr/>
          </p:nvPicPr>
          <p:blipFill>
            <a:blip r:embed="rId4">
              <a:duotone>
                <a:prstClr val="black"/>
                <a:srgbClr val="96D5EB">
                  <a:tint val="45000"/>
                  <a:satMod val="400000"/>
                </a:srgbClr>
              </a:duotone>
              <a:extLst>
                <a:ext uri="{BEBA8EAE-BF5A-486C-A8C5-ECC9F3942E4B}">
                  <a14:imgProps xmlns:a14="http://schemas.microsoft.com/office/drawing/2010/main">
                    <a14:imgLayer r:embed="rId5">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pic>
        <p:nvPicPr>
          <p:cNvPr id="6" name="Grafik 5">
            <a:extLst>
              <a:ext uri="{FF2B5EF4-FFF2-40B4-BE49-F238E27FC236}">
                <a16:creationId xmlns:a16="http://schemas.microsoft.com/office/drawing/2014/main" id="{6904F197-F498-3F49-54FC-CEA0741A428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407628" y="4163278"/>
            <a:ext cx="2159000" cy="2159000"/>
          </a:xfrm>
          <a:prstGeom prst="rect">
            <a:avLst/>
          </a:prstGeom>
        </p:spPr>
      </p:pic>
    </p:spTree>
    <p:extLst>
      <p:ext uri="{BB962C8B-B14F-4D97-AF65-F5344CB8AC3E}">
        <p14:creationId xmlns:p14="http://schemas.microsoft.com/office/powerpoint/2010/main" val="524137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5AD9CD-D182-0436-01B3-2BDEEC477182}"/>
              </a:ext>
            </a:extLst>
          </p:cNvPr>
          <p:cNvSpPr>
            <a:spLocks noGrp="1"/>
          </p:cNvSpPr>
          <p:nvPr>
            <p:ph type="title"/>
          </p:nvPr>
        </p:nvSpPr>
        <p:spPr/>
        <p:txBody>
          <a:bodyPr>
            <a:normAutofit/>
          </a:bodyPr>
          <a:lstStyle/>
          <a:p>
            <a:r>
              <a:rPr lang="da-DK" sz="5400" b="1" i="1" dirty="0">
                <a:latin typeface="Barlow" panose="00000500000000000000" pitchFamily="2" charset="0"/>
              </a:rPr>
              <a:t>Program </a:t>
            </a:r>
          </a:p>
        </p:txBody>
      </p:sp>
      <p:sp>
        <p:nvSpPr>
          <p:cNvPr id="3" name="Pladsholder til indhold 2">
            <a:extLst>
              <a:ext uri="{FF2B5EF4-FFF2-40B4-BE49-F238E27FC236}">
                <a16:creationId xmlns:a16="http://schemas.microsoft.com/office/drawing/2014/main" id="{054A4AC8-AFB8-1C73-FDF3-B031D8C71623}"/>
              </a:ext>
            </a:extLst>
          </p:cNvPr>
          <p:cNvSpPr>
            <a:spLocks noGrp="1"/>
          </p:cNvSpPr>
          <p:nvPr>
            <p:ph idx="1"/>
          </p:nvPr>
        </p:nvSpPr>
        <p:spPr>
          <a:xfrm>
            <a:off x="838200" y="1478408"/>
            <a:ext cx="10515600" cy="4968467"/>
          </a:xfrm>
        </p:spPr>
        <p:txBody>
          <a:bodyPr>
            <a:normAutofit lnSpcReduction="10000"/>
          </a:bodyPr>
          <a:lstStyle/>
          <a:p>
            <a:pPr>
              <a:lnSpc>
                <a:spcPct val="150000"/>
              </a:lnSpc>
            </a:pPr>
            <a:r>
              <a:rPr lang="da-DK" dirty="0">
                <a:latin typeface="Barlow" panose="00000500000000000000" pitchFamily="2" charset="0"/>
              </a:rPr>
              <a:t>Velkommen og tjek ind </a:t>
            </a:r>
          </a:p>
          <a:p>
            <a:pPr>
              <a:lnSpc>
                <a:spcPct val="150000"/>
              </a:lnSpc>
            </a:pPr>
            <a:r>
              <a:rPr lang="da-DK" dirty="0">
                <a:latin typeface="Barlow" panose="00000500000000000000" pitchFamily="2" charset="0"/>
              </a:rPr>
              <a:t>Aftaler om </a:t>
            </a:r>
            <a:r>
              <a:rPr lang="da-DK" dirty="0" err="1">
                <a:latin typeface="Barlow" panose="00000500000000000000" pitchFamily="2" charset="0"/>
              </a:rPr>
              <a:t>safer</a:t>
            </a:r>
            <a:r>
              <a:rPr lang="da-DK" dirty="0">
                <a:latin typeface="Barlow" panose="00000500000000000000" pitchFamily="2" charset="0"/>
              </a:rPr>
              <a:t> </a:t>
            </a:r>
            <a:r>
              <a:rPr lang="da-DK" dirty="0" err="1">
                <a:latin typeface="Barlow" panose="00000500000000000000" pitchFamily="2" charset="0"/>
              </a:rPr>
              <a:t>space</a:t>
            </a:r>
            <a:endParaRPr lang="da-DK" dirty="0">
              <a:latin typeface="Barlow" panose="00000500000000000000" pitchFamily="2" charset="0"/>
            </a:endParaRPr>
          </a:p>
          <a:p>
            <a:pPr>
              <a:lnSpc>
                <a:spcPct val="150000"/>
              </a:lnSpc>
            </a:pPr>
            <a:r>
              <a:rPr lang="da-DK" b="1" i="1" dirty="0">
                <a:latin typeface="Barlow" panose="00000500000000000000" pitchFamily="2" charset="0"/>
              </a:rPr>
              <a:t>Køn og kønsidentitet</a:t>
            </a:r>
          </a:p>
          <a:p>
            <a:pPr>
              <a:lnSpc>
                <a:spcPct val="150000"/>
              </a:lnSpc>
            </a:pPr>
            <a:r>
              <a:rPr lang="da-DK" dirty="0">
                <a:latin typeface="Barlow" panose="00000500000000000000" pitchFamily="2" charset="0"/>
              </a:rPr>
              <a:t>Køn og kønsidentitet hos De grønne pigespejdere</a:t>
            </a:r>
          </a:p>
          <a:p>
            <a:pPr>
              <a:lnSpc>
                <a:spcPct val="150000"/>
              </a:lnSpc>
            </a:pPr>
            <a:r>
              <a:rPr lang="da-DK" dirty="0">
                <a:latin typeface="Barlow" panose="00000500000000000000" pitchFamily="2" charset="0"/>
              </a:rPr>
              <a:t>Pause</a:t>
            </a:r>
          </a:p>
          <a:p>
            <a:pPr>
              <a:lnSpc>
                <a:spcPct val="150000"/>
              </a:lnSpc>
            </a:pPr>
            <a:r>
              <a:rPr lang="da-DK" dirty="0">
                <a:latin typeface="Barlow" panose="00000500000000000000" pitchFamily="2" charset="0"/>
              </a:rPr>
              <a:t>Gruppesnak om cases </a:t>
            </a:r>
          </a:p>
          <a:p>
            <a:pPr>
              <a:lnSpc>
                <a:spcPct val="150000"/>
              </a:lnSpc>
            </a:pPr>
            <a:r>
              <a:rPr lang="da-DK" dirty="0">
                <a:latin typeface="Barlow" panose="00000500000000000000" pitchFamily="2" charset="0"/>
              </a:rPr>
              <a:t>Opsamling og tjek ud</a:t>
            </a:r>
          </a:p>
        </p:txBody>
      </p:sp>
      <p:grpSp>
        <p:nvGrpSpPr>
          <p:cNvPr id="9" name="Gruppe 8">
            <a:extLst>
              <a:ext uri="{FF2B5EF4-FFF2-40B4-BE49-F238E27FC236}">
                <a16:creationId xmlns:a16="http://schemas.microsoft.com/office/drawing/2014/main" id="{30A984A3-72F6-F792-835C-8715543E0463}"/>
              </a:ext>
            </a:extLst>
          </p:cNvPr>
          <p:cNvGrpSpPr/>
          <p:nvPr/>
        </p:nvGrpSpPr>
        <p:grpSpPr>
          <a:xfrm>
            <a:off x="5422899" y="-2491130"/>
            <a:ext cx="10128459" cy="4982260"/>
            <a:chOff x="5422899" y="-2491130"/>
            <a:chExt cx="10128459" cy="4982260"/>
          </a:xfrm>
        </p:grpSpPr>
        <p:pic>
          <p:nvPicPr>
            <p:cNvPr id="10" name="Billede 9" descr="Et billede, der indeholder hjerte&#10;&#10;Automatisk genereret beskrivelse">
              <a:extLst>
                <a:ext uri="{FF2B5EF4-FFF2-40B4-BE49-F238E27FC236}">
                  <a16:creationId xmlns:a16="http://schemas.microsoft.com/office/drawing/2014/main" id="{84153C2F-82DE-CD19-A57C-1F8333C409E2}"/>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5121" b="89758" l="9867" r="89993">
                          <a14:foregroundMark x1="36599" y1="8108" x2="45626" y2="5263"/>
                          <a14:foregroundMark x1="45626" y1="5263" x2="48705" y2="9673"/>
                          <a14:foregroundMark x1="89853" y1="45804" x2="89993" y2="37553"/>
                        </a14:backgroundRemoval>
                      </a14:imgEffect>
                    </a14:imgLayer>
                  </a14:imgProps>
                </a:ext>
                <a:ext uri="{28A0092B-C50C-407E-A947-70E740481C1C}">
                  <a14:useLocalDpi xmlns:a14="http://schemas.microsoft.com/office/drawing/2010/main" val="0"/>
                </a:ext>
              </a:extLst>
            </a:blip>
            <a:stretch>
              <a:fillRect/>
            </a:stretch>
          </p:blipFill>
          <p:spPr>
            <a:xfrm rot="10800000">
              <a:off x="5422899" y="-2491130"/>
              <a:ext cx="10128459" cy="4982260"/>
            </a:xfrm>
            <a:prstGeom prst="rect">
              <a:avLst/>
            </a:prstGeom>
          </p:spPr>
        </p:pic>
        <p:pic>
          <p:nvPicPr>
            <p:cNvPr id="11" name="Billede 10" descr="Et billede, der indeholder Font/skrifttype, Grafik, tekst, design&#10;&#10;Automatisk genereret beskrivelse">
              <a:extLst>
                <a:ext uri="{FF2B5EF4-FFF2-40B4-BE49-F238E27FC236}">
                  <a16:creationId xmlns:a16="http://schemas.microsoft.com/office/drawing/2014/main" id="{B25532F4-F1E8-8CDC-78FB-B35B14AD4AA2}"/>
                </a:ext>
              </a:extLst>
            </p:cNvPr>
            <p:cNvPicPr>
              <a:picLocks noChangeAspect="1"/>
            </p:cNvPicPr>
            <p:nvPr/>
          </p:nvPicPr>
          <p:blipFill>
            <a:blip r:embed="rId5">
              <a:duotone>
                <a:prstClr val="black"/>
                <a:srgbClr val="96D5EB">
                  <a:tint val="45000"/>
                  <a:satMod val="400000"/>
                </a:srgbClr>
              </a:duotone>
              <a:extLst>
                <a:ext uri="{BEBA8EAE-BF5A-486C-A8C5-ECC9F3942E4B}">
                  <a14:imgProps xmlns:a14="http://schemas.microsoft.com/office/drawing/2010/main">
                    <a14:imgLayer r:embed="rId6">
                      <a14:imgEffect>
                        <a14:backgroundRemoval t="9075" b="89878" l="3410" r="89957">
                          <a14:foregroundMark x1="11221" y1="58115" x2="3410" y2="42408"/>
                          <a14:foregroundMark x1="3410" y1="42408" x2="9237" y2="35079"/>
                          <a14:foregroundMark x1="11841" y1="11693" x2="21327" y2="9075"/>
                          <a14:foregroundMark x1="30812" y1="25305" x2="30812" y2="9250"/>
                          <a14:foregroundMark x1="38190" y1="17277" x2="41476" y2="16754"/>
                          <a14:foregroundMark x1="49225" y1="10995" x2="49101" y2="33682"/>
                          <a14:foregroundMark x1="49101" y1="33682" x2="48977" y2="34555"/>
                          <a14:foregroundMark x1="51891" y1="11867" x2="51891" y2="24782"/>
                          <a14:foregroundMark x1="57503" y1="14153" x2="58400" y2="10471"/>
                          <a14:foregroundMark x1="56520" y1="18191" x2="57396" y2="14595"/>
                          <a14:foregroundMark x1="55899" y1="20741" x2="56359" y2="18853"/>
                          <a14:foregroundMark x1="61376" y1="10995" x2="61500" y2="28621"/>
                          <a14:foregroundMark x1="67080" y1="10471" x2="67080" y2="27400"/>
                          <a14:foregroundMark x1="72474" y1="16230" x2="76441" y2="16230"/>
                          <a14:foregroundMark x1="34284" y1="78010" x2="34284" y2="66143"/>
                          <a14:foregroundMark x1="40050" y1="68237" x2="40050" y2="57068"/>
                          <a14:foregroundMark x1="40422" y1="42757" x2="40422" y2="42757"/>
                          <a14:foregroundMark x1="46125" y1="54276" x2="46125" y2="71902"/>
                          <a14:foregroundMark x1="49039" y1="57417" x2="51581" y2="58988"/>
                          <a14:foregroundMark x1="53565" y1="58115" x2="54309" y2="50785"/>
                          <a14:foregroundMark x1="58277" y1="61780" x2="58277" y2="51134"/>
                          <a14:foregroundMark x1="63484" y1="58290" x2="65468" y2="58290"/>
                          <a14:foregroundMark x1="69374" y1="59337" x2="69498" y2="52007"/>
                          <a14:foregroundMark x1="69436" y1="43805" x2="69436" y2="43805"/>
                          <a14:foregroundMark x1="74706" y1="53054" x2="74768" y2="43805"/>
                          <a14:foregroundMark x1="76937" y1="58639" x2="78921" y2="58639"/>
                          <a14:foregroundMark x1="83013" y1="66667" x2="83075" y2="57417"/>
                          <a14:foregroundMark x1="86609" y1="58988" x2="89213" y2="58813"/>
                          <a14:backgroundMark x1="56417" y1="19023" x2="56975" y2="13787"/>
                          <a14:backgroundMark x1="73466" y1="12565" x2="75325" y2="13787"/>
                          <a14:backgroundMark x1="56479" y1="21466" x2="56479" y2="19372"/>
                          <a14:backgroundMark x1="57285" y1="13613" x2="57285" y2="12216"/>
                          <a14:backgroundMark x1="55797" y1="20419" x2="56293" y2="17801"/>
                          <a14:backgroundMark x1="56975" y1="16579" x2="57781" y2="10995"/>
                        </a14:backgroundRemoval>
                      </a14:imgEffect>
                    </a14:imgLayer>
                  </a14:imgProps>
                </a:ext>
                <a:ext uri="{28A0092B-C50C-407E-A947-70E740481C1C}">
                  <a14:useLocalDpi xmlns:a14="http://schemas.microsoft.com/office/drawing/2010/main" val="0"/>
                </a:ext>
              </a:extLst>
            </a:blip>
            <a:stretch>
              <a:fillRect/>
            </a:stretch>
          </p:blipFill>
          <p:spPr>
            <a:xfrm>
              <a:off x="9296635" y="260516"/>
              <a:ext cx="2380986" cy="845870"/>
            </a:xfrm>
            <a:prstGeom prst="rect">
              <a:avLst/>
            </a:prstGeom>
          </p:spPr>
        </p:pic>
      </p:grpSp>
      <p:sp>
        <p:nvSpPr>
          <p:cNvPr id="4" name="Tekstfelt 3">
            <a:extLst>
              <a:ext uri="{FF2B5EF4-FFF2-40B4-BE49-F238E27FC236}">
                <a16:creationId xmlns:a16="http://schemas.microsoft.com/office/drawing/2014/main" id="{62E8DC9D-1105-FBBA-83C9-64727F6A21F4}"/>
              </a:ext>
            </a:extLst>
          </p:cNvPr>
          <p:cNvSpPr txBox="1"/>
          <p:nvPr/>
        </p:nvSpPr>
        <p:spPr>
          <a:xfrm>
            <a:off x="6912224" y="4851744"/>
            <a:ext cx="4768821" cy="1384995"/>
          </a:xfrm>
          <a:prstGeom prst="rect">
            <a:avLst/>
          </a:prstGeom>
          <a:noFill/>
        </p:spPr>
        <p:txBody>
          <a:bodyPr wrap="square" rtlCol="0">
            <a:spAutoFit/>
          </a:bodyPr>
          <a:lstStyle/>
          <a:p>
            <a:pPr algn="ctr"/>
            <a:r>
              <a:rPr lang="da-DK" sz="2800" b="1" i="1" dirty="0">
                <a:latin typeface="Barlow" pitchFamily="2" charset="77"/>
              </a:rPr>
              <a:t>Vigtigt!</a:t>
            </a:r>
          </a:p>
          <a:p>
            <a:r>
              <a:rPr lang="da-DK" sz="2800" dirty="0">
                <a:latin typeface="Barlow" pitchFamily="2" charset="77"/>
              </a:rPr>
              <a:t>Spørg endelig undervejs, hvis der er noget, du ikke forstår!</a:t>
            </a:r>
          </a:p>
        </p:txBody>
      </p:sp>
    </p:spTree>
    <p:extLst>
      <p:ext uri="{BB962C8B-B14F-4D97-AF65-F5344CB8AC3E}">
        <p14:creationId xmlns:p14="http://schemas.microsoft.com/office/powerpoint/2010/main" val="190212308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509</TotalTime>
  <Words>1380</Words>
  <Application>Microsoft Macintosh PowerPoint</Application>
  <PresentationFormat>Widescreen</PresentationFormat>
  <Paragraphs>218</Paragraphs>
  <Slides>33</Slides>
  <Notes>19</Notes>
  <HiddenSlides>0</HiddenSlides>
  <MMClips>0</MMClips>
  <ScaleCrop>false</ScaleCrop>
  <HeadingPairs>
    <vt:vector size="6" baseType="variant">
      <vt:variant>
        <vt:lpstr>Benyttede skrifttyper</vt:lpstr>
      </vt:variant>
      <vt:variant>
        <vt:i4>7</vt:i4>
      </vt:variant>
      <vt:variant>
        <vt:lpstr>Tema</vt:lpstr>
      </vt:variant>
      <vt:variant>
        <vt:i4>1</vt:i4>
      </vt:variant>
      <vt:variant>
        <vt:lpstr>Slidetitler</vt:lpstr>
      </vt:variant>
      <vt:variant>
        <vt:i4>33</vt:i4>
      </vt:variant>
    </vt:vector>
  </HeadingPairs>
  <TitlesOfParts>
    <vt:vector size="41" baseType="lpstr">
      <vt:lpstr>Aptos</vt:lpstr>
      <vt:lpstr>Aptos Display</vt:lpstr>
      <vt:lpstr>Arial</vt:lpstr>
      <vt:lpstr>Barlow</vt:lpstr>
      <vt:lpstr>Barlow ExtraLight</vt:lpstr>
      <vt:lpstr>Barlow Light</vt:lpstr>
      <vt:lpstr>Barlow Medium</vt:lpstr>
      <vt:lpstr>Office-tema</vt:lpstr>
      <vt:lpstr>PowerPoint-præsentation</vt:lpstr>
      <vt:lpstr>Let’s talk about gender, baby!</vt:lpstr>
      <vt:lpstr>Program </vt:lpstr>
      <vt:lpstr>Tjek ind: præsentationsrunde</vt:lpstr>
      <vt:lpstr>Tjek ind: præsentationsrunde</vt:lpstr>
      <vt:lpstr>Program </vt:lpstr>
      <vt:lpstr>Safer space</vt:lpstr>
      <vt:lpstr>Safer space</vt:lpstr>
      <vt:lpstr>Program </vt:lpstr>
      <vt:lpstr>Køn og kønsidentitet</vt:lpstr>
      <vt:lpstr>Køn og kønsidentitet</vt:lpstr>
      <vt:lpstr>Køn og kønsidentitet</vt:lpstr>
      <vt:lpstr>Program </vt:lpstr>
      <vt:lpstr>Køn og kønsidentitet</vt:lpstr>
      <vt:lpstr>Køn og kønsidentitet</vt:lpstr>
      <vt:lpstr>Køn i Korpset</vt:lpstr>
      <vt:lpstr>PowerPoint-præsentation</vt:lpstr>
      <vt:lpstr>Program </vt:lpstr>
      <vt:lpstr>PowerPoint-præsentation</vt:lpstr>
      <vt:lpstr>PowerPoint-præsentation</vt:lpstr>
      <vt:lpstr>Program </vt:lpstr>
      <vt:lpstr>PowerPoint-præsentation</vt:lpstr>
      <vt:lpstr>PowerPoint-præsentation</vt:lpstr>
      <vt:lpstr>Case 1:</vt:lpstr>
      <vt:lpstr>Case 2:</vt:lpstr>
      <vt:lpstr>Case 3:</vt:lpstr>
      <vt:lpstr>Program </vt:lpstr>
      <vt:lpstr>Spørgsmål, pointer og tanker</vt:lpstr>
      <vt:lpstr>Flere spørgsmål?</vt:lpstr>
      <vt:lpstr>Tak for denne gang!</vt:lpstr>
      <vt:lpstr>PowerPoint-præsentation</vt:lpstr>
      <vt:lpstr>PowerPoint-præsentation</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Asta Bakfeldt</dc:creator>
  <cp:lastModifiedBy>Asta Bakfeldt</cp:lastModifiedBy>
  <cp:revision>35</cp:revision>
  <dcterms:created xsi:type="dcterms:W3CDTF">2024-05-05T15:40:59Z</dcterms:created>
  <dcterms:modified xsi:type="dcterms:W3CDTF">2024-05-08T08:21:13Z</dcterms:modified>
</cp:coreProperties>
</file>