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2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3004800" cy="9753600"/>
  <p:notesSz cx="6858000" cy="9144000"/>
  <p:embeddedFontLst>
    <p:embeddedFont>
      <p:font typeface="Gill Sans"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2">
          <p15:clr>
            <a:srgbClr val="000000"/>
          </p15:clr>
        </p15:guide>
        <p15:guide id="2" pos="4096">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1344" y="-5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1pPr>
            <a:lvl2pPr marR="0" lvl="1"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4" name="Shape 4"/>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Shape 7"/>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1pPr>
            <a:lvl2pPr marR="0" lvl="1"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2pPr>
            <a:lvl3pPr marR="0" lvl="2"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3pPr>
            <a:lvl4pPr marR="0" lvl="3"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4pPr>
            <a:lvl5pPr marR="0" lvl="4"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5pPr>
            <a:lvl6pPr marR="0" lvl="5"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6pPr>
            <a:lvl7pPr marR="0" lvl="6"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7pPr>
            <a:lvl8pPr marR="0" lvl="7"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8pPr>
            <a:lvl9pPr marR="0" lvl="8" algn="l" rtl="0">
              <a:lnSpc>
                <a:spcPct val="100000"/>
              </a:lnSpc>
              <a:spcBef>
                <a:spcPts val="0"/>
              </a:spcBef>
              <a:spcAft>
                <a:spcPts val="0"/>
              </a:spcAft>
              <a:buSzPts val="1400"/>
              <a:buNone/>
              <a:defRPr sz="4200" b="0" i="0" u="none" strike="noStrike" cap="none">
                <a:solidFill>
                  <a:srgbClr val="000000"/>
                </a:solidFill>
                <a:latin typeface="Gill Sans"/>
                <a:ea typeface="Gill Sans"/>
                <a:cs typeface="Gill Sans"/>
                <a:sym typeface="Gill Sans"/>
              </a:defRPr>
            </a:lvl9pPr>
          </a:lstStyle>
          <a:p>
            <a:endParaRPr/>
          </a:p>
        </p:txBody>
      </p:sp>
      <p:sp>
        <p:nvSpPr>
          <p:cNvPr id="8" name="Shape 8"/>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strike="noStrike" cap="none">
                <a:solidFill>
                  <a:srgbClr val="000000"/>
                </a:solidFill>
                <a:latin typeface="Gill Sans"/>
                <a:ea typeface="Gill Sans"/>
                <a:cs typeface="Gill Sans"/>
                <a:sym typeface="Gill Sans"/>
              </a:rPr>
              <a:t>‹#›</a:t>
            </a:fld>
            <a:endParaRPr/>
          </a:p>
        </p:txBody>
      </p:sp>
    </p:spTree>
    <p:extLst>
      <p:ext uri="{BB962C8B-B14F-4D97-AF65-F5344CB8AC3E}">
        <p14:creationId xmlns:p14="http://schemas.microsoft.com/office/powerpoint/2010/main" val="20696337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9" name="Shape 1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852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01" name="Shape 20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7399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06" name="Shape 2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9090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12" name="Shape 21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800"/>
              <a:buFont typeface="Arial"/>
              <a:buNone/>
            </a:pPr>
            <a:r>
              <a:rPr lang="en-US" sz="1800" b="0" i="0" u="none" strike="noStrike" cap="none"/>
              <a:t>All new leaders start their journey on the island by disembarkation on the bridge. Here you’ll find the basic leadership training Leda Scouting and the mandatory training Trygga Möten (Safe from harm)</a:t>
            </a:r>
            <a:endParaRPr/>
          </a:p>
        </p:txBody>
      </p:sp>
      <p:sp>
        <p:nvSpPr>
          <p:cNvPr id="213" name="Shape 213"/>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a:solidFill>
                  <a:srgbClr val="000000"/>
                </a:solidFill>
                <a:latin typeface="Gill Sans"/>
                <a:ea typeface="Gill Sans"/>
                <a:cs typeface="Gill Sans"/>
                <a:sym typeface="Gill Sans"/>
              </a:rPr>
              <a:t>12</a:t>
            </a:fld>
            <a:endParaRPr/>
          </a:p>
        </p:txBody>
      </p:sp>
    </p:spTree>
    <p:extLst>
      <p:ext uri="{BB962C8B-B14F-4D97-AF65-F5344CB8AC3E}">
        <p14:creationId xmlns:p14="http://schemas.microsoft.com/office/powerpoint/2010/main" val="1534686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19" name="Shape 21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800"/>
              <a:buFont typeface="Arial"/>
              <a:buNone/>
            </a:pPr>
            <a:r>
              <a:rPr lang="en-US" sz="1800" b="0" i="0" u="none" strike="noStrike" cap="none"/>
              <a:t>Here you will find our trainings on leadership and personal development.</a:t>
            </a:r>
            <a:endParaRPr/>
          </a:p>
        </p:txBody>
      </p:sp>
      <p:sp>
        <p:nvSpPr>
          <p:cNvPr id="220" name="Shape 220"/>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a:solidFill>
                  <a:srgbClr val="000000"/>
                </a:solidFill>
                <a:latin typeface="Gill Sans"/>
                <a:ea typeface="Gill Sans"/>
                <a:cs typeface="Gill Sans"/>
                <a:sym typeface="Gill Sans"/>
              </a:rPr>
              <a:t>13</a:t>
            </a:fld>
            <a:endParaRPr/>
          </a:p>
        </p:txBody>
      </p:sp>
    </p:spTree>
    <p:extLst>
      <p:ext uri="{BB962C8B-B14F-4D97-AF65-F5344CB8AC3E}">
        <p14:creationId xmlns:p14="http://schemas.microsoft.com/office/powerpoint/2010/main" val="2941948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40" name="Shape 24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800"/>
              <a:buFont typeface="Arial"/>
              <a:buNone/>
            </a:pPr>
            <a:r>
              <a:rPr lang="en-US" sz="1800" b="0" i="0" u="none" strike="noStrike" cap="none"/>
              <a:t>On the organisation height is the trainings that will give us both height and overview of the troop and the group work.</a:t>
            </a:r>
            <a:endParaRPr/>
          </a:p>
        </p:txBody>
      </p:sp>
      <p:sp>
        <p:nvSpPr>
          <p:cNvPr id="241" name="Shape 241"/>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a:solidFill>
                  <a:srgbClr val="000000"/>
                </a:solidFill>
                <a:latin typeface="Gill Sans"/>
                <a:ea typeface="Gill Sans"/>
                <a:cs typeface="Gill Sans"/>
                <a:sym typeface="Gill Sans"/>
              </a:rPr>
              <a:t>14</a:t>
            </a:fld>
            <a:endParaRPr/>
          </a:p>
        </p:txBody>
      </p:sp>
    </p:spTree>
    <p:extLst>
      <p:ext uri="{BB962C8B-B14F-4D97-AF65-F5344CB8AC3E}">
        <p14:creationId xmlns:p14="http://schemas.microsoft.com/office/powerpoint/2010/main" val="1716198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47" name="Shape 24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800"/>
              <a:buFont typeface="Arial"/>
              <a:buNone/>
            </a:pPr>
            <a:r>
              <a:rPr lang="en-US" sz="1800" b="0" i="0" u="none" strike="noStrike" cap="none"/>
              <a:t>The outdoors is in many ways an important part of our organisation. We offer trainings in outdoor life for leaders, scouts and the public.</a:t>
            </a:r>
            <a:endParaRPr/>
          </a:p>
        </p:txBody>
      </p:sp>
      <p:sp>
        <p:nvSpPr>
          <p:cNvPr id="248" name="Shape 248"/>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a:solidFill>
                  <a:srgbClr val="000000"/>
                </a:solidFill>
                <a:latin typeface="Gill Sans"/>
                <a:ea typeface="Gill Sans"/>
                <a:cs typeface="Gill Sans"/>
                <a:sym typeface="Gill Sans"/>
              </a:rPr>
              <a:t>15</a:t>
            </a:fld>
            <a:endParaRPr/>
          </a:p>
        </p:txBody>
      </p:sp>
    </p:spTree>
    <p:extLst>
      <p:ext uri="{BB962C8B-B14F-4D97-AF65-F5344CB8AC3E}">
        <p14:creationId xmlns:p14="http://schemas.microsoft.com/office/powerpoint/2010/main" val="2101132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4" name="Shape 25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800"/>
              <a:buFont typeface="Arial"/>
              <a:buNone/>
            </a:pPr>
            <a:r>
              <a:rPr lang="en-US" sz="1800" b="0" i="0" u="none" strike="noStrike" cap="none"/>
              <a:t>Here adventure scouts come to develop as leaders. 12-14 year´s of age</a:t>
            </a:r>
            <a:endParaRPr/>
          </a:p>
        </p:txBody>
      </p:sp>
      <p:sp>
        <p:nvSpPr>
          <p:cNvPr id="255" name="Shape 255"/>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a:solidFill>
                  <a:srgbClr val="000000"/>
                </a:solidFill>
                <a:latin typeface="Gill Sans"/>
                <a:ea typeface="Gill Sans"/>
                <a:cs typeface="Gill Sans"/>
                <a:sym typeface="Gill Sans"/>
              </a:rPr>
              <a:t>16</a:t>
            </a:fld>
            <a:endParaRPr/>
          </a:p>
        </p:txBody>
      </p:sp>
    </p:spTree>
    <p:extLst>
      <p:ext uri="{BB962C8B-B14F-4D97-AF65-F5344CB8AC3E}">
        <p14:creationId xmlns:p14="http://schemas.microsoft.com/office/powerpoint/2010/main" val="2378388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1" name="Shape 26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800"/>
              <a:buFont typeface="Arial"/>
              <a:buNone/>
            </a:pPr>
            <a:r>
              <a:rPr lang="en-US" sz="1800" b="0" i="0" u="none" strike="noStrike" cap="none"/>
              <a:t>To offer all the possibilities on the island we also need many dedicated trainers. There are courses for trainers and mentors.</a:t>
            </a:r>
            <a:endParaRPr/>
          </a:p>
        </p:txBody>
      </p:sp>
      <p:sp>
        <p:nvSpPr>
          <p:cNvPr id="262" name="Shape 262"/>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a:solidFill>
                  <a:srgbClr val="000000"/>
                </a:solidFill>
                <a:latin typeface="Gill Sans"/>
                <a:ea typeface="Gill Sans"/>
                <a:cs typeface="Gill Sans"/>
                <a:sym typeface="Gill Sans"/>
              </a:rPr>
              <a:t>17</a:t>
            </a:fld>
            <a:endParaRPr/>
          </a:p>
        </p:txBody>
      </p:sp>
    </p:spTree>
    <p:extLst>
      <p:ext uri="{BB962C8B-B14F-4D97-AF65-F5344CB8AC3E}">
        <p14:creationId xmlns:p14="http://schemas.microsoft.com/office/powerpoint/2010/main" val="3047693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8" name="Shape 26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800"/>
              <a:buFont typeface="Arial"/>
              <a:buNone/>
            </a:pPr>
            <a:r>
              <a:rPr lang="en-US" sz="1800" b="0" i="0" u="none" strike="noStrike" cap="none"/>
              <a:t>This is a place for great knowledge from all of the various local courses.</a:t>
            </a:r>
            <a:endParaRPr/>
          </a:p>
        </p:txBody>
      </p:sp>
      <p:sp>
        <p:nvSpPr>
          <p:cNvPr id="269" name="Shape 269"/>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a:solidFill>
                  <a:srgbClr val="000000"/>
                </a:solidFill>
                <a:latin typeface="Gill Sans"/>
                <a:ea typeface="Gill Sans"/>
                <a:cs typeface="Gill Sans"/>
                <a:sym typeface="Gill Sans"/>
              </a:rPr>
              <a:t>18</a:t>
            </a:fld>
            <a:endParaRPr/>
          </a:p>
        </p:txBody>
      </p:sp>
    </p:spTree>
    <p:extLst>
      <p:ext uri="{BB962C8B-B14F-4D97-AF65-F5344CB8AC3E}">
        <p14:creationId xmlns:p14="http://schemas.microsoft.com/office/powerpoint/2010/main" val="1991132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79" name="Shape 27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473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4" name="Shape 14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9401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85" name="Shape 28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800"/>
              <a:buFont typeface="Arial"/>
              <a:buNone/>
            </a:pPr>
            <a:r>
              <a:rPr lang="en-US" sz="1800" b="0" i="0" u="none" strike="noStrike" cap="none"/>
              <a:t>Here adventure scouts come to develop as leaders. 12-14 year´s of age</a:t>
            </a:r>
            <a:endParaRPr/>
          </a:p>
        </p:txBody>
      </p:sp>
      <p:sp>
        <p:nvSpPr>
          <p:cNvPr id="286" name="Shape 286"/>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a:solidFill>
                  <a:srgbClr val="000000"/>
                </a:solidFill>
                <a:latin typeface="Gill Sans"/>
                <a:ea typeface="Gill Sans"/>
                <a:cs typeface="Gill Sans"/>
                <a:sym typeface="Gill Sans"/>
              </a:rPr>
              <a:t>20</a:t>
            </a:fld>
            <a:endParaRPr/>
          </a:p>
        </p:txBody>
      </p:sp>
    </p:spTree>
    <p:extLst>
      <p:ext uri="{BB962C8B-B14F-4D97-AF65-F5344CB8AC3E}">
        <p14:creationId xmlns:p14="http://schemas.microsoft.com/office/powerpoint/2010/main" val="1835467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94" name="Shape 29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800"/>
              <a:buFont typeface="Arial"/>
              <a:buNone/>
            </a:pPr>
            <a:r>
              <a:rPr lang="en-US" sz="1800" b="0" i="0" u="none" strike="noStrike" cap="none"/>
              <a:t>Here adventure scouts come to develop as leaders. 12-14 year´s of age</a:t>
            </a:r>
            <a:endParaRPr/>
          </a:p>
        </p:txBody>
      </p:sp>
      <p:sp>
        <p:nvSpPr>
          <p:cNvPr id="295" name="Shape 295"/>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a:solidFill>
                  <a:srgbClr val="000000"/>
                </a:solidFill>
                <a:latin typeface="Gill Sans"/>
                <a:ea typeface="Gill Sans"/>
                <a:cs typeface="Gill Sans"/>
                <a:sym typeface="Gill Sans"/>
              </a:rPr>
              <a:t>21</a:t>
            </a:fld>
            <a:endParaRPr/>
          </a:p>
        </p:txBody>
      </p:sp>
    </p:spTree>
    <p:extLst>
      <p:ext uri="{BB962C8B-B14F-4D97-AF65-F5344CB8AC3E}">
        <p14:creationId xmlns:p14="http://schemas.microsoft.com/office/powerpoint/2010/main" val="3177357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51" name="Shape 15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800"/>
              <a:buFont typeface="Arial"/>
              <a:buNone/>
            </a:pPr>
            <a:r>
              <a:rPr lang="en-US" sz="1800" b="0" i="0" u="none" strike="noStrike" cap="none"/>
              <a:t>Ledarskapsön (the leadership island) is the training system for the Scouts and Guides in Sweden. On the island people with different background, skills and experience meet. All who contribute to an organisation with the best leaders.</a:t>
            </a:r>
            <a:endParaRPr/>
          </a:p>
          <a:p>
            <a:pPr marL="0" marR="0" lvl="0" indent="0" algn="l" rtl="0">
              <a:spcBef>
                <a:spcPts val="0"/>
              </a:spcBef>
              <a:spcAft>
                <a:spcPts val="0"/>
              </a:spcAft>
              <a:buSzPts val="1800"/>
              <a:buFont typeface="Arial"/>
              <a:buNone/>
            </a:pPr>
            <a:r>
              <a:rPr lang="en-US" sz="1800" b="0" i="0" u="none" strike="noStrike" cap="none"/>
              <a:t>On the island you create your own path after the interests and need you have.</a:t>
            </a:r>
            <a:endParaRPr/>
          </a:p>
          <a:p>
            <a:pPr marL="0" marR="0" lvl="0" indent="0" algn="l" rtl="0">
              <a:spcBef>
                <a:spcPts val="0"/>
              </a:spcBef>
              <a:spcAft>
                <a:spcPts val="0"/>
              </a:spcAft>
              <a:buNone/>
            </a:pPr>
            <a:endParaRPr sz="1800" b="0" i="0" u="none" strike="noStrike" cap="none"/>
          </a:p>
        </p:txBody>
      </p:sp>
      <p:sp>
        <p:nvSpPr>
          <p:cNvPr id="152" name="Shape 152"/>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Gill Sans"/>
              <a:buNone/>
            </a:pPr>
            <a:fld id="{00000000-1234-1234-1234-123412341234}" type="slidenum">
              <a:rPr lang="en-US" sz="1200" b="0" i="0" u="none">
                <a:solidFill>
                  <a:srgbClr val="000000"/>
                </a:solidFill>
                <a:latin typeface="Gill Sans"/>
                <a:ea typeface="Gill Sans"/>
                <a:cs typeface="Gill Sans"/>
                <a:sym typeface="Gill Sans"/>
              </a:rPr>
              <a:t>3</a:t>
            </a:fld>
            <a:endParaRPr/>
          </a:p>
        </p:txBody>
      </p:sp>
    </p:spTree>
    <p:extLst>
      <p:ext uri="{BB962C8B-B14F-4D97-AF65-F5344CB8AC3E}">
        <p14:creationId xmlns:p14="http://schemas.microsoft.com/office/powerpoint/2010/main" val="4274167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9" name="Shape 15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542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6" name="Shape 16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6473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3" name="Shape 17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3221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0" name="Shape 18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319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87" name="Shape 18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9799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4" name="Shape 1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111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1027113" y="6267450"/>
            <a:ext cx="11053762" cy="1936750"/>
          </a:xfrm>
          <a:prstGeom prst="rect">
            <a:avLst/>
          </a:prstGeom>
          <a:noFill/>
          <a:ln>
            <a:noFill/>
          </a:ln>
        </p:spPr>
        <p:txBody>
          <a:bodyPr spcFirstLastPara="1" wrap="square" lIns="50800" tIns="50800" rIns="50800" bIns="50800" anchor="t" anchorCtr="0"/>
          <a:lstStyle>
            <a:lvl1pPr marR="0" lvl="0" algn="l" rtl="0">
              <a:spcBef>
                <a:spcPts val="0"/>
              </a:spcBef>
              <a:spcAft>
                <a:spcPts val="0"/>
              </a:spcAft>
              <a:buSzPts val="1400"/>
              <a:buNone/>
              <a:defRPr sz="4000" b="1"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96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96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96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96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96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96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96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9600" b="0" i="0" u="none" strike="noStrike" cap="none">
                <a:solidFill>
                  <a:srgbClr val="FF0080"/>
                </a:solidFill>
                <a:latin typeface="Arial"/>
                <a:ea typeface="Arial"/>
                <a:cs typeface="Arial"/>
                <a:sym typeface="Arial"/>
              </a:defRPr>
            </a:lvl9pPr>
          </a:lstStyle>
          <a:p>
            <a:endParaRPr/>
          </a:p>
        </p:txBody>
      </p:sp>
      <p:sp>
        <p:nvSpPr>
          <p:cNvPr id="17" name="Shape 17"/>
          <p:cNvSpPr txBox="1">
            <a:spLocks noGrp="1"/>
          </p:cNvSpPr>
          <p:nvPr>
            <p:ph type="body" idx="1"/>
          </p:nvPr>
        </p:nvSpPr>
        <p:spPr>
          <a:xfrm>
            <a:off x="1027113" y="4133850"/>
            <a:ext cx="11053762" cy="2133600"/>
          </a:xfrm>
          <a:prstGeom prst="rect">
            <a:avLst/>
          </a:prstGeom>
          <a:noFill/>
          <a:ln>
            <a:noFill/>
          </a:ln>
        </p:spPr>
        <p:txBody>
          <a:bodyPr spcFirstLastPara="1" wrap="square" lIns="91425" tIns="45700" rIns="91425" bIns="45700" anchor="b" anchorCtr="0"/>
          <a:lstStyle>
            <a:lvl1pPr marL="457200" marR="0" lvl="0" indent="-228600" algn="ctr" rtl="0">
              <a:spcBef>
                <a:spcPts val="0"/>
              </a:spcBef>
              <a:spcAft>
                <a:spcPts val="0"/>
              </a:spcAft>
              <a:buClr>
                <a:schemeClr val="dk1"/>
              </a:buClr>
              <a:buSzPts val="2000"/>
              <a:buFont typeface="Gill Sans"/>
              <a:buNone/>
              <a:defRPr sz="2000" b="0" i="0" u="none" strike="noStrike" cap="none">
                <a:solidFill>
                  <a:schemeClr val="dk1"/>
                </a:solidFill>
                <a:latin typeface="Gill Sans"/>
                <a:ea typeface="Gill Sans"/>
                <a:cs typeface="Gill Sans"/>
                <a:sym typeface="Gill Sans"/>
              </a:defRPr>
            </a:lvl1pPr>
            <a:lvl2pPr marL="914400" marR="0" lvl="1" indent="-228600" algn="ctr" rtl="0">
              <a:spcBef>
                <a:spcPts val="0"/>
              </a:spcBef>
              <a:spcAft>
                <a:spcPts val="0"/>
              </a:spcAft>
              <a:buClr>
                <a:schemeClr val="dk1"/>
              </a:buClr>
              <a:buSzPts val="1800"/>
              <a:buFont typeface="Gill Sans"/>
              <a:buNone/>
              <a:defRPr sz="1800" b="0" i="0" u="none" strike="noStrike" cap="none">
                <a:solidFill>
                  <a:schemeClr val="dk1"/>
                </a:solidFill>
                <a:latin typeface="Gill Sans"/>
                <a:ea typeface="Gill Sans"/>
                <a:cs typeface="Gill Sans"/>
                <a:sym typeface="Gill Sans"/>
              </a:defRPr>
            </a:lvl2pPr>
            <a:lvl3pPr marL="1371600" marR="0" lvl="2" indent="-228600" algn="ctr" rtl="0">
              <a:spcBef>
                <a:spcPts val="0"/>
              </a:spcBef>
              <a:spcAft>
                <a:spcPts val="0"/>
              </a:spcAft>
              <a:buClr>
                <a:schemeClr val="dk1"/>
              </a:buClr>
              <a:buSzPts val="1600"/>
              <a:buFont typeface="Gill Sans"/>
              <a:buNone/>
              <a:defRPr sz="1600" b="0" i="0" u="none" strike="noStrike" cap="none">
                <a:solidFill>
                  <a:schemeClr val="dk1"/>
                </a:solidFill>
                <a:latin typeface="Gill Sans"/>
                <a:ea typeface="Gill Sans"/>
                <a:cs typeface="Gill Sans"/>
                <a:sym typeface="Gill Sans"/>
              </a:defRPr>
            </a:lvl3pPr>
            <a:lvl4pPr marL="1828800" marR="0" lvl="3" indent="-228600" algn="ctr" rtl="0">
              <a:spcBef>
                <a:spcPts val="0"/>
              </a:spcBef>
              <a:spcAft>
                <a:spcPts val="0"/>
              </a:spcAft>
              <a:buClr>
                <a:schemeClr val="dk1"/>
              </a:buClr>
              <a:buSzPts val="1400"/>
              <a:buFont typeface="Gill Sans"/>
              <a:buNone/>
              <a:defRPr sz="1400" b="0" i="0" u="none" strike="noStrike" cap="none">
                <a:solidFill>
                  <a:schemeClr val="dk1"/>
                </a:solidFill>
                <a:latin typeface="Gill Sans"/>
                <a:ea typeface="Gill Sans"/>
                <a:cs typeface="Gill Sans"/>
                <a:sym typeface="Gill Sans"/>
              </a:defRPr>
            </a:lvl4pPr>
            <a:lvl5pPr marL="2286000" marR="0" lvl="4" indent="-228600" algn="ctr" rtl="0">
              <a:spcBef>
                <a:spcPts val="0"/>
              </a:spcBef>
              <a:spcAft>
                <a:spcPts val="0"/>
              </a:spcAft>
              <a:buClr>
                <a:schemeClr val="dk1"/>
              </a:buClr>
              <a:buSzPts val="1400"/>
              <a:buFont typeface="Gill Sans"/>
              <a:buNone/>
              <a:defRPr sz="1400" b="0" i="0" u="none" strike="noStrike" cap="none">
                <a:solidFill>
                  <a:schemeClr val="dk1"/>
                </a:solidFill>
                <a:latin typeface="Gill Sans"/>
                <a:ea typeface="Gill Sans"/>
                <a:cs typeface="Gill Sans"/>
                <a:sym typeface="Gill Sans"/>
              </a:defRPr>
            </a:lvl5pPr>
            <a:lvl6pPr marL="2743200" marR="0" lvl="5" indent="-228600" algn="ctr" rtl="0">
              <a:spcBef>
                <a:spcPts val="0"/>
              </a:spcBef>
              <a:spcAft>
                <a:spcPts val="0"/>
              </a:spcAft>
              <a:buClr>
                <a:schemeClr val="dk1"/>
              </a:buClr>
              <a:buSzPts val="1400"/>
              <a:buFont typeface="Gill Sans"/>
              <a:buNone/>
              <a:defRPr sz="1400" b="0" i="0" u="none" strike="noStrike" cap="none">
                <a:solidFill>
                  <a:schemeClr val="dk1"/>
                </a:solidFill>
                <a:latin typeface="Gill Sans"/>
                <a:ea typeface="Gill Sans"/>
                <a:cs typeface="Gill Sans"/>
                <a:sym typeface="Gill Sans"/>
              </a:defRPr>
            </a:lvl6pPr>
            <a:lvl7pPr marL="3200400" marR="0" lvl="6" indent="-228600" algn="ctr" rtl="0">
              <a:spcBef>
                <a:spcPts val="0"/>
              </a:spcBef>
              <a:spcAft>
                <a:spcPts val="0"/>
              </a:spcAft>
              <a:buClr>
                <a:schemeClr val="dk1"/>
              </a:buClr>
              <a:buSzPts val="1400"/>
              <a:buFont typeface="Gill Sans"/>
              <a:buNone/>
              <a:defRPr sz="1400" b="0" i="0" u="none" strike="noStrike" cap="none">
                <a:solidFill>
                  <a:schemeClr val="dk1"/>
                </a:solidFill>
                <a:latin typeface="Gill Sans"/>
                <a:ea typeface="Gill Sans"/>
                <a:cs typeface="Gill Sans"/>
                <a:sym typeface="Gill Sans"/>
              </a:defRPr>
            </a:lvl7pPr>
            <a:lvl8pPr marL="3657600" marR="0" lvl="7" indent="-228600" algn="ctr" rtl="0">
              <a:spcBef>
                <a:spcPts val="0"/>
              </a:spcBef>
              <a:spcAft>
                <a:spcPts val="0"/>
              </a:spcAft>
              <a:buClr>
                <a:schemeClr val="dk1"/>
              </a:buClr>
              <a:buSzPts val="1400"/>
              <a:buFont typeface="Gill Sans"/>
              <a:buNone/>
              <a:defRPr sz="1400" b="0" i="0" u="none" strike="noStrike" cap="none">
                <a:solidFill>
                  <a:schemeClr val="dk1"/>
                </a:solidFill>
                <a:latin typeface="Gill Sans"/>
                <a:ea typeface="Gill Sans"/>
                <a:cs typeface="Gill Sans"/>
                <a:sym typeface="Gill Sans"/>
              </a:defRPr>
            </a:lvl8pPr>
            <a:lvl9pPr marL="4114800" marR="0" lvl="8" indent="-228600" algn="ctr" rtl="0">
              <a:spcBef>
                <a:spcPts val="0"/>
              </a:spcBef>
              <a:spcAft>
                <a:spcPts val="0"/>
              </a:spcAft>
              <a:buClr>
                <a:schemeClr val="dk1"/>
              </a:buClr>
              <a:buSzPts val="1400"/>
              <a:buFont typeface="Gill Sans"/>
              <a:buNone/>
              <a:defRPr sz="14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1461840" y="1060376"/>
            <a:ext cx="10260384" cy="1296144"/>
          </a:xfrm>
          <a:prstGeom prst="rect">
            <a:avLst/>
          </a:prstGeom>
          <a:noFill/>
          <a:ln>
            <a:noFill/>
          </a:ln>
        </p:spPr>
        <p:txBody>
          <a:bodyPr spcFirstLastPara="1" wrap="square" lIns="50800" tIns="50800" rIns="50800" bIns="50800" anchor="ctr" anchorCtr="0"/>
          <a:lstStyle>
            <a:lvl1pPr marR="0" lvl="0" algn="ctr" rtl="0">
              <a:spcBef>
                <a:spcPts val="0"/>
              </a:spcBef>
              <a:spcAft>
                <a:spcPts val="0"/>
              </a:spcAft>
              <a:buSzPts val="1400"/>
              <a:buNone/>
              <a:defRPr sz="7200" b="1" i="0" u="none" strike="noStrike" cap="none">
                <a:solidFill>
                  <a:srgbClr val="004080"/>
                </a:solidFill>
                <a:latin typeface="Arial"/>
                <a:ea typeface="Arial"/>
                <a:cs typeface="Arial"/>
                <a:sym typeface="Arial"/>
              </a:defRPr>
            </a:lvl1pPr>
            <a:lvl2pPr marR="0" lvl="1" algn="ctr" rtl="0">
              <a:spcBef>
                <a:spcPts val="0"/>
              </a:spcBef>
              <a:spcAft>
                <a:spcPts val="0"/>
              </a:spcAft>
              <a:buSzPts val="1400"/>
              <a:buNone/>
              <a:defRPr sz="96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96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96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96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96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96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96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9600" b="0" i="0" u="none" strike="noStrike" cap="none">
                <a:solidFill>
                  <a:srgbClr val="FF0080"/>
                </a:solidFill>
                <a:latin typeface="Arial"/>
                <a:ea typeface="Arial"/>
                <a:cs typeface="Arial"/>
                <a:sym typeface="Arial"/>
              </a:defRPr>
            </a:lvl9pPr>
          </a:lstStyle>
          <a:p>
            <a:endParaRPr/>
          </a:p>
        </p:txBody>
      </p:sp>
      <p:sp>
        <p:nvSpPr>
          <p:cNvPr id="47" name="Shape 47"/>
          <p:cNvSpPr txBox="1">
            <a:spLocks noGrp="1"/>
          </p:cNvSpPr>
          <p:nvPr>
            <p:ph type="body" idx="1"/>
          </p:nvPr>
        </p:nvSpPr>
        <p:spPr>
          <a:xfrm>
            <a:off x="1461840" y="2356520"/>
            <a:ext cx="10287000" cy="6711280"/>
          </a:xfrm>
          <a:prstGeom prst="rect">
            <a:avLst/>
          </a:prstGeom>
          <a:noFill/>
          <a:ln>
            <a:noFill/>
          </a:ln>
        </p:spPr>
        <p:txBody>
          <a:bodyPr spcFirstLastPara="1" wrap="square" lIns="91425" tIns="45700" rIns="91425" bIns="45700" anchor="t" anchorCtr="0"/>
          <a:lstStyle>
            <a:lvl1pPr marL="457200" marR="0" lvl="0" indent="-508000" algn="l" rtl="0">
              <a:spcBef>
                <a:spcPts val="0"/>
              </a:spcBef>
              <a:spcAft>
                <a:spcPts val="0"/>
              </a:spcAft>
              <a:buClr>
                <a:schemeClr val="dk1"/>
              </a:buClr>
              <a:buSzPts val="4400"/>
              <a:buFont typeface="Arial"/>
              <a:buChar char="•"/>
              <a:defRPr sz="4400" b="0" i="0" u="none" strike="noStrike" cap="none">
                <a:solidFill>
                  <a:schemeClr val="dk1"/>
                </a:solidFill>
                <a:latin typeface="Arial"/>
                <a:ea typeface="Arial"/>
                <a:cs typeface="Arial"/>
                <a:sym typeface="Arial"/>
              </a:defRPr>
            </a:lvl1pPr>
            <a:lvl2pPr marL="914400" marR="0" lvl="1"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2pPr>
            <a:lvl3pPr marL="1371600" marR="0" lvl="2"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3pPr>
            <a:lvl4pPr marL="1828800" marR="0" lvl="3"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4pPr>
            <a:lvl5pPr marL="2286000" marR="0" lvl="4"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5pPr>
            <a:lvl6pPr marL="2743200" marR="0" lvl="5"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6pPr>
            <a:lvl7pPr marL="3200400" marR="0" lvl="6"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7pPr>
            <a:lvl8pPr marL="3657600" marR="0" lvl="7"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8pPr>
            <a:lvl9pPr marL="4114800" marR="0" lvl="8"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8"/>
        <p:cNvGrpSpPr/>
        <p:nvPr/>
      </p:nvGrpSpPr>
      <p:grpSpPr>
        <a:xfrm>
          <a:off x="0" y="0"/>
          <a:ext cx="0" cy="0"/>
          <a:chOff x="0" y="0"/>
          <a:chExt cx="0" cy="0"/>
        </a:xfrm>
      </p:grpSpPr>
      <p:sp>
        <p:nvSpPr>
          <p:cNvPr id="49" name="Shape 49"/>
          <p:cNvSpPr txBox="1">
            <a:spLocks noGrp="1"/>
          </p:cNvSpPr>
          <p:nvPr>
            <p:ph type="ctrTitle"/>
          </p:nvPr>
        </p:nvSpPr>
        <p:spPr>
          <a:xfrm>
            <a:off x="974725" y="1276400"/>
            <a:ext cx="11055350" cy="2090737"/>
          </a:xfrm>
          <a:prstGeom prst="rect">
            <a:avLst/>
          </a:prstGeom>
          <a:noFill/>
          <a:ln>
            <a:noFill/>
          </a:ln>
        </p:spPr>
        <p:txBody>
          <a:bodyPr spcFirstLastPara="1" wrap="square" lIns="50800" tIns="50800" rIns="50800" bIns="50800" anchor="ctr" anchorCtr="0"/>
          <a:lstStyle>
            <a:lvl1pPr marR="0" lvl="0" algn="ctr" rtl="0">
              <a:spcBef>
                <a:spcPts val="0"/>
              </a:spcBef>
              <a:spcAft>
                <a:spcPts val="0"/>
              </a:spcAft>
              <a:buSzPts val="1400"/>
              <a:buNone/>
              <a:defRPr sz="9600" b="0"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96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96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96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96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96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96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96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9600" b="0" i="0" u="none" strike="noStrike" cap="none">
                <a:solidFill>
                  <a:srgbClr val="FF0080"/>
                </a:solidFill>
                <a:latin typeface="Arial"/>
                <a:ea typeface="Arial"/>
                <a:cs typeface="Arial"/>
                <a:sym typeface="Arial"/>
              </a:defRPr>
            </a:lvl9pPr>
          </a:lstStyle>
          <a:p>
            <a:endParaRPr/>
          </a:p>
        </p:txBody>
      </p:sp>
      <p:sp>
        <p:nvSpPr>
          <p:cNvPr id="50" name="Shape 50"/>
          <p:cNvSpPr txBox="1">
            <a:spLocks noGrp="1"/>
          </p:cNvSpPr>
          <p:nvPr>
            <p:ph type="subTitle" idx="1"/>
          </p:nvPr>
        </p:nvSpPr>
        <p:spPr>
          <a:xfrm>
            <a:off x="1951038" y="5527675"/>
            <a:ext cx="9102725" cy="2492375"/>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1"/>
              </a:buClr>
              <a:buSzPts val="3600"/>
              <a:buFont typeface="Gill Sans"/>
              <a:buNone/>
              <a:defRPr sz="3600" b="0" i="0" u="none" strike="noStrike" cap="none">
                <a:solidFill>
                  <a:schemeClr val="dk1"/>
                </a:solidFill>
                <a:latin typeface="Gill Sans"/>
                <a:ea typeface="Gill Sans"/>
                <a:cs typeface="Gill Sans"/>
                <a:sym typeface="Gill Sans"/>
              </a:defRPr>
            </a:lvl1pPr>
            <a:lvl2pPr marR="0" lvl="1" algn="ctr" rtl="0">
              <a:spcBef>
                <a:spcPts val="0"/>
              </a:spcBef>
              <a:spcAft>
                <a:spcPts val="0"/>
              </a:spcAft>
              <a:buClr>
                <a:schemeClr val="dk1"/>
              </a:buClr>
              <a:buSzPts val="3600"/>
              <a:buFont typeface="Gill Sans"/>
              <a:buNone/>
              <a:defRPr sz="3600" b="0" i="0" u="none" strike="noStrike" cap="none">
                <a:solidFill>
                  <a:schemeClr val="dk1"/>
                </a:solidFill>
                <a:latin typeface="Gill Sans"/>
                <a:ea typeface="Gill Sans"/>
                <a:cs typeface="Gill Sans"/>
                <a:sym typeface="Gill Sans"/>
              </a:defRPr>
            </a:lvl2pPr>
            <a:lvl3pPr marR="0" lvl="2" algn="ctr" rtl="0">
              <a:spcBef>
                <a:spcPts val="0"/>
              </a:spcBef>
              <a:spcAft>
                <a:spcPts val="0"/>
              </a:spcAft>
              <a:buClr>
                <a:schemeClr val="dk1"/>
              </a:buClr>
              <a:buSzPts val="3600"/>
              <a:buFont typeface="Gill Sans"/>
              <a:buNone/>
              <a:defRPr sz="3600" b="0" i="0" u="none" strike="noStrike" cap="none">
                <a:solidFill>
                  <a:schemeClr val="dk1"/>
                </a:solidFill>
                <a:latin typeface="Gill Sans"/>
                <a:ea typeface="Gill Sans"/>
                <a:cs typeface="Gill Sans"/>
                <a:sym typeface="Gill Sans"/>
              </a:defRPr>
            </a:lvl3pPr>
            <a:lvl4pPr marR="0" lvl="3" algn="ctr" rtl="0">
              <a:spcBef>
                <a:spcPts val="0"/>
              </a:spcBef>
              <a:spcAft>
                <a:spcPts val="0"/>
              </a:spcAft>
              <a:buClr>
                <a:schemeClr val="dk1"/>
              </a:buClr>
              <a:buSzPts val="3600"/>
              <a:buFont typeface="Gill Sans"/>
              <a:buNone/>
              <a:defRPr sz="3600" b="0" i="0" u="none" strike="noStrike" cap="none">
                <a:solidFill>
                  <a:schemeClr val="dk1"/>
                </a:solidFill>
                <a:latin typeface="Gill Sans"/>
                <a:ea typeface="Gill Sans"/>
                <a:cs typeface="Gill Sans"/>
                <a:sym typeface="Gill Sans"/>
              </a:defRPr>
            </a:lvl4pPr>
            <a:lvl5pPr marR="0" lvl="4" algn="ctr" rtl="0">
              <a:spcBef>
                <a:spcPts val="0"/>
              </a:spcBef>
              <a:spcAft>
                <a:spcPts val="0"/>
              </a:spcAft>
              <a:buClr>
                <a:schemeClr val="dk1"/>
              </a:buClr>
              <a:buSzPts val="3600"/>
              <a:buFont typeface="Gill Sans"/>
              <a:buNone/>
              <a:defRPr sz="3600" b="0" i="0" u="none" strike="noStrike" cap="none">
                <a:solidFill>
                  <a:schemeClr val="dk1"/>
                </a:solidFill>
                <a:latin typeface="Gill Sans"/>
                <a:ea typeface="Gill Sans"/>
                <a:cs typeface="Gill Sans"/>
                <a:sym typeface="Gill Sans"/>
              </a:defRPr>
            </a:lvl5pPr>
            <a:lvl6pPr marR="0" lvl="5" algn="ctr" rtl="0">
              <a:spcBef>
                <a:spcPts val="0"/>
              </a:spcBef>
              <a:spcAft>
                <a:spcPts val="0"/>
              </a:spcAft>
              <a:buClr>
                <a:schemeClr val="dk1"/>
              </a:buClr>
              <a:buSzPts val="3600"/>
              <a:buFont typeface="Gill Sans"/>
              <a:buNone/>
              <a:defRPr sz="3600" b="0" i="0" u="none" strike="noStrike" cap="none">
                <a:solidFill>
                  <a:schemeClr val="dk1"/>
                </a:solidFill>
                <a:latin typeface="Gill Sans"/>
                <a:ea typeface="Gill Sans"/>
                <a:cs typeface="Gill Sans"/>
                <a:sym typeface="Gill Sans"/>
              </a:defRPr>
            </a:lvl6pPr>
            <a:lvl7pPr marR="0" lvl="6" algn="ctr" rtl="0">
              <a:spcBef>
                <a:spcPts val="0"/>
              </a:spcBef>
              <a:spcAft>
                <a:spcPts val="0"/>
              </a:spcAft>
              <a:buClr>
                <a:schemeClr val="dk1"/>
              </a:buClr>
              <a:buSzPts val="3600"/>
              <a:buFont typeface="Gill Sans"/>
              <a:buNone/>
              <a:defRPr sz="3600" b="0" i="0" u="none" strike="noStrike" cap="none">
                <a:solidFill>
                  <a:schemeClr val="dk1"/>
                </a:solidFill>
                <a:latin typeface="Gill Sans"/>
                <a:ea typeface="Gill Sans"/>
                <a:cs typeface="Gill Sans"/>
                <a:sym typeface="Gill Sans"/>
              </a:defRPr>
            </a:lvl7pPr>
            <a:lvl8pPr marR="0" lvl="7" algn="ctr" rtl="0">
              <a:spcBef>
                <a:spcPts val="0"/>
              </a:spcBef>
              <a:spcAft>
                <a:spcPts val="0"/>
              </a:spcAft>
              <a:buClr>
                <a:schemeClr val="dk1"/>
              </a:buClr>
              <a:buSzPts val="3600"/>
              <a:buFont typeface="Gill Sans"/>
              <a:buNone/>
              <a:defRPr sz="3600" b="0" i="0" u="none" strike="noStrike" cap="none">
                <a:solidFill>
                  <a:schemeClr val="dk1"/>
                </a:solidFill>
                <a:latin typeface="Gill Sans"/>
                <a:ea typeface="Gill Sans"/>
                <a:cs typeface="Gill Sans"/>
                <a:sym typeface="Gill Sans"/>
              </a:defRPr>
            </a:lvl8pPr>
            <a:lvl9pPr marR="0" lvl="8" algn="ctr" rtl="0">
              <a:spcBef>
                <a:spcPts val="0"/>
              </a:spcBef>
              <a:spcAft>
                <a:spcPts val="0"/>
              </a:spcAft>
              <a:buClr>
                <a:schemeClr val="dk1"/>
              </a:buClr>
              <a:buSzPts val="3600"/>
              <a:buFont typeface="Gill Sans"/>
              <a:buNone/>
              <a:defRPr sz="36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1461840" y="1060376"/>
            <a:ext cx="10260384" cy="1296144"/>
          </a:xfrm>
          <a:prstGeom prst="rect">
            <a:avLst/>
          </a:prstGeom>
          <a:noFill/>
          <a:ln>
            <a:noFill/>
          </a:ln>
        </p:spPr>
        <p:txBody>
          <a:bodyPr spcFirstLastPara="1" wrap="square" lIns="50800" tIns="50800" rIns="50800" bIns="50800" anchor="b" anchorCtr="0"/>
          <a:lstStyle>
            <a:lvl1pPr marR="0" lvl="0" algn="ctr" rtl="0">
              <a:spcBef>
                <a:spcPts val="0"/>
              </a:spcBef>
              <a:spcAft>
                <a:spcPts val="0"/>
              </a:spcAft>
              <a:buSzPts val="1400"/>
              <a:buNone/>
              <a:defRPr sz="7200" b="1" i="0" u="none" strike="noStrike" cap="none">
                <a:solidFill>
                  <a:srgbClr val="004080"/>
                </a:solidFill>
                <a:latin typeface="Arial"/>
                <a:ea typeface="Arial"/>
                <a:cs typeface="Arial"/>
                <a:sym typeface="Arial"/>
              </a:defRPr>
            </a:lvl1pPr>
            <a:lvl2pPr marR="0" lvl="1" algn="ctr" rtl="0">
              <a:spcBef>
                <a:spcPts val="0"/>
              </a:spcBef>
              <a:spcAft>
                <a:spcPts val="0"/>
              </a:spcAft>
              <a:buSzPts val="1400"/>
              <a:buNone/>
              <a:defRPr sz="96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96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96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96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96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96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96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9600" b="0" i="0" u="none" strike="noStrike" cap="none">
                <a:solidFill>
                  <a:srgbClr val="FF0080"/>
                </a:solidFill>
                <a:latin typeface="Arial"/>
                <a:ea typeface="Arial"/>
                <a:cs typeface="Arial"/>
                <a:sym typeface="Arial"/>
              </a:defRPr>
            </a:lvl9pPr>
          </a:lstStyle>
          <a:p>
            <a:endParaRPr/>
          </a:p>
        </p:txBody>
      </p:sp>
      <p:sp>
        <p:nvSpPr>
          <p:cNvPr id="60" name="Shape 60"/>
          <p:cNvSpPr txBox="1">
            <a:spLocks noGrp="1"/>
          </p:cNvSpPr>
          <p:nvPr>
            <p:ph type="body" idx="1"/>
          </p:nvPr>
        </p:nvSpPr>
        <p:spPr>
          <a:xfrm>
            <a:off x="1461840" y="2356520"/>
            <a:ext cx="10287000" cy="6711280"/>
          </a:xfrm>
          <a:prstGeom prst="rect">
            <a:avLst/>
          </a:prstGeom>
          <a:noFill/>
          <a:ln>
            <a:noFill/>
          </a:ln>
        </p:spPr>
        <p:txBody>
          <a:bodyPr spcFirstLastPara="1" wrap="square" lIns="50800" tIns="50800" rIns="50800" bIns="50800" anchor="t" anchorCtr="0"/>
          <a:lstStyle>
            <a:lvl1pPr marL="457200" marR="0" lvl="0" indent="-508000" algn="l" rtl="0">
              <a:spcBef>
                <a:spcPts val="0"/>
              </a:spcBef>
              <a:spcAft>
                <a:spcPts val="0"/>
              </a:spcAft>
              <a:buClr>
                <a:srgbClr val="004080"/>
              </a:buClr>
              <a:buSzPts val="4400"/>
              <a:buFont typeface="Arial"/>
              <a:buChar char="•"/>
              <a:defRPr sz="4400" b="1" i="0" u="none" strike="noStrike" cap="none">
                <a:solidFill>
                  <a:srgbClr val="004080"/>
                </a:solidFill>
                <a:latin typeface="Arial"/>
                <a:ea typeface="Arial"/>
                <a:cs typeface="Arial"/>
                <a:sym typeface="Arial"/>
              </a:defRPr>
            </a:lvl1pPr>
            <a:lvl2pPr marL="914400" marR="0" lvl="1"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2pPr>
            <a:lvl3pPr marL="1371600" marR="0" lvl="2"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3pPr>
            <a:lvl4pPr marL="1828800" marR="0" lvl="3"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4pPr>
            <a:lvl5pPr marL="2286000" marR="0" lvl="4"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5pPr>
            <a:lvl6pPr marL="2743200" marR="0" lvl="5"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6pPr>
            <a:lvl7pPr marL="3200400" marR="0" lvl="6"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7pPr>
            <a:lvl8pPr marL="3657600" marR="0" lvl="7"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8pPr>
            <a:lvl9pPr marL="4114800" marR="0" lvl="8"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rot="5400000">
            <a:off x="8234362" y="2582863"/>
            <a:ext cx="4457700" cy="2568575"/>
          </a:xfrm>
          <a:prstGeom prst="rect">
            <a:avLst/>
          </a:prstGeom>
          <a:noFill/>
          <a:ln>
            <a:noFill/>
          </a:ln>
        </p:spPr>
        <p:txBody>
          <a:bodyPr spcFirstLastPara="1" wrap="square" lIns="50800" tIns="50800" rIns="50800" bIns="50800" anchor="b" anchorCtr="0"/>
          <a:lstStyle>
            <a:lvl1pPr marR="0" lvl="0" algn="ctr" rtl="0">
              <a:spcBef>
                <a:spcPts val="0"/>
              </a:spcBef>
              <a:spcAft>
                <a:spcPts val="0"/>
              </a:spcAft>
              <a:buSzPts val="1400"/>
              <a:buNone/>
              <a:defRPr sz="9600" b="0"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96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96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96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96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96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96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96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9600" b="0" i="0" u="none" strike="noStrike" cap="none">
                <a:solidFill>
                  <a:srgbClr val="FF0080"/>
                </a:solidFill>
                <a:latin typeface="Arial"/>
                <a:ea typeface="Arial"/>
                <a:cs typeface="Arial"/>
                <a:sym typeface="Arial"/>
              </a:defRPr>
            </a:lvl9pPr>
          </a:lstStyle>
          <a:p>
            <a:endParaRPr/>
          </a:p>
        </p:txBody>
      </p:sp>
      <p:sp>
        <p:nvSpPr>
          <p:cNvPr id="63" name="Shape 63"/>
          <p:cNvSpPr txBox="1">
            <a:spLocks noGrp="1"/>
          </p:cNvSpPr>
          <p:nvPr>
            <p:ph type="body" idx="1"/>
          </p:nvPr>
        </p:nvSpPr>
        <p:spPr>
          <a:xfrm rot="5400000">
            <a:off x="3021012" y="90487"/>
            <a:ext cx="4457700" cy="7553325"/>
          </a:xfrm>
          <a:prstGeom prst="rect">
            <a:avLst/>
          </a:prstGeom>
          <a:noFill/>
          <a:ln>
            <a:noFill/>
          </a:ln>
        </p:spPr>
        <p:txBody>
          <a:bodyPr spcFirstLastPara="1" wrap="square" lIns="50800" tIns="50800" rIns="50800" bIns="50800" anchor="t" anchorCtr="0"/>
          <a:lstStyle>
            <a:lvl1pPr marL="457200" marR="0" lvl="0" indent="-228600" algn="ctr" rtl="0">
              <a:spcBef>
                <a:spcPts val="0"/>
              </a:spcBef>
              <a:spcAft>
                <a:spcPts val="0"/>
              </a:spcAft>
              <a:buSzPts val="1400"/>
              <a:buNone/>
              <a:defRPr sz="3600">
                <a:solidFill>
                  <a:srgbClr val="FF0080"/>
                </a:solidFill>
                <a:latin typeface="Arial"/>
                <a:ea typeface="Arial"/>
                <a:cs typeface="Arial"/>
                <a:sym typeface="Arial"/>
              </a:defRPr>
            </a:lvl1pPr>
            <a:lvl2pPr marL="914400" marR="0" lvl="1"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2pPr>
            <a:lvl3pPr marL="1371600" marR="0" lvl="2"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3pPr>
            <a:lvl4pPr marL="1828800" marR="0" lvl="3"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4pPr>
            <a:lvl5pPr marL="2286000" marR="0" lvl="4"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5pPr>
            <a:lvl6pPr marL="2743200" marR="0" lvl="5"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6pPr>
            <a:lvl7pPr marL="3200400" marR="0" lvl="6"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7pPr>
            <a:lvl8pPr marL="3657600" marR="0" lvl="7"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8pPr>
            <a:lvl9pPr marL="4114800" marR="0" lvl="8"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473200" y="1638300"/>
            <a:ext cx="10274300" cy="3302000"/>
          </a:xfrm>
          <a:prstGeom prst="rect">
            <a:avLst/>
          </a:prstGeom>
          <a:noFill/>
          <a:ln>
            <a:noFill/>
          </a:ln>
        </p:spPr>
        <p:txBody>
          <a:bodyPr spcFirstLastPara="1" wrap="square" lIns="50800" tIns="50800" rIns="50800" bIns="50800" anchor="b" anchorCtr="0"/>
          <a:lstStyle>
            <a:lvl1pPr marR="0" lvl="0" algn="ctr" rtl="0">
              <a:spcBef>
                <a:spcPts val="0"/>
              </a:spcBef>
              <a:spcAft>
                <a:spcPts val="0"/>
              </a:spcAft>
              <a:buSzPts val="1400"/>
              <a:buNone/>
              <a:defRPr sz="9600" b="0"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96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96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96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96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96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96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96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9600" b="0" i="0" u="none" strike="noStrike" cap="none">
                <a:solidFill>
                  <a:srgbClr val="FF0080"/>
                </a:solidFill>
                <a:latin typeface="Arial"/>
                <a:ea typeface="Arial"/>
                <a:cs typeface="Arial"/>
                <a:sym typeface="Arial"/>
              </a:defRPr>
            </a:lvl9pPr>
          </a:lstStyle>
          <a:p>
            <a:endParaRPr/>
          </a:p>
        </p:txBody>
      </p:sp>
      <p:sp>
        <p:nvSpPr>
          <p:cNvPr id="66" name="Shape 66"/>
          <p:cNvSpPr txBox="1">
            <a:spLocks noGrp="1"/>
          </p:cNvSpPr>
          <p:nvPr>
            <p:ph type="body" idx="1"/>
          </p:nvPr>
        </p:nvSpPr>
        <p:spPr>
          <a:xfrm rot="5400000">
            <a:off x="6045200" y="393700"/>
            <a:ext cx="1130300" cy="10274300"/>
          </a:xfrm>
          <a:prstGeom prst="rect">
            <a:avLst/>
          </a:prstGeom>
          <a:noFill/>
          <a:ln>
            <a:noFill/>
          </a:ln>
        </p:spPr>
        <p:txBody>
          <a:bodyPr spcFirstLastPara="1" wrap="square" lIns="50800" tIns="50800" rIns="50800" bIns="50800" anchor="t" anchorCtr="0"/>
          <a:lstStyle>
            <a:lvl1pPr marL="457200" marR="0" lvl="0" indent="-228600" algn="ctr" rtl="0">
              <a:spcBef>
                <a:spcPts val="0"/>
              </a:spcBef>
              <a:spcAft>
                <a:spcPts val="0"/>
              </a:spcAft>
              <a:buSzPts val="1400"/>
              <a:buNone/>
              <a:defRPr sz="3600">
                <a:solidFill>
                  <a:srgbClr val="FF0080"/>
                </a:solidFill>
                <a:latin typeface="Arial"/>
                <a:ea typeface="Arial"/>
                <a:cs typeface="Arial"/>
                <a:sym typeface="Arial"/>
              </a:defRPr>
            </a:lvl1pPr>
            <a:lvl2pPr marL="914400" marR="0" lvl="1"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2pPr>
            <a:lvl3pPr marL="1371600" marR="0" lvl="2"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3pPr>
            <a:lvl4pPr marL="1828800" marR="0" lvl="3"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4pPr>
            <a:lvl5pPr marL="2286000" marR="0" lvl="4"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5pPr>
            <a:lvl6pPr marL="2743200" marR="0" lvl="5"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6pPr>
            <a:lvl7pPr marL="3200400" marR="0" lvl="6"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7pPr>
            <a:lvl8pPr marL="3657600" marR="0" lvl="7"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8pPr>
            <a:lvl9pPr marL="4114800" marR="0" lvl="8"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549525" y="6827838"/>
            <a:ext cx="7802563" cy="806450"/>
          </a:xfrm>
          <a:prstGeom prst="rect">
            <a:avLst/>
          </a:prstGeom>
          <a:noFill/>
          <a:ln>
            <a:noFill/>
          </a:ln>
        </p:spPr>
        <p:txBody>
          <a:bodyPr spcFirstLastPara="1" wrap="square" lIns="50800" tIns="50800" rIns="50800" bIns="50800" anchor="b" anchorCtr="0"/>
          <a:lstStyle>
            <a:lvl1pPr marR="0" lvl="0" algn="l" rtl="0">
              <a:spcBef>
                <a:spcPts val="0"/>
              </a:spcBef>
              <a:spcAft>
                <a:spcPts val="0"/>
              </a:spcAft>
              <a:buSzPts val="1400"/>
              <a:buNone/>
              <a:defRPr sz="2000" b="1"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96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96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96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96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96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96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96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9600" b="0" i="0" u="none" strike="noStrike" cap="none">
                <a:solidFill>
                  <a:srgbClr val="FF0080"/>
                </a:solidFill>
                <a:latin typeface="Arial"/>
                <a:ea typeface="Arial"/>
                <a:cs typeface="Arial"/>
                <a:sym typeface="Arial"/>
              </a:defRPr>
            </a:lvl9pPr>
          </a:lstStyle>
          <a:p>
            <a:endParaRPr/>
          </a:p>
        </p:txBody>
      </p:sp>
      <p:sp>
        <p:nvSpPr>
          <p:cNvPr id="69" name="Shape 69"/>
          <p:cNvSpPr>
            <a:spLocks noGrp="1"/>
          </p:cNvSpPr>
          <p:nvPr>
            <p:ph type="pic" idx="2"/>
          </p:nvPr>
        </p:nvSpPr>
        <p:spPr>
          <a:xfrm>
            <a:off x="2549525" y="871538"/>
            <a:ext cx="7802563" cy="5851525"/>
          </a:xfrm>
          <a:prstGeom prst="rect">
            <a:avLst/>
          </a:prstGeom>
          <a:noFill/>
          <a:ln>
            <a:noFill/>
          </a:ln>
        </p:spPr>
        <p:txBody>
          <a:bodyPr spcFirstLastPara="1" wrap="square" lIns="50800" tIns="50800" rIns="50800" bIns="50800" anchor="t" anchorCtr="0"/>
          <a:lstStyle>
            <a:lvl1pPr marR="0" lvl="0" algn="ctr" rtl="0">
              <a:spcBef>
                <a:spcPts val="0"/>
              </a:spcBef>
              <a:spcAft>
                <a:spcPts val="0"/>
              </a:spcAft>
              <a:buClr>
                <a:srgbClr val="FF0080"/>
              </a:buClr>
              <a:buSzPts val="3200"/>
              <a:buFont typeface="Arial"/>
              <a:buNone/>
              <a:defRPr sz="3200">
                <a:solidFill>
                  <a:srgbClr val="FF0080"/>
                </a:solidFill>
                <a:latin typeface="Arial"/>
                <a:ea typeface="Arial"/>
                <a:cs typeface="Arial"/>
                <a:sym typeface="Arial"/>
              </a:defRPr>
            </a:lvl1pPr>
            <a:lvl2pPr marR="0" lvl="1" algn="ctr" rtl="0">
              <a:spcBef>
                <a:spcPts val="0"/>
              </a:spcBef>
              <a:spcAft>
                <a:spcPts val="0"/>
              </a:spcAft>
              <a:buClr>
                <a:srgbClr val="FF0080"/>
              </a:buClr>
              <a:buSzPts val="2800"/>
              <a:buFont typeface="Arial"/>
              <a:buNone/>
              <a:defRPr sz="2800" b="0" i="0" u="none" strike="noStrike" cap="none">
                <a:solidFill>
                  <a:srgbClr val="FF0080"/>
                </a:solidFill>
                <a:latin typeface="Arial"/>
                <a:ea typeface="Arial"/>
                <a:cs typeface="Arial"/>
                <a:sym typeface="Arial"/>
              </a:defRPr>
            </a:lvl2pPr>
            <a:lvl3pPr marR="0" lvl="2" algn="ctr" rtl="0">
              <a:spcBef>
                <a:spcPts val="0"/>
              </a:spcBef>
              <a:spcAft>
                <a:spcPts val="0"/>
              </a:spcAft>
              <a:buClr>
                <a:srgbClr val="FF0080"/>
              </a:buClr>
              <a:buSzPts val="2400"/>
              <a:buFont typeface="Arial"/>
              <a:buNone/>
              <a:defRPr sz="2400" b="0" i="0" u="none" strike="noStrike" cap="none">
                <a:solidFill>
                  <a:srgbClr val="FF0080"/>
                </a:solidFill>
                <a:latin typeface="Arial"/>
                <a:ea typeface="Arial"/>
                <a:cs typeface="Arial"/>
                <a:sym typeface="Arial"/>
              </a:defRPr>
            </a:lvl3pPr>
            <a:lvl4pPr marR="0" lvl="3" algn="ctr" rtl="0">
              <a:spcBef>
                <a:spcPts val="0"/>
              </a:spcBef>
              <a:spcAft>
                <a:spcPts val="0"/>
              </a:spcAft>
              <a:buClr>
                <a:srgbClr val="FF0080"/>
              </a:buClr>
              <a:buSzPts val="2000"/>
              <a:buFont typeface="Arial"/>
              <a:buNone/>
              <a:defRPr sz="2000" b="0" i="0" u="none" strike="noStrike" cap="none">
                <a:solidFill>
                  <a:srgbClr val="FF0080"/>
                </a:solidFill>
                <a:latin typeface="Arial"/>
                <a:ea typeface="Arial"/>
                <a:cs typeface="Arial"/>
                <a:sym typeface="Arial"/>
              </a:defRPr>
            </a:lvl4pPr>
            <a:lvl5pPr marR="0" lvl="4" algn="ctr" rtl="0">
              <a:spcBef>
                <a:spcPts val="0"/>
              </a:spcBef>
              <a:spcAft>
                <a:spcPts val="0"/>
              </a:spcAft>
              <a:buClr>
                <a:srgbClr val="FF0080"/>
              </a:buClr>
              <a:buSzPts val="2000"/>
              <a:buFont typeface="Arial"/>
              <a:buNone/>
              <a:defRPr sz="2000" b="0" i="0" u="none" strike="noStrike" cap="none">
                <a:solidFill>
                  <a:srgbClr val="FF0080"/>
                </a:solidFill>
                <a:latin typeface="Arial"/>
                <a:ea typeface="Arial"/>
                <a:cs typeface="Arial"/>
                <a:sym typeface="Arial"/>
              </a:defRPr>
            </a:lvl5pPr>
            <a:lvl6pPr marR="0" lvl="5" algn="ctr" rtl="0">
              <a:spcBef>
                <a:spcPts val="0"/>
              </a:spcBef>
              <a:spcAft>
                <a:spcPts val="0"/>
              </a:spcAft>
              <a:buClr>
                <a:srgbClr val="FF0080"/>
              </a:buClr>
              <a:buSzPts val="2000"/>
              <a:buFont typeface="Arial"/>
              <a:buNone/>
              <a:defRPr sz="2000" b="0" i="0" u="none" strike="noStrike" cap="none">
                <a:solidFill>
                  <a:srgbClr val="FF0080"/>
                </a:solidFill>
                <a:latin typeface="Arial"/>
                <a:ea typeface="Arial"/>
                <a:cs typeface="Arial"/>
                <a:sym typeface="Arial"/>
              </a:defRPr>
            </a:lvl6pPr>
            <a:lvl7pPr marR="0" lvl="6" algn="ctr" rtl="0">
              <a:spcBef>
                <a:spcPts val="0"/>
              </a:spcBef>
              <a:spcAft>
                <a:spcPts val="0"/>
              </a:spcAft>
              <a:buClr>
                <a:srgbClr val="FF0080"/>
              </a:buClr>
              <a:buSzPts val="2000"/>
              <a:buFont typeface="Arial"/>
              <a:buNone/>
              <a:defRPr sz="2000" b="0" i="0" u="none" strike="noStrike" cap="none">
                <a:solidFill>
                  <a:srgbClr val="FF0080"/>
                </a:solidFill>
                <a:latin typeface="Arial"/>
                <a:ea typeface="Arial"/>
                <a:cs typeface="Arial"/>
                <a:sym typeface="Arial"/>
              </a:defRPr>
            </a:lvl7pPr>
            <a:lvl8pPr marR="0" lvl="7" algn="ctr" rtl="0">
              <a:spcBef>
                <a:spcPts val="0"/>
              </a:spcBef>
              <a:spcAft>
                <a:spcPts val="0"/>
              </a:spcAft>
              <a:buClr>
                <a:srgbClr val="FF0080"/>
              </a:buClr>
              <a:buSzPts val="2000"/>
              <a:buFont typeface="Arial"/>
              <a:buNone/>
              <a:defRPr sz="2000" b="0" i="0" u="none" strike="noStrike" cap="none">
                <a:solidFill>
                  <a:srgbClr val="FF0080"/>
                </a:solidFill>
                <a:latin typeface="Arial"/>
                <a:ea typeface="Arial"/>
                <a:cs typeface="Arial"/>
                <a:sym typeface="Arial"/>
              </a:defRPr>
            </a:lvl8pPr>
            <a:lvl9pPr marR="0" lvl="8" algn="ctr" rtl="0">
              <a:spcBef>
                <a:spcPts val="0"/>
              </a:spcBef>
              <a:spcAft>
                <a:spcPts val="0"/>
              </a:spcAft>
              <a:buClr>
                <a:srgbClr val="FF0080"/>
              </a:buClr>
              <a:buSzPts val="2000"/>
              <a:buFont typeface="Arial"/>
              <a:buNone/>
              <a:defRPr sz="2000" b="0" i="0" u="none" strike="noStrike" cap="none">
                <a:solidFill>
                  <a:srgbClr val="FF0080"/>
                </a:solidFill>
                <a:latin typeface="Arial"/>
                <a:ea typeface="Arial"/>
                <a:cs typeface="Arial"/>
                <a:sym typeface="Arial"/>
              </a:defRPr>
            </a:lvl9pPr>
          </a:lstStyle>
          <a:p>
            <a:endParaRPr/>
          </a:p>
        </p:txBody>
      </p:sp>
      <p:sp>
        <p:nvSpPr>
          <p:cNvPr id="70" name="Shape 70"/>
          <p:cNvSpPr txBox="1">
            <a:spLocks noGrp="1"/>
          </p:cNvSpPr>
          <p:nvPr>
            <p:ph type="body" idx="1"/>
          </p:nvPr>
        </p:nvSpPr>
        <p:spPr>
          <a:xfrm>
            <a:off x="2549525" y="7634288"/>
            <a:ext cx="7802563" cy="1144587"/>
          </a:xfrm>
          <a:prstGeom prst="rect">
            <a:avLst/>
          </a:prstGeom>
          <a:noFill/>
          <a:ln>
            <a:noFill/>
          </a:ln>
        </p:spPr>
        <p:txBody>
          <a:bodyPr spcFirstLastPara="1" wrap="square" lIns="50800" tIns="50800" rIns="50800" bIns="50800" anchor="t" anchorCtr="0"/>
          <a:lstStyle>
            <a:lvl1pPr marL="457200" marR="0" lvl="0" indent="-228600" algn="ctr" rtl="0">
              <a:spcBef>
                <a:spcPts val="0"/>
              </a:spcBef>
              <a:spcAft>
                <a:spcPts val="0"/>
              </a:spcAft>
              <a:buClr>
                <a:srgbClr val="FF0080"/>
              </a:buClr>
              <a:buSzPts val="1400"/>
              <a:buFont typeface="Arial"/>
              <a:buNone/>
              <a:defRPr sz="1400">
                <a:solidFill>
                  <a:srgbClr val="FF0080"/>
                </a:solidFill>
                <a:latin typeface="Arial"/>
                <a:ea typeface="Arial"/>
                <a:cs typeface="Arial"/>
                <a:sym typeface="Arial"/>
              </a:defRPr>
            </a:lvl1pPr>
            <a:lvl2pPr marL="914400" marR="0" lvl="1" indent="-228600" algn="ctr" rtl="0">
              <a:spcBef>
                <a:spcPts val="0"/>
              </a:spcBef>
              <a:spcAft>
                <a:spcPts val="0"/>
              </a:spcAft>
              <a:buClr>
                <a:srgbClr val="FF0080"/>
              </a:buClr>
              <a:buSzPts val="1200"/>
              <a:buFont typeface="Arial"/>
              <a:buNone/>
              <a:defRPr sz="1200" b="0" i="0" u="none" strike="noStrike" cap="none">
                <a:solidFill>
                  <a:srgbClr val="FF0080"/>
                </a:solidFill>
                <a:latin typeface="Arial"/>
                <a:ea typeface="Arial"/>
                <a:cs typeface="Arial"/>
                <a:sym typeface="Arial"/>
              </a:defRPr>
            </a:lvl2pPr>
            <a:lvl3pPr marL="1371600" marR="0" lvl="2" indent="-228600" algn="ctr" rtl="0">
              <a:spcBef>
                <a:spcPts val="0"/>
              </a:spcBef>
              <a:spcAft>
                <a:spcPts val="0"/>
              </a:spcAft>
              <a:buClr>
                <a:srgbClr val="FF0080"/>
              </a:buClr>
              <a:buSzPts val="1000"/>
              <a:buFont typeface="Arial"/>
              <a:buNone/>
              <a:defRPr sz="1000" b="0" i="0" u="none" strike="noStrike" cap="none">
                <a:solidFill>
                  <a:srgbClr val="FF0080"/>
                </a:solidFill>
                <a:latin typeface="Arial"/>
                <a:ea typeface="Arial"/>
                <a:cs typeface="Arial"/>
                <a:sym typeface="Arial"/>
              </a:defRPr>
            </a:lvl3pPr>
            <a:lvl4pPr marL="1828800" marR="0" lvl="3" indent="-228600" algn="ctr" rtl="0">
              <a:spcBef>
                <a:spcPts val="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4pPr>
            <a:lvl5pPr marL="2286000" marR="0" lvl="4" indent="-228600" algn="ctr" rtl="0">
              <a:spcBef>
                <a:spcPts val="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5pPr>
            <a:lvl6pPr marL="2743200" marR="0" lvl="5" indent="-228600" algn="ctr" rtl="0">
              <a:spcBef>
                <a:spcPts val="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6pPr>
            <a:lvl7pPr marL="3200400" marR="0" lvl="6" indent="-228600" algn="ctr" rtl="0">
              <a:spcBef>
                <a:spcPts val="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7pPr>
            <a:lvl8pPr marL="3657600" marR="0" lvl="7" indent="-228600" algn="ctr" rtl="0">
              <a:spcBef>
                <a:spcPts val="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8pPr>
            <a:lvl9pPr marL="4114800" marR="0" lvl="8" indent="-228600" algn="ctr" rtl="0">
              <a:spcBef>
                <a:spcPts val="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50875" y="388938"/>
            <a:ext cx="4278313" cy="1652587"/>
          </a:xfrm>
          <a:prstGeom prst="rect">
            <a:avLst/>
          </a:prstGeom>
          <a:noFill/>
          <a:ln>
            <a:noFill/>
          </a:ln>
        </p:spPr>
        <p:txBody>
          <a:bodyPr spcFirstLastPara="1" wrap="square" lIns="50800" tIns="50800" rIns="50800" bIns="50800" anchor="b" anchorCtr="0"/>
          <a:lstStyle>
            <a:lvl1pPr marR="0" lvl="0" algn="l" rtl="0">
              <a:spcBef>
                <a:spcPts val="0"/>
              </a:spcBef>
              <a:spcAft>
                <a:spcPts val="0"/>
              </a:spcAft>
              <a:buSzPts val="1400"/>
              <a:buNone/>
              <a:defRPr sz="2000" b="1"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96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96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96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96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96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96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96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9600" b="0" i="0" u="none" strike="noStrike" cap="none">
                <a:solidFill>
                  <a:srgbClr val="FF0080"/>
                </a:solidFill>
                <a:latin typeface="Arial"/>
                <a:ea typeface="Arial"/>
                <a:cs typeface="Arial"/>
                <a:sym typeface="Arial"/>
              </a:defRPr>
            </a:lvl9pPr>
          </a:lstStyle>
          <a:p>
            <a:endParaRPr/>
          </a:p>
        </p:txBody>
      </p:sp>
      <p:sp>
        <p:nvSpPr>
          <p:cNvPr id="73" name="Shape 73"/>
          <p:cNvSpPr txBox="1">
            <a:spLocks noGrp="1"/>
          </p:cNvSpPr>
          <p:nvPr>
            <p:ph type="body" idx="1"/>
          </p:nvPr>
        </p:nvSpPr>
        <p:spPr>
          <a:xfrm>
            <a:off x="5084763" y="388938"/>
            <a:ext cx="7269162" cy="8323262"/>
          </a:xfrm>
          <a:prstGeom prst="rect">
            <a:avLst/>
          </a:prstGeom>
          <a:noFill/>
          <a:ln>
            <a:noFill/>
          </a:ln>
        </p:spPr>
        <p:txBody>
          <a:bodyPr spcFirstLastPara="1" wrap="square" lIns="50800" tIns="50800" rIns="50800" bIns="50800" anchor="t" anchorCtr="0"/>
          <a:lstStyle>
            <a:lvl1pPr marL="457200" marR="0" lvl="0" indent="-228600" algn="ctr" rtl="0">
              <a:spcBef>
                <a:spcPts val="0"/>
              </a:spcBef>
              <a:spcAft>
                <a:spcPts val="0"/>
              </a:spcAft>
              <a:buSzPts val="1400"/>
              <a:buNone/>
              <a:defRPr sz="3200">
                <a:solidFill>
                  <a:srgbClr val="FF0080"/>
                </a:solidFill>
                <a:latin typeface="Arial"/>
                <a:ea typeface="Arial"/>
                <a:cs typeface="Arial"/>
                <a:sym typeface="Arial"/>
              </a:defRPr>
            </a:lvl1pPr>
            <a:lvl2pPr marL="914400" marR="0" lvl="1" indent="-228600" algn="ctr" rtl="0">
              <a:spcBef>
                <a:spcPts val="0"/>
              </a:spcBef>
              <a:spcAft>
                <a:spcPts val="0"/>
              </a:spcAft>
              <a:buSzPts val="1400"/>
              <a:buNone/>
              <a:defRPr sz="2800" b="0" i="0" u="none" strike="noStrike" cap="none">
                <a:solidFill>
                  <a:srgbClr val="FF0080"/>
                </a:solidFill>
                <a:latin typeface="Arial"/>
                <a:ea typeface="Arial"/>
                <a:cs typeface="Arial"/>
                <a:sym typeface="Arial"/>
              </a:defRPr>
            </a:lvl2pPr>
            <a:lvl3pPr marL="1371600" marR="0" lvl="2" indent="-228600" algn="ctr" rtl="0">
              <a:spcBef>
                <a:spcPts val="0"/>
              </a:spcBef>
              <a:spcAft>
                <a:spcPts val="0"/>
              </a:spcAft>
              <a:buSzPts val="1400"/>
              <a:buNone/>
              <a:defRPr sz="2400" b="0" i="0" u="none" strike="noStrike" cap="none">
                <a:solidFill>
                  <a:srgbClr val="FF0080"/>
                </a:solidFill>
                <a:latin typeface="Arial"/>
                <a:ea typeface="Arial"/>
                <a:cs typeface="Arial"/>
                <a:sym typeface="Arial"/>
              </a:defRPr>
            </a:lvl3pPr>
            <a:lvl4pPr marL="1828800" marR="0" lvl="3" indent="-228600" algn="ctr" rtl="0">
              <a:spcBef>
                <a:spcPts val="0"/>
              </a:spcBef>
              <a:spcAft>
                <a:spcPts val="0"/>
              </a:spcAft>
              <a:buSzPts val="1400"/>
              <a:buNone/>
              <a:defRPr sz="2000" b="0" i="0" u="none" strike="noStrike" cap="none">
                <a:solidFill>
                  <a:srgbClr val="FF0080"/>
                </a:solidFill>
                <a:latin typeface="Arial"/>
                <a:ea typeface="Arial"/>
                <a:cs typeface="Arial"/>
                <a:sym typeface="Arial"/>
              </a:defRPr>
            </a:lvl4pPr>
            <a:lvl5pPr marL="2286000" marR="0" lvl="4" indent="-228600" algn="ctr" rtl="0">
              <a:spcBef>
                <a:spcPts val="0"/>
              </a:spcBef>
              <a:spcAft>
                <a:spcPts val="0"/>
              </a:spcAft>
              <a:buSzPts val="1400"/>
              <a:buNone/>
              <a:defRPr sz="2000" b="0" i="0" u="none" strike="noStrike" cap="none">
                <a:solidFill>
                  <a:srgbClr val="FF0080"/>
                </a:solidFill>
                <a:latin typeface="Arial"/>
                <a:ea typeface="Arial"/>
                <a:cs typeface="Arial"/>
                <a:sym typeface="Arial"/>
              </a:defRPr>
            </a:lvl5pPr>
            <a:lvl6pPr marL="2743200" marR="0" lvl="5" indent="-228600" algn="ctr" rtl="0">
              <a:spcBef>
                <a:spcPts val="0"/>
              </a:spcBef>
              <a:spcAft>
                <a:spcPts val="0"/>
              </a:spcAft>
              <a:buSzPts val="1400"/>
              <a:buNone/>
              <a:defRPr sz="2000" b="0" i="0" u="none" strike="noStrike" cap="none">
                <a:solidFill>
                  <a:srgbClr val="FF0080"/>
                </a:solidFill>
                <a:latin typeface="Arial"/>
                <a:ea typeface="Arial"/>
                <a:cs typeface="Arial"/>
                <a:sym typeface="Arial"/>
              </a:defRPr>
            </a:lvl6pPr>
            <a:lvl7pPr marL="3200400" marR="0" lvl="6" indent="-228600" algn="ctr" rtl="0">
              <a:spcBef>
                <a:spcPts val="0"/>
              </a:spcBef>
              <a:spcAft>
                <a:spcPts val="0"/>
              </a:spcAft>
              <a:buSzPts val="1400"/>
              <a:buNone/>
              <a:defRPr sz="2000" b="0" i="0" u="none" strike="noStrike" cap="none">
                <a:solidFill>
                  <a:srgbClr val="FF0080"/>
                </a:solidFill>
                <a:latin typeface="Arial"/>
                <a:ea typeface="Arial"/>
                <a:cs typeface="Arial"/>
                <a:sym typeface="Arial"/>
              </a:defRPr>
            </a:lvl7pPr>
            <a:lvl8pPr marL="3657600" marR="0" lvl="7" indent="-228600" algn="ctr" rtl="0">
              <a:spcBef>
                <a:spcPts val="0"/>
              </a:spcBef>
              <a:spcAft>
                <a:spcPts val="0"/>
              </a:spcAft>
              <a:buSzPts val="1400"/>
              <a:buNone/>
              <a:defRPr sz="2000" b="0" i="0" u="none" strike="noStrike" cap="none">
                <a:solidFill>
                  <a:srgbClr val="FF0080"/>
                </a:solidFill>
                <a:latin typeface="Arial"/>
                <a:ea typeface="Arial"/>
                <a:cs typeface="Arial"/>
                <a:sym typeface="Arial"/>
              </a:defRPr>
            </a:lvl8pPr>
            <a:lvl9pPr marL="4114800" marR="0" lvl="8" indent="-228600" algn="ctr" rtl="0">
              <a:spcBef>
                <a:spcPts val="0"/>
              </a:spcBef>
              <a:spcAft>
                <a:spcPts val="0"/>
              </a:spcAft>
              <a:buSzPts val="1400"/>
              <a:buNone/>
              <a:defRPr sz="2000" b="0" i="0" u="none" strike="noStrike" cap="none">
                <a:solidFill>
                  <a:srgbClr val="FF0080"/>
                </a:solidFill>
                <a:latin typeface="Arial"/>
                <a:ea typeface="Arial"/>
                <a:cs typeface="Arial"/>
                <a:sym typeface="Arial"/>
              </a:defRPr>
            </a:lvl9pPr>
          </a:lstStyle>
          <a:p>
            <a:endParaRPr/>
          </a:p>
        </p:txBody>
      </p:sp>
      <p:sp>
        <p:nvSpPr>
          <p:cNvPr id="74" name="Shape 74"/>
          <p:cNvSpPr txBox="1">
            <a:spLocks noGrp="1"/>
          </p:cNvSpPr>
          <p:nvPr>
            <p:ph type="body" idx="2"/>
          </p:nvPr>
        </p:nvSpPr>
        <p:spPr>
          <a:xfrm>
            <a:off x="650875" y="2041525"/>
            <a:ext cx="4278313" cy="6670675"/>
          </a:xfrm>
          <a:prstGeom prst="rect">
            <a:avLst/>
          </a:prstGeom>
          <a:noFill/>
          <a:ln>
            <a:noFill/>
          </a:ln>
        </p:spPr>
        <p:txBody>
          <a:bodyPr spcFirstLastPara="1" wrap="square" lIns="50800" tIns="50800" rIns="50800" bIns="50800" anchor="t" anchorCtr="0"/>
          <a:lstStyle>
            <a:lvl1pPr marL="457200" marR="0" lvl="0" indent="-228600" algn="ctr" rtl="0">
              <a:spcBef>
                <a:spcPts val="0"/>
              </a:spcBef>
              <a:spcAft>
                <a:spcPts val="0"/>
              </a:spcAft>
              <a:buClr>
                <a:srgbClr val="FF0080"/>
              </a:buClr>
              <a:buSzPts val="1400"/>
              <a:buFont typeface="Arial"/>
              <a:buNone/>
              <a:defRPr sz="1400">
                <a:solidFill>
                  <a:srgbClr val="FF0080"/>
                </a:solidFill>
                <a:latin typeface="Arial"/>
                <a:ea typeface="Arial"/>
                <a:cs typeface="Arial"/>
                <a:sym typeface="Arial"/>
              </a:defRPr>
            </a:lvl1pPr>
            <a:lvl2pPr marL="914400" marR="0" lvl="1" indent="-228600" algn="ctr" rtl="0">
              <a:spcBef>
                <a:spcPts val="0"/>
              </a:spcBef>
              <a:spcAft>
                <a:spcPts val="0"/>
              </a:spcAft>
              <a:buClr>
                <a:srgbClr val="FF0080"/>
              </a:buClr>
              <a:buSzPts val="1200"/>
              <a:buFont typeface="Arial"/>
              <a:buNone/>
              <a:defRPr sz="1200" b="0" i="0" u="none" strike="noStrike" cap="none">
                <a:solidFill>
                  <a:srgbClr val="FF0080"/>
                </a:solidFill>
                <a:latin typeface="Arial"/>
                <a:ea typeface="Arial"/>
                <a:cs typeface="Arial"/>
                <a:sym typeface="Arial"/>
              </a:defRPr>
            </a:lvl2pPr>
            <a:lvl3pPr marL="1371600" marR="0" lvl="2" indent="-228600" algn="ctr" rtl="0">
              <a:spcBef>
                <a:spcPts val="0"/>
              </a:spcBef>
              <a:spcAft>
                <a:spcPts val="0"/>
              </a:spcAft>
              <a:buClr>
                <a:srgbClr val="FF0080"/>
              </a:buClr>
              <a:buSzPts val="1000"/>
              <a:buFont typeface="Arial"/>
              <a:buNone/>
              <a:defRPr sz="1000" b="0" i="0" u="none" strike="noStrike" cap="none">
                <a:solidFill>
                  <a:srgbClr val="FF0080"/>
                </a:solidFill>
                <a:latin typeface="Arial"/>
                <a:ea typeface="Arial"/>
                <a:cs typeface="Arial"/>
                <a:sym typeface="Arial"/>
              </a:defRPr>
            </a:lvl3pPr>
            <a:lvl4pPr marL="1828800" marR="0" lvl="3" indent="-228600" algn="ctr" rtl="0">
              <a:spcBef>
                <a:spcPts val="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4pPr>
            <a:lvl5pPr marL="2286000" marR="0" lvl="4" indent="-228600" algn="ctr" rtl="0">
              <a:spcBef>
                <a:spcPts val="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5pPr>
            <a:lvl6pPr marL="2743200" marR="0" lvl="5" indent="-228600" algn="ctr" rtl="0">
              <a:spcBef>
                <a:spcPts val="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6pPr>
            <a:lvl7pPr marL="3200400" marR="0" lvl="6" indent="-228600" algn="ctr" rtl="0">
              <a:spcBef>
                <a:spcPts val="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7pPr>
            <a:lvl8pPr marL="3657600" marR="0" lvl="7" indent="-228600" algn="ctr" rtl="0">
              <a:spcBef>
                <a:spcPts val="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8pPr>
            <a:lvl9pPr marL="4114800" marR="0" lvl="8" indent="-228600" algn="ctr" rtl="0">
              <a:spcBef>
                <a:spcPts val="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1473200" y="1638300"/>
            <a:ext cx="10274300" cy="3302000"/>
          </a:xfrm>
          <a:prstGeom prst="rect">
            <a:avLst/>
          </a:prstGeom>
          <a:noFill/>
          <a:ln>
            <a:noFill/>
          </a:ln>
        </p:spPr>
        <p:txBody>
          <a:bodyPr spcFirstLastPara="1" wrap="square" lIns="50800" tIns="50800" rIns="50800" bIns="50800" anchor="b" anchorCtr="0"/>
          <a:lstStyle>
            <a:lvl1pPr marR="0" lvl="0" algn="ctr" rtl="0">
              <a:spcBef>
                <a:spcPts val="0"/>
              </a:spcBef>
              <a:spcAft>
                <a:spcPts val="0"/>
              </a:spcAft>
              <a:buSzPts val="1400"/>
              <a:buNone/>
              <a:defRPr sz="9600" b="0"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96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96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96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96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96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96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96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9600" b="0" i="0" u="none" strike="noStrike" cap="none">
                <a:solidFill>
                  <a:srgbClr val="FF008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650875" y="390525"/>
            <a:ext cx="11703050" cy="1625600"/>
          </a:xfrm>
          <a:prstGeom prst="rect">
            <a:avLst/>
          </a:prstGeom>
          <a:noFill/>
          <a:ln>
            <a:noFill/>
          </a:ln>
        </p:spPr>
        <p:txBody>
          <a:bodyPr spcFirstLastPara="1" wrap="square" lIns="50800" tIns="50800" rIns="50800" bIns="50800" anchor="b" anchorCtr="0"/>
          <a:lstStyle>
            <a:lvl1pPr marR="0" lvl="0" algn="ctr" rtl="0">
              <a:spcBef>
                <a:spcPts val="0"/>
              </a:spcBef>
              <a:spcAft>
                <a:spcPts val="0"/>
              </a:spcAft>
              <a:buSzPts val="1400"/>
              <a:buNone/>
              <a:defRPr sz="9600" b="0"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96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96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96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96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96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96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96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9600" b="0" i="0" u="none" strike="noStrike" cap="none">
                <a:solidFill>
                  <a:srgbClr val="FF0080"/>
                </a:solidFill>
                <a:latin typeface="Arial"/>
                <a:ea typeface="Arial"/>
                <a:cs typeface="Arial"/>
                <a:sym typeface="Arial"/>
              </a:defRPr>
            </a:lvl9pPr>
          </a:lstStyle>
          <a:p>
            <a:endParaRPr/>
          </a:p>
        </p:txBody>
      </p:sp>
      <p:sp>
        <p:nvSpPr>
          <p:cNvPr id="80" name="Shape 80"/>
          <p:cNvSpPr txBox="1">
            <a:spLocks noGrp="1"/>
          </p:cNvSpPr>
          <p:nvPr>
            <p:ph type="body" idx="1"/>
          </p:nvPr>
        </p:nvSpPr>
        <p:spPr>
          <a:xfrm>
            <a:off x="650875" y="2182813"/>
            <a:ext cx="5745163" cy="909637"/>
          </a:xfrm>
          <a:prstGeom prst="rect">
            <a:avLst/>
          </a:prstGeom>
          <a:noFill/>
          <a:ln>
            <a:noFill/>
          </a:ln>
        </p:spPr>
        <p:txBody>
          <a:bodyPr spcFirstLastPara="1" wrap="square" lIns="50800" tIns="50800" rIns="50800" bIns="50800" anchor="b" anchorCtr="0"/>
          <a:lstStyle>
            <a:lvl1pPr marL="457200" marR="0" lvl="0" indent="-228600" algn="ctr" rtl="0">
              <a:spcBef>
                <a:spcPts val="0"/>
              </a:spcBef>
              <a:spcAft>
                <a:spcPts val="0"/>
              </a:spcAft>
              <a:buClr>
                <a:srgbClr val="FF0080"/>
              </a:buClr>
              <a:buSzPts val="2400"/>
              <a:buFont typeface="Arial"/>
              <a:buNone/>
              <a:defRPr sz="2400" b="1">
                <a:solidFill>
                  <a:srgbClr val="FF0080"/>
                </a:solidFill>
                <a:latin typeface="Arial"/>
                <a:ea typeface="Arial"/>
                <a:cs typeface="Arial"/>
                <a:sym typeface="Arial"/>
              </a:defRPr>
            </a:lvl1pPr>
            <a:lvl2pPr marL="914400" marR="0" lvl="1" indent="-228600" algn="ctr" rtl="0">
              <a:spcBef>
                <a:spcPts val="0"/>
              </a:spcBef>
              <a:spcAft>
                <a:spcPts val="0"/>
              </a:spcAft>
              <a:buClr>
                <a:srgbClr val="FF0080"/>
              </a:buClr>
              <a:buSzPts val="2000"/>
              <a:buFont typeface="Arial"/>
              <a:buNone/>
              <a:defRPr sz="2000" b="1" i="0" u="none" strike="noStrike" cap="none">
                <a:solidFill>
                  <a:srgbClr val="FF0080"/>
                </a:solidFill>
                <a:latin typeface="Arial"/>
                <a:ea typeface="Arial"/>
                <a:cs typeface="Arial"/>
                <a:sym typeface="Arial"/>
              </a:defRPr>
            </a:lvl2pPr>
            <a:lvl3pPr marL="1371600" marR="0" lvl="2" indent="-228600" algn="ctr" rtl="0">
              <a:spcBef>
                <a:spcPts val="0"/>
              </a:spcBef>
              <a:spcAft>
                <a:spcPts val="0"/>
              </a:spcAft>
              <a:buClr>
                <a:srgbClr val="FF0080"/>
              </a:buClr>
              <a:buSzPts val="1800"/>
              <a:buFont typeface="Arial"/>
              <a:buNone/>
              <a:defRPr sz="1800" b="1" i="0" u="none" strike="noStrike" cap="none">
                <a:solidFill>
                  <a:srgbClr val="FF0080"/>
                </a:solidFill>
                <a:latin typeface="Arial"/>
                <a:ea typeface="Arial"/>
                <a:cs typeface="Arial"/>
                <a:sym typeface="Arial"/>
              </a:defRPr>
            </a:lvl3pPr>
            <a:lvl4pPr marL="1828800" marR="0" lvl="3" indent="-228600" algn="ctr" rtl="0">
              <a:spcBef>
                <a:spcPts val="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4pPr>
            <a:lvl5pPr marL="2286000" marR="0" lvl="4" indent="-228600" algn="ctr" rtl="0">
              <a:spcBef>
                <a:spcPts val="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5pPr>
            <a:lvl6pPr marL="2743200" marR="0" lvl="5" indent="-228600" algn="ctr" rtl="0">
              <a:spcBef>
                <a:spcPts val="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6pPr>
            <a:lvl7pPr marL="3200400" marR="0" lvl="6" indent="-228600" algn="ctr" rtl="0">
              <a:spcBef>
                <a:spcPts val="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7pPr>
            <a:lvl8pPr marL="3657600" marR="0" lvl="7" indent="-228600" algn="ctr" rtl="0">
              <a:spcBef>
                <a:spcPts val="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8pPr>
            <a:lvl9pPr marL="4114800" marR="0" lvl="8" indent="-228600" algn="ctr" rtl="0">
              <a:spcBef>
                <a:spcPts val="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9pPr>
          </a:lstStyle>
          <a:p>
            <a:endParaRPr/>
          </a:p>
        </p:txBody>
      </p:sp>
      <p:sp>
        <p:nvSpPr>
          <p:cNvPr id="81" name="Shape 81"/>
          <p:cNvSpPr txBox="1">
            <a:spLocks noGrp="1"/>
          </p:cNvSpPr>
          <p:nvPr>
            <p:ph type="body" idx="2"/>
          </p:nvPr>
        </p:nvSpPr>
        <p:spPr>
          <a:xfrm>
            <a:off x="650875" y="3092450"/>
            <a:ext cx="5745163" cy="5619750"/>
          </a:xfrm>
          <a:prstGeom prst="rect">
            <a:avLst/>
          </a:prstGeom>
          <a:noFill/>
          <a:ln>
            <a:noFill/>
          </a:ln>
        </p:spPr>
        <p:txBody>
          <a:bodyPr spcFirstLastPara="1" wrap="square" lIns="50800" tIns="50800" rIns="50800" bIns="50800" anchor="t" anchorCtr="0"/>
          <a:lstStyle>
            <a:lvl1pPr marL="457200" marR="0" lvl="0" indent="-228600" algn="ctr" rtl="0">
              <a:spcBef>
                <a:spcPts val="0"/>
              </a:spcBef>
              <a:spcAft>
                <a:spcPts val="0"/>
              </a:spcAft>
              <a:buSzPts val="1400"/>
              <a:buNone/>
              <a:defRPr sz="2400">
                <a:solidFill>
                  <a:srgbClr val="FF0080"/>
                </a:solidFill>
                <a:latin typeface="Arial"/>
                <a:ea typeface="Arial"/>
                <a:cs typeface="Arial"/>
                <a:sym typeface="Arial"/>
              </a:defRPr>
            </a:lvl1pPr>
            <a:lvl2pPr marL="914400" marR="0" lvl="1" indent="-228600" algn="ctr" rtl="0">
              <a:spcBef>
                <a:spcPts val="0"/>
              </a:spcBef>
              <a:spcAft>
                <a:spcPts val="0"/>
              </a:spcAft>
              <a:buSzPts val="1400"/>
              <a:buNone/>
              <a:defRPr sz="2000" b="0" i="0" u="none" strike="noStrike" cap="none">
                <a:solidFill>
                  <a:srgbClr val="FF0080"/>
                </a:solidFill>
                <a:latin typeface="Arial"/>
                <a:ea typeface="Arial"/>
                <a:cs typeface="Arial"/>
                <a:sym typeface="Arial"/>
              </a:defRPr>
            </a:lvl2pPr>
            <a:lvl3pPr marL="1371600" marR="0" lvl="2" indent="-228600" algn="ctr" rtl="0">
              <a:spcBef>
                <a:spcPts val="0"/>
              </a:spcBef>
              <a:spcAft>
                <a:spcPts val="0"/>
              </a:spcAft>
              <a:buSzPts val="1400"/>
              <a:buNone/>
              <a:defRPr sz="1800" b="0" i="0" u="none" strike="noStrike" cap="none">
                <a:solidFill>
                  <a:srgbClr val="FF0080"/>
                </a:solidFill>
                <a:latin typeface="Arial"/>
                <a:ea typeface="Arial"/>
                <a:cs typeface="Arial"/>
                <a:sym typeface="Arial"/>
              </a:defRPr>
            </a:lvl3pPr>
            <a:lvl4pPr marL="1828800" marR="0" lvl="3" indent="-228600" algn="ctr" rtl="0">
              <a:spcBef>
                <a:spcPts val="0"/>
              </a:spcBef>
              <a:spcAft>
                <a:spcPts val="0"/>
              </a:spcAft>
              <a:buSzPts val="1400"/>
              <a:buNone/>
              <a:defRPr sz="1600" b="0" i="0" u="none" strike="noStrike" cap="none">
                <a:solidFill>
                  <a:srgbClr val="FF0080"/>
                </a:solidFill>
                <a:latin typeface="Arial"/>
                <a:ea typeface="Arial"/>
                <a:cs typeface="Arial"/>
                <a:sym typeface="Arial"/>
              </a:defRPr>
            </a:lvl4pPr>
            <a:lvl5pPr marL="2286000" marR="0" lvl="4" indent="-228600" algn="ctr" rtl="0">
              <a:spcBef>
                <a:spcPts val="0"/>
              </a:spcBef>
              <a:spcAft>
                <a:spcPts val="0"/>
              </a:spcAft>
              <a:buSzPts val="1400"/>
              <a:buNone/>
              <a:defRPr sz="1600" b="0" i="0" u="none" strike="noStrike" cap="none">
                <a:solidFill>
                  <a:srgbClr val="FF0080"/>
                </a:solidFill>
                <a:latin typeface="Arial"/>
                <a:ea typeface="Arial"/>
                <a:cs typeface="Arial"/>
                <a:sym typeface="Arial"/>
              </a:defRPr>
            </a:lvl5pPr>
            <a:lvl6pPr marL="2743200" marR="0" lvl="5" indent="-228600" algn="ctr" rtl="0">
              <a:spcBef>
                <a:spcPts val="0"/>
              </a:spcBef>
              <a:spcAft>
                <a:spcPts val="0"/>
              </a:spcAft>
              <a:buSzPts val="1400"/>
              <a:buNone/>
              <a:defRPr sz="1600" b="0" i="0" u="none" strike="noStrike" cap="none">
                <a:solidFill>
                  <a:srgbClr val="FF0080"/>
                </a:solidFill>
                <a:latin typeface="Arial"/>
                <a:ea typeface="Arial"/>
                <a:cs typeface="Arial"/>
                <a:sym typeface="Arial"/>
              </a:defRPr>
            </a:lvl6pPr>
            <a:lvl7pPr marL="3200400" marR="0" lvl="6" indent="-228600" algn="ctr" rtl="0">
              <a:spcBef>
                <a:spcPts val="0"/>
              </a:spcBef>
              <a:spcAft>
                <a:spcPts val="0"/>
              </a:spcAft>
              <a:buSzPts val="1400"/>
              <a:buNone/>
              <a:defRPr sz="1600" b="0" i="0" u="none" strike="noStrike" cap="none">
                <a:solidFill>
                  <a:srgbClr val="FF0080"/>
                </a:solidFill>
                <a:latin typeface="Arial"/>
                <a:ea typeface="Arial"/>
                <a:cs typeface="Arial"/>
                <a:sym typeface="Arial"/>
              </a:defRPr>
            </a:lvl7pPr>
            <a:lvl8pPr marL="3657600" marR="0" lvl="7" indent="-228600" algn="ctr" rtl="0">
              <a:spcBef>
                <a:spcPts val="0"/>
              </a:spcBef>
              <a:spcAft>
                <a:spcPts val="0"/>
              </a:spcAft>
              <a:buSzPts val="1400"/>
              <a:buNone/>
              <a:defRPr sz="1600" b="0" i="0" u="none" strike="noStrike" cap="none">
                <a:solidFill>
                  <a:srgbClr val="FF0080"/>
                </a:solidFill>
                <a:latin typeface="Arial"/>
                <a:ea typeface="Arial"/>
                <a:cs typeface="Arial"/>
                <a:sym typeface="Arial"/>
              </a:defRPr>
            </a:lvl8pPr>
            <a:lvl9pPr marL="4114800" marR="0" lvl="8" indent="-228600" algn="ctr" rtl="0">
              <a:spcBef>
                <a:spcPts val="0"/>
              </a:spcBef>
              <a:spcAft>
                <a:spcPts val="0"/>
              </a:spcAft>
              <a:buSzPts val="1400"/>
              <a:buNone/>
              <a:defRPr sz="1600" b="0" i="0" u="none" strike="noStrike" cap="none">
                <a:solidFill>
                  <a:srgbClr val="FF0080"/>
                </a:solidFill>
                <a:latin typeface="Arial"/>
                <a:ea typeface="Arial"/>
                <a:cs typeface="Arial"/>
                <a:sym typeface="Arial"/>
              </a:defRPr>
            </a:lvl9pPr>
          </a:lstStyle>
          <a:p>
            <a:endParaRPr/>
          </a:p>
        </p:txBody>
      </p:sp>
      <p:sp>
        <p:nvSpPr>
          <p:cNvPr id="82" name="Shape 82"/>
          <p:cNvSpPr txBox="1">
            <a:spLocks noGrp="1"/>
          </p:cNvSpPr>
          <p:nvPr>
            <p:ph type="body" idx="3"/>
          </p:nvPr>
        </p:nvSpPr>
        <p:spPr>
          <a:xfrm>
            <a:off x="6605588" y="2182813"/>
            <a:ext cx="5748337" cy="909637"/>
          </a:xfrm>
          <a:prstGeom prst="rect">
            <a:avLst/>
          </a:prstGeom>
          <a:noFill/>
          <a:ln>
            <a:noFill/>
          </a:ln>
        </p:spPr>
        <p:txBody>
          <a:bodyPr spcFirstLastPara="1" wrap="square" lIns="50800" tIns="50800" rIns="50800" bIns="50800" anchor="b" anchorCtr="0"/>
          <a:lstStyle>
            <a:lvl1pPr marL="457200" marR="0" lvl="0" indent="-228600" algn="ctr" rtl="0">
              <a:spcBef>
                <a:spcPts val="0"/>
              </a:spcBef>
              <a:spcAft>
                <a:spcPts val="0"/>
              </a:spcAft>
              <a:buClr>
                <a:srgbClr val="FF0080"/>
              </a:buClr>
              <a:buSzPts val="2400"/>
              <a:buFont typeface="Arial"/>
              <a:buNone/>
              <a:defRPr sz="2400" b="1">
                <a:solidFill>
                  <a:srgbClr val="FF0080"/>
                </a:solidFill>
                <a:latin typeface="Arial"/>
                <a:ea typeface="Arial"/>
                <a:cs typeface="Arial"/>
                <a:sym typeface="Arial"/>
              </a:defRPr>
            </a:lvl1pPr>
            <a:lvl2pPr marL="914400" marR="0" lvl="1" indent="-228600" algn="ctr" rtl="0">
              <a:spcBef>
                <a:spcPts val="0"/>
              </a:spcBef>
              <a:spcAft>
                <a:spcPts val="0"/>
              </a:spcAft>
              <a:buClr>
                <a:srgbClr val="FF0080"/>
              </a:buClr>
              <a:buSzPts val="2000"/>
              <a:buFont typeface="Arial"/>
              <a:buNone/>
              <a:defRPr sz="2000" b="1" i="0" u="none" strike="noStrike" cap="none">
                <a:solidFill>
                  <a:srgbClr val="FF0080"/>
                </a:solidFill>
                <a:latin typeface="Arial"/>
                <a:ea typeface="Arial"/>
                <a:cs typeface="Arial"/>
                <a:sym typeface="Arial"/>
              </a:defRPr>
            </a:lvl2pPr>
            <a:lvl3pPr marL="1371600" marR="0" lvl="2" indent="-228600" algn="ctr" rtl="0">
              <a:spcBef>
                <a:spcPts val="0"/>
              </a:spcBef>
              <a:spcAft>
                <a:spcPts val="0"/>
              </a:spcAft>
              <a:buClr>
                <a:srgbClr val="FF0080"/>
              </a:buClr>
              <a:buSzPts val="1800"/>
              <a:buFont typeface="Arial"/>
              <a:buNone/>
              <a:defRPr sz="1800" b="1" i="0" u="none" strike="noStrike" cap="none">
                <a:solidFill>
                  <a:srgbClr val="FF0080"/>
                </a:solidFill>
                <a:latin typeface="Arial"/>
                <a:ea typeface="Arial"/>
                <a:cs typeface="Arial"/>
                <a:sym typeface="Arial"/>
              </a:defRPr>
            </a:lvl3pPr>
            <a:lvl4pPr marL="1828800" marR="0" lvl="3" indent="-228600" algn="ctr" rtl="0">
              <a:spcBef>
                <a:spcPts val="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4pPr>
            <a:lvl5pPr marL="2286000" marR="0" lvl="4" indent="-228600" algn="ctr" rtl="0">
              <a:spcBef>
                <a:spcPts val="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5pPr>
            <a:lvl6pPr marL="2743200" marR="0" lvl="5" indent="-228600" algn="ctr" rtl="0">
              <a:spcBef>
                <a:spcPts val="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6pPr>
            <a:lvl7pPr marL="3200400" marR="0" lvl="6" indent="-228600" algn="ctr" rtl="0">
              <a:spcBef>
                <a:spcPts val="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7pPr>
            <a:lvl8pPr marL="3657600" marR="0" lvl="7" indent="-228600" algn="ctr" rtl="0">
              <a:spcBef>
                <a:spcPts val="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8pPr>
            <a:lvl9pPr marL="4114800" marR="0" lvl="8" indent="-228600" algn="ctr" rtl="0">
              <a:spcBef>
                <a:spcPts val="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9pPr>
          </a:lstStyle>
          <a:p>
            <a:endParaRPr/>
          </a:p>
        </p:txBody>
      </p:sp>
      <p:sp>
        <p:nvSpPr>
          <p:cNvPr id="83" name="Shape 83"/>
          <p:cNvSpPr txBox="1">
            <a:spLocks noGrp="1"/>
          </p:cNvSpPr>
          <p:nvPr>
            <p:ph type="body" idx="4"/>
          </p:nvPr>
        </p:nvSpPr>
        <p:spPr>
          <a:xfrm>
            <a:off x="6605588" y="3092450"/>
            <a:ext cx="5748337" cy="5619750"/>
          </a:xfrm>
          <a:prstGeom prst="rect">
            <a:avLst/>
          </a:prstGeom>
          <a:noFill/>
          <a:ln>
            <a:noFill/>
          </a:ln>
        </p:spPr>
        <p:txBody>
          <a:bodyPr spcFirstLastPara="1" wrap="square" lIns="50800" tIns="50800" rIns="50800" bIns="50800" anchor="t" anchorCtr="0"/>
          <a:lstStyle>
            <a:lvl1pPr marL="457200" marR="0" lvl="0" indent="-228600" algn="ctr" rtl="0">
              <a:spcBef>
                <a:spcPts val="0"/>
              </a:spcBef>
              <a:spcAft>
                <a:spcPts val="0"/>
              </a:spcAft>
              <a:buSzPts val="1400"/>
              <a:buNone/>
              <a:defRPr sz="2400">
                <a:solidFill>
                  <a:srgbClr val="FF0080"/>
                </a:solidFill>
                <a:latin typeface="Arial"/>
                <a:ea typeface="Arial"/>
                <a:cs typeface="Arial"/>
                <a:sym typeface="Arial"/>
              </a:defRPr>
            </a:lvl1pPr>
            <a:lvl2pPr marL="914400" marR="0" lvl="1" indent="-228600" algn="ctr" rtl="0">
              <a:spcBef>
                <a:spcPts val="0"/>
              </a:spcBef>
              <a:spcAft>
                <a:spcPts val="0"/>
              </a:spcAft>
              <a:buSzPts val="1400"/>
              <a:buNone/>
              <a:defRPr sz="2000" b="0" i="0" u="none" strike="noStrike" cap="none">
                <a:solidFill>
                  <a:srgbClr val="FF0080"/>
                </a:solidFill>
                <a:latin typeface="Arial"/>
                <a:ea typeface="Arial"/>
                <a:cs typeface="Arial"/>
                <a:sym typeface="Arial"/>
              </a:defRPr>
            </a:lvl2pPr>
            <a:lvl3pPr marL="1371600" marR="0" lvl="2" indent="-228600" algn="ctr" rtl="0">
              <a:spcBef>
                <a:spcPts val="0"/>
              </a:spcBef>
              <a:spcAft>
                <a:spcPts val="0"/>
              </a:spcAft>
              <a:buSzPts val="1400"/>
              <a:buNone/>
              <a:defRPr sz="1800" b="0" i="0" u="none" strike="noStrike" cap="none">
                <a:solidFill>
                  <a:srgbClr val="FF0080"/>
                </a:solidFill>
                <a:latin typeface="Arial"/>
                <a:ea typeface="Arial"/>
                <a:cs typeface="Arial"/>
                <a:sym typeface="Arial"/>
              </a:defRPr>
            </a:lvl3pPr>
            <a:lvl4pPr marL="1828800" marR="0" lvl="3" indent="-228600" algn="ctr" rtl="0">
              <a:spcBef>
                <a:spcPts val="0"/>
              </a:spcBef>
              <a:spcAft>
                <a:spcPts val="0"/>
              </a:spcAft>
              <a:buSzPts val="1400"/>
              <a:buNone/>
              <a:defRPr sz="1600" b="0" i="0" u="none" strike="noStrike" cap="none">
                <a:solidFill>
                  <a:srgbClr val="FF0080"/>
                </a:solidFill>
                <a:latin typeface="Arial"/>
                <a:ea typeface="Arial"/>
                <a:cs typeface="Arial"/>
                <a:sym typeface="Arial"/>
              </a:defRPr>
            </a:lvl4pPr>
            <a:lvl5pPr marL="2286000" marR="0" lvl="4" indent="-228600" algn="ctr" rtl="0">
              <a:spcBef>
                <a:spcPts val="0"/>
              </a:spcBef>
              <a:spcAft>
                <a:spcPts val="0"/>
              </a:spcAft>
              <a:buSzPts val="1400"/>
              <a:buNone/>
              <a:defRPr sz="1600" b="0" i="0" u="none" strike="noStrike" cap="none">
                <a:solidFill>
                  <a:srgbClr val="FF0080"/>
                </a:solidFill>
                <a:latin typeface="Arial"/>
                <a:ea typeface="Arial"/>
                <a:cs typeface="Arial"/>
                <a:sym typeface="Arial"/>
              </a:defRPr>
            </a:lvl5pPr>
            <a:lvl6pPr marL="2743200" marR="0" lvl="5" indent="-228600" algn="ctr" rtl="0">
              <a:spcBef>
                <a:spcPts val="0"/>
              </a:spcBef>
              <a:spcAft>
                <a:spcPts val="0"/>
              </a:spcAft>
              <a:buSzPts val="1400"/>
              <a:buNone/>
              <a:defRPr sz="1600" b="0" i="0" u="none" strike="noStrike" cap="none">
                <a:solidFill>
                  <a:srgbClr val="FF0080"/>
                </a:solidFill>
                <a:latin typeface="Arial"/>
                <a:ea typeface="Arial"/>
                <a:cs typeface="Arial"/>
                <a:sym typeface="Arial"/>
              </a:defRPr>
            </a:lvl6pPr>
            <a:lvl7pPr marL="3200400" marR="0" lvl="6" indent="-228600" algn="ctr" rtl="0">
              <a:spcBef>
                <a:spcPts val="0"/>
              </a:spcBef>
              <a:spcAft>
                <a:spcPts val="0"/>
              </a:spcAft>
              <a:buSzPts val="1400"/>
              <a:buNone/>
              <a:defRPr sz="1600" b="0" i="0" u="none" strike="noStrike" cap="none">
                <a:solidFill>
                  <a:srgbClr val="FF0080"/>
                </a:solidFill>
                <a:latin typeface="Arial"/>
                <a:ea typeface="Arial"/>
                <a:cs typeface="Arial"/>
                <a:sym typeface="Arial"/>
              </a:defRPr>
            </a:lvl7pPr>
            <a:lvl8pPr marL="3657600" marR="0" lvl="7" indent="-228600" algn="ctr" rtl="0">
              <a:spcBef>
                <a:spcPts val="0"/>
              </a:spcBef>
              <a:spcAft>
                <a:spcPts val="0"/>
              </a:spcAft>
              <a:buSzPts val="1400"/>
              <a:buNone/>
              <a:defRPr sz="1600" b="0" i="0" u="none" strike="noStrike" cap="none">
                <a:solidFill>
                  <a:srgbClr val="FF0080"/>
                </a:solidFill>
                <a:latin typeface="Arial"/>
                <a:ea typeface="Arial"/>
                <a:cs typeface="Arial"/>
                <a:sym typeface="Arial"/>
              </a:defRPr>
            </a:lvl8pPr>
            <a:lvl9pPr marL="4114800" marR="0" lvl="8" indent="-228600" algn="ctr" rtl="0">
              <a:spcBef>
                <a:spcPts val="0"/>
              </a:spcBef>
              <a:spcAft>
                <a:spcPts val="0"/>
              </a:spcAft>
              <a:buSzPts val="1400"/>
              <a:buNone/>
              <a:defRPr sz="1600" b="0" i="0" u="none" strike="noStrike" cap="none">
                <a:solidFill>
                  <a:srgbClr val="FF008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rot="5400000">
            <a:off x="7673181" y="4031457"/>
            <a:ext cx="6435725" cy="2925762"/>
          </a:xfrm>
          <a:prstGeom prst="rect">
            <a:avLst/>
          </a:prstGeom>
          <a:noFill/>
          <a:ln>
            <a:noFill/>
          </a:ln>
        </p:spPr>
        <p:txBody>
          <a:bodyPr spcFirstLastPara="1" wrap="square" lIns="50800" tIns="50800" rIns="50800" bIns="50800" anchor="ctr" anchorCtr="0"/>
          <a:lstStyle>
            <a:lvl1pPr marR="0" lvl="0" algn="ctr" rtl="0">
              <a:spcBef>
                <a:spcPts val="0"/>
              </a:spcBef>
              <a:spcAft>
                <a:spcPts val="0"/>
              </a:spcAft>
              <a:buSzPts val="1400"/>
              <a:buNone/>
              <a:defRPr sz="9600" b="0"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96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96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96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96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96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96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96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9600" b="0" i="0" u="none" strike="noStrike" cap="none">
                <a:solidFill>
                  <a:srgbClr val="FF0080"/>
                </a:solidFill>
                <a:latin typeface="Arial"/>
                <a:ea typeface="Arial"/>
                <a:cs typeface="Arial"/>
                <a:sym typeface="Arial"/>
              </a:defRPr>
            </a:lvl9pPr>
          </a:lstStyle>
          <a:p>
            <a:endParaRPr/>
          </a:p>
        </p:txBody>
      </p:sp>
      <p:sp>
        <p:nvSpPr>
          <p:cNvPr id="20" name="Shape 20"/>
          <p:cNvSpPr txBox="1">
            <a:spLocks noGrp="1"/>
          </p:cNvSpPr>
          <p:nvPr>
            <p:ph type="body" idx="1"/>
          </p:nvPr>
        </p:nvSpPr>
        <p:spPr>
          <a:xfrm rot="5400000">
            <a:off x="1745457" y="1181894"/>
            <a:ext cx="6435725" cy="8624888"/>
          </a:xfrm>
          <a:prstGeom prst="rect">
            <a:avLst/>
          </a:prstGeom>
          <a:noFill/>
          <a:ln>
            <a:noFill/>
          </a:ln>
        </p:spPr>
        <p:txBody>
          <a:bodyPr spcFirstLastPara="1" wrap="square" lIns="91425" tIns="45700" rIns="91425" bIns="45700" anchor="t" anchorCtr="0"/>
          <a:lstStyle>
            <a:lvl1pPr marL="457200" marR="0" lvl="0"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1pPr>
            <a:lvl2pPr marL="914400" marR="0" lvl="1"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2pPr>
            <a:lvl3pPr marL="1371600" marR="0" lvl="2"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3pPr>
            <a:lvl4pPr marL="1828800" marR="0" lvl="3"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4pPr>
            <a:lvl5pPr marL="2286000" marR="0" lvl="4"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5pPr>
            <a:lvl6pPr marL="2743200" marR="0" lvl="5"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6pPr>
            <a:lvl7pPr marL="3200400" marR="0" lvl="6"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7pPr>
            <a:lvl8pPr marL="3657600" marR="0" lvl="7"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8pPr>
            <a:lvl9pPr marL="4114800" marR="0" lvl="8"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1473200" y="1638300"/>
            <a:ext cx="10274300" cy="3302000"/>
          </a:xfrm>
          <a:prstGeom prst="rect">
            <a:avLst/>
          </a:prstGeom>
          <a:noFill/>
          <a:ln>
            <a:noFill/>
          </a:ln>
        </p:spPr>
        <p:txBody>
          <a:bodyPr spcFirstLastPara="1" wrap="square" lIns="50800" tIns="50800" rIns="50800" bIns="50800" anchor="b" anchorCtr="0"/>
          <a:lstStyle>
            <a:lvl1pPr marR="0" lvl="0" algn="ctr" rtl="0">
              <a:spcBef>
                <a:spcPts val="0"/>
              </a:spcBef>
              <a:spcAft>
                <a:spcPts val="0"/>
              </a:spcAft>
              <a:buSzPts val="1400"/>
              <a:buNone/>
              <a:defRPr sz="9600" b="0"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96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96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96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96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96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96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96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9600" b="0" i="0" u="none" strike="noStrike" cap="none">
                <a:solidFill>
                  <a:srgbClr val="FF0080"/>
                </a:solidFill>
                <a:latin typeface="Arial"/>
                <a:ea typeface="Arial"/>
                <a:cs typeface="Arial"/>
                <a:sym typeface="Arial"/>
              </a:defRPr>
            </a:lvl9pPr>
          </a:lstStyle>
          <a:p>
            <a:endParaRPr/>
          </a:p>
        </p:txBody>
      </p:sp>
      <p:sp>
        <p:nvSpPr>
          <p:cNvPr id="86" name="Shape 86"/>
          <p:cNvSpPr txBox="1">
            <a:spLocks noGrp="1"/>
          </p:cNvSpPr>
          <p:nvPr>
            <p:ph type="body" idx="1"/>
          </p:nvPr>
        </p:nvSpPr>
        <p:spPr>
          <a:xfrm>
            <a:off x="1473200" y="4965700"/>
            <a:ext cx="5060950" cy="1130300"/>
          </a:xfrm>
          <a:prstGeom prst="rect">
            <a:avLst/>
          </a:prstGeom>
          <a:noFill/>
          <a:ln>
            <a:noFill/>
          </a:ln>
        </p:spPr>
        <p:txBody>
          <a:bodyPr spcFirstLastPara="1" wrap="square" lIns="50800" tIns="50800" rIns="50800" bIns="50800" anchor="t" anchorCtr="0"/>
          <a:lstStyle>
            <a:lvl1pPr marL="457200" marR="0" lvl="0" indent="-228600" algn="ctr" rtl="0">
              <a:spcBef>
                <a:spcPts val="0"/>
              </a:spcBef>
              <a:spcAft>
                <a:spcPts val="0"/>
              </a:spcAft>
              <a:buSzPts val="1400"/>
              <a:buNone/>
              <a:defRPr sz="2800">
                <a:solidFill>
                  <a:srgbClr val="FF0080"/>
                </a:solidFill>
                <a:latin typeface="Arial"/>
                <a:ea typeface="Arial"/>
                <a:cs typeface="Arial"/>
                <a:sym typeface="Arial"/>
              </a:defRPr>
            </a:lvl1pPr>
            <a:lvl2pPr marL="914400" marR="0" lvl="1" indent="-228600" algn="ctr" rtl="0">
              <a:spcBef>
                <a:spcPts val="0"/>
              </a:spcBef>
              <a:spcAft>
                <a:spcPts val="0"/>
              </a:spcAft>
              <a:buSzPts val="1400"/>
              <a:buNone/>
              <a:defRPr sz="2400" b="0" i="0" u="none" strike="noStrike" cap="none">
                <a:solidFill>
                  <a:srgbClr val="FF0080"/>
                </a:solidFill>
                <a:latin typeface="Arial"/>
                <a:ea typeface="Arial"/>
                <a:cs typeface="Arial"/>
                <a:sym typeface="Arial"/>
              </a:defRPr>
            </a:lvl2pPr>
            <a:lvl3pPr marL="1371600" marR="0" lvl="2" indent="-228600" algn="ctr" rtl="0">
              <a:spcBef>
                <a:spcPts val="0"/>
              </a:spcBef>
              <a:spcAft>
                <a:spcPts val="0"/>
              </a:spcAft>
              <a:buSzPts val="1400"/>
              <a:buNone/>
              <a:defRPr sz="2000" b="0" i="0" u="none" strike="noStrike" cap="none">
                <a:solidFill>
                  <a:srgbClr val="FF0080"/>
                </a:solidFill>
                <a:latin typeface="Arial"/>
                <a:ea typeface="Arial"/>
                <a:cs typeface="Arial"/>
                <a:sym typeface="Arial"/>
              </a:defRPr>
            </a:lvl3pPr>
            <a:lvl4pPr marL="1828800" marR="0" lvl="3" indent="-228600" algn="ctr" rtl="0">
              <a:spcBef>
                <a:spcPts val="0"/>
              </a:spcBef>
              <a:spcAft>
                <a:spcPts val="0"/>
              </a:spcAft>
              <a:buSzPts val="1400"/>
              <a:buNone/>
              <a:defRPr sz="1800" b="0" i="0" u="none" strike="noStrike" cap="none">
                <a:solidFill>
                  <a:srgbClr val="FF0080"/>
                </a:solidFill>
                <a:latin typeface="Arial"/>
                <a:ea typeface="Arial"/>
                <a:cs typeface="Arial"/>
                <a:sym typeface="Arial"/>
              </a:defRPr>
            </a:lvl4pPr>
            <a:lvl5pPr marL="2286000" marR="0" lvl="4" indent="-228600" algn="ctr" rtl="0">
              <a:spcBef>
                <a:spcPts val="0"/>
              </a:spcBef>
              <a:spcAft>
                <a:spcPts val="0"/>
              </a:spcAft>
              <a:buSzPts val="1400"/>
              <a:buNone/>
              <a:defRPr sz="1800" b="0" i="0" u="none" strike="noStrike" cap="none">
                <a:solidFill>
                  <a:srgbClr val="FF0080"/>
                </a:solidFill>
                <a:latin typeface="Arial"/>
                <a:ea typeface="Arial"/>
                <a:cs typeface="Arial"/>
                <a:sym typeface="Arial"/>
              </a:defRPr>
            </a:lvl5pPr>
            <a:lvl6pPr marL="2743200" marR="0" lvl="5" indent="-228600" algn="ctr" rtl="0">
              <a:spcBef>
                <a:spcPts val="0"/>
              </a:spcBef>
              <a:spcAft>
                <a:spcPts val="0"/>
              </a:spcAft>
              <a:buSzPts val="1400"/>
              <a:buNone/>
              <a:defRPr sz="1800" b="0" i="0" u="none" strike="noStrike" cap="none">
                <a:solidFill>
                  <a:srgbClr val="FF0080"/>
                </a:solidFill>
                <a:latin typeface="Arial"/>
                <a:ea typeface="Arial"/>
                <a:cs typeface="Arial"/>
                <a:sym typeface="Arial"/>
              </a:defRPr>
            </a:lvl6pPr>
            <a:lvl7pPr marL="3200400" marR="0" lvl="6" indent="-228600" algn="ctr" rtl="0">
              <a:spcBef>
                <a:spcPts val="0"/>
              </a:spcBef>
              <a:spcAft>
                <a:spcPts val="0"/>
              </a:spcAft>
              <a:buSzPts val="1400"/>
              <a:buNone/>
              <a:defRPr sz="1800" b="0" i="0" u="none" strike="noStrike" cap="none">
                <a:solidFill>
                  <a:srgbClr val="FF0080"/>
                </a:solidFill>
                <a:latin typeface="Arial"/>
                <a:ea typeface="Arial"/>
                <a:cs typeface="Arial"/>
                <a:sym typeface="Arial"/>
              </a:defRPr>
            </a:lvl7pPr>
            <a:lvl8pPr marL="3657600" marR="0" lvl="7" indent="-228600" algn="ctr" rtl="0">
              <a:spcBef>
                <a:spcPts val="0"/>
              </a:spcBef>
              <a:spcAft>
                <a:spcPts val="0"/>
              </a:spcAft>
              <a:buSzPts val="1400"/>
              <a:buNone/>
              <a:defRPr sz="1800" b="0" i="0" u="none" strike="noStrike" cap="none">
                <a:solidFill>
                  <a:srgbClr val="FF0080"/>
                </a:solidFill>
                <a:latin typeface="Arial"/>
                <a:ea typeface="Arial"/>
                <a:cs typeface="Arial"/>
                <a:sym typeface="Arial"/>
              </a:defRPr>
            </a:lvl8pPr>
            <a:lvl9pPr marL="4114800" marR="0" lvl="8" indent="-228600" algn="ctr" rtl="0">
              <a:spcBef>
                <a:spcPts val="0"/>
              </a:spcBef>
              <a:spcAft>
                <a:spcPts val="0"/>
              </a:spcAft>
              <a:buSzPts val="1400"/>
              <a:buNone/>
              <a:defRPr sz="1800" b="0" i="0" u="none" strike="noStrike" cap="none">
                <a:solidFill>
                  <a:srgbClr val="FF0080"/>
                </a:solidFill>
                <a:latin typeface="Arial"/>
                <a:ea typeface="Arial"/>
                <a:cs typeface="Arial"/>
                <a:sym typeface="Arial"/>
              </a:defRPr>
            </a:lvl9pPr>
          </a:lstStyle>
          <a:p>
            <a:endParaRPr/>
          </a:p>
        </p:txBody>
      </p:sp>
      <p:sp>
        <p:nvSpPr>
          <p:cNvPr id="87" name="Shape 87"/>
          <p:cNvSpPr txBox="1">
            <a:spLocks noGrp="1"/>
          </p:cNvSpPr>
          <p:nvPr>
            <p:ph type="body" idx="2"/>
          </p:nvPr>
        </p:nvSpPr>
        <p:spPr>
          <a:xfrm>
            <a:off x="6686550" y="4965700"/>
            <a:ext cx="5060950" cy="1130300"/>
          </a:xfrm>
          <a:prstGeom prst="rect">
            <a:avLst/>
          </a:prstGeom>
          <a:noFill/>
          <a:ln>
            <a:noFill/>
          </a:ln>
        </p:spPr>
        <p:txBody>
          <a:bodyPr spcFirstLastPara="1" wrap="square" lIns="50800" tIns="50800" rIns="50800" bIns="50800" anchor="t" anchorCtr="0"/>
          <a:lstStyle>
            <a:lvl1pPr marL="457200" marR="0" lvl="0" indent="-228600" algn="ctr" rtl="0">
              <a:spcBef>
                <a:spcPts val="0"/>
              </a:spcBef>
              <a:spcAft>
                <a:spcPts val="0"/>
              </a:spcAft>
              <a:buSzPts val="1400"/>
              <a:buNone/>
              <a:defRPr sz="2800">
                <a:solidFill>
                  <a:srgbClr val="FF0080"/>
                </a:solidFill>
                <a:latin typeface="Arial"/>
                <a:ea typeface="Arial"/>
                <a:cs typeface="Arial"/>
                <a:sym typeface="Arial"/>
              </a:defRPr>
            </a:lvl1pPr>
            <a:lvl2pPr marL="914400" marR="0" lvl="1" indent="-228600" algn="ctr" rtl="0">
              <a:spcBef>
                <a:spcPts val="0"/>
              </a:spcBef>
              <a:spcAft>
                <a:spcPts val="0"/>
              </a:spcAft>
              <a:buSzPts val="1400"/>
              <a:buNone/>
              <a:defRPr sz="2400" b="0" i="0" u="none" strike="noStrike" cap="none">
                <a:solidFill>
                  <a:srgbClr val="FF0080"/>
                </a:solidFill>
                <a:latin typeface="Arial"/>
                <a:ea typeface="Arial"/>
                <a:cs typeface="Arial"/>
                <a:sym typeface="Arial"/>
              </a:defRPr>
            </a:lvl2pPr>
            <a:lvl3pPr marL="1371600" marR="0" lvl="2" indent="-228600" algn="ctr" rtl="0">
              <a:spcBef>
                <a:spcPts val="0"/>
              </a:spcBef>
              <a:spcAft>
                <a:spcPts val="0"/>
              </a:spcAft>
              <a:buSzPts val="1400"/>
              <a:buNone/>
              <a:defRPr sz="2000" b="0" i="0" u="none" strike="noStrike" cap="none">
                <a:solidFill>
                  <a:srgbClr val="FF0080"/>
                </a:solidFill>
                <a:latin typeface="Arial"/>
                <a:ea typeface="Arial"/>
                <a:cs typeface="Arial"/>
                <a:sym typeface="Arial"/>
              </a:defRPr>
            </a:lvl3pPr>
            <a:lvl4pPr marL="1828800" marR="0" lvl="3" indent="-228600" algn="ctr" rtl="0">
              <a:spcBef>
                <a:spcPts val="0"/>
              </a:spcBef>
              <a:spcAft>
                <a:spcPts val="0"/>
              </a:spcAft>
              <a:buSzPts val="1400"/>
              <a:buNone/>
              <a:defRPr sz="1800" b="0" i="0" u="none" strike="noStrike" cap="none">
                <a:solidFill>
                  <a:srgbClr val="FF0080"/>
                </a:solidFill>
                <a:latin typeface="Arial"/>
                <a:ea typeface="Arial"/>
                <a:cs typeface="Arial"/>
                <a:sym typeface="Arial"/>
              </a:defRPr>
            </a:lvl4pPr>
            <a:lvl5pPr marL="2286000" marR="0" lvl="4" indent="-228600" algn="ctr" rtl="0">
              <a:spcBef>
                <a:spcPts val="0"/>
              </a:spcBef>
              <a:spcAft>
                <a:spcPts val="0"/>
              </a:spcAft>
              <a:buSzPts val="1400"/>
              <a:buNone/>
              <a:defRPr sz="1800" b="0" i="0" u="none" strike="noStrike" cap="none">
                <a:solidFill>
                  <a:srgbClr val="FF0080"/>
                </a:solidFill>
                <a:latin typeface="Arial"/>
                <a:ea typeface="Arial"/>
                <a:cs typeface="Arial"/>
                <a:sym typeface="Arial"/>
              </a:defRPr>
            </a:lvl5pPr>
            <a:lvl6pPr marL="2743200" marR="0" lvl="5" indent="-228600" algn="ctr" rtl="0">
              <a:spcBef>
                <a:spcPts val="0"/>
              </a:spcBef>
              <a:spcAft>
                <a:spcPts val="0"/>
              </a:spcAft>
              <a:buSzPts val="1400"/>
              <a:buNone/>
              <a:defRPr sz="1800" b="0" i="0" u="none" strike="noStrike" cap="none">
                <a:solidFill>
                  <a:srgbClr val="FF0080"/>
                </a:solidFill>
                <a:latin typeface="Arial"/>
                <a:ea typeface="Arial"/>
                <a:cs typeface="Arial"/>
                <a:sym typeface="Arial"/>
              </a:defRPr>
            </a:lvl6pPr>
            <a:lvl7pPr marL="3200400" marR="0" lvl="6" indent="-228600" algn="ctr" rtl="0">
              <a:spcBef>
                <a:spcPts val="0"/>
              </a:spcBef>
              <a:spcAft>
                <a:spcPts val="0"/>
              </a:spcAft>
              <a:buSzPts val="1400"/>
              <a:buNone/>
              <a:defRPr sz="1800" b="0" i="0" u="none" strike="noStrike" cap="none">
                <a:solidFill>
                  <a:srgbClr val="FF0080"/>
                </a:solidFill>
                <a:latin typeface="Arial"/>
                <a:ea typeface="Arial"/>
                <a:cs typeface="Arial"/>
                <a:sym typeface="Arial"/>
              </a:defRPr>
            </a:lvl7pPr>
            <a:lvl8pPr marL="3657600" marR="0" lvl="7" indent="-228600" algn="ctr" rtl="0">
              <a:spcBef>
                <a:spcPts val="0"/>
              </a:spcBef>
              <a:spcAft>
                <a:spcPts val="0"/>
              </a:spcAft>
              <a:buSzPts val="1400"/>
              <a:buNone/>
              <a:defRPr sz="1800" b="0" i="0" u="none" strike="noStrike" cap="none">
                <a:solidFill>
                  <a:srgbClr val="FF0080"/>
                </a:solidFill>
                <a:latin typeface="Arial"/>
                <a:ea typeface="Arial"/>
                <a:cs typeface="Arial"/>
                <a:sym typeface="Arial"/>
              </a:defRPr>
            </a:lvl8pPr>
            <a:lvl9pPr marL="4114800" marR="0" lvl="8" indent="-228600" algn="ctr" rtl="0">
              <a:spcBef>
                <a:spcPts val="0"/>
              </a:spcBef>
              <a:spcAft>
                <a:spcPts val="0"/>
              </a:spcAft>
              <a:buSzPts val="1400"/>
              <a:buNone/>
              <a:defRPr sz="1800" b="0" i="0" u="none" strike="noStrike" cap="none">
                <a:solidFill>
                  <a:srgbClr val="FF0080"/>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027113" y="6267450"/>
            <a:ext cx="11053762" cy="1936750"/>
          </a:xfrm>
          <a:prstGeom prst="rect">
            <a:avLst/>
          </a:prstGeom>
          <a:noFill/>
          <a:ln>
            <a:noFill/>
          </a:ln>
        </p:spPr>
        <p:txBody>
          <a:bodyPr spcFirstLastPara="1" wrap="square" lIns="50800" tIns="50800" rIns="50800" bIns="50800" anchor="t" anchorCtr="0"/>
          <a:lstStyle>
            <a:lvl1pPr marR="0" lvl="0" algn="l" rtl="0">
              <a:spcBef>
                <a:spcPts val="0"/>
              </a:spcBef>
              <a:spcAft>
                <a:spcPts val="0"/>
              </a:spcAft>
              <a:buSzPts val="1400"/>
              <a:buNone/>
              <a:defRPr sz="4000" b="1"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96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96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96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96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96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96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96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9600" b="0" i="0" u="none" strike="noStrike" cap="none">
                <a:solidFill>
                  <a:srgbClr val="FF0080"/>
                </a:solidFill>
                <a:latin typeface="Arial"/>
                <a:ea typeface="Arial"/>
                <a:cs typeface="Arial"/>
                <a:sym typeface="Arial"/>
              </a:defRPr>
            </a:lvl9pPr>
          </a:lstStyle>
          <a:p>
            <a:endParaRPr/>
          </a:p>
        </p:txBody>
      </p:sp>
      <p:sp>
        <p:nvSpPr>
          <p:cNvPr id="90" name="Shape 90"/>
          <p:cNvSpPr txBox="1">
            <a:spLocks noGrp="1"/>
          </p:cNvSpPr>
          <p:nvPr>
            <p:ph type="body" idx="1"/>
          </p:nvPr>
        </p:nvSpPr>
        <p:spPr>
          <a:xfrm>
            <a:off x="1027113" y="4133850"/>
            <a:ext cx="11053762" cy="2133600"/>
          </a:xfrm>
          <a:prstGeom prst="rect">
            <a:avLst/>
          </a:prstGeom>
          <a:noFill/>
          <a:ln>
            <a:noFill/>
          </a:ln>
        </p:spPr>
        <p:txBody>
          <a:bodyPr spcFirstLastPara="1" wrap="square" lIns="50800" tIns="50800" rIns="50800" bIns="50800" anchor="b" anchorCtr="0"/>
          <a:lstStyle>
            <a:lvl1pPr marL="457200" marR="0" lvl="0" indent="-228600" algn="ctr" rtl="0">
              <a:spcBef>
                <a:spcPts val="0"/>
              </a:spcBef>
              <a:spcAft>
                <a:spcPts val="0"/>
              </a:spcAft>
              <a:buClr>
                <a:srgbClr val="FF0080"/>
              </a:buClr>
              <a:buSzPts val="2000"/>
              <a:buFont typeface="Arial"/>
              <a:buNone/>
              <a:defRPr sz="2000">
                <a:solidFill>
                  <a:srgbClr val="FF0080"/>
                </a:solidFill>
                <a:latin typeface="Arial"/>
                <a:ea typeface="Arial"/>
                <a:cs typeface="Arial"/>
                <a:sym typeface="Arial"/>
              </a:defRPr>
            </a:lvl1pPr>
            <a:lvl2pPr marL="914400" marR="0" lvl="1" indent="-228600" algn="ctr" rtl="0">
              <a:spcBef>
                <a:spcPts val="0"/>
              </a:spcBef>
              <a:spcAft>
                <a:spcPts val="0"/>
              </a:spcAft>
              <a:buClr>
                <a:srgbClr val="FF0080"/>
              </a:buClr>
              <a:buSzPts val="1800"/>
              <a:buFont typeface="Arial"/>
              <a:buNone/>
              <a:defRPr sz="1800" b="0" i="0" u="none" strike="noStrike" cap="none">
                <a:solidFill>
                  <a:srgbClr val="FF0080"/>
                </a:solidFill>
                <a:latin typeface="Arial"/>
                <a:ea typeface="Arial"/>
                <a:cs typeface="Arial"/>
                <a:sym typeface="Arial"/>
              </a:defRPr>
            </a:lvl2pPr>
            <a:lvl3pPr marL="1371600" marR="0" lvl="2" indent="-228600" algn="ctr" rtl="0">
              <a:spcBef>
                <a:spcPts val="0"/>
              </a:spcBef>
              <a:spcAft>
                <a:spcPts val="0"/>
              </a:spcAft>
              <a:buClr>
                <a:srgbClr val="FF0080"/>
              </a:buClr>
              <a:buSzPts val="1600"/>
              <a:buFont typeface="Arial"/>
              <a:buNone/>
              <a:defRPr sz="1600" b="0" i="0" u="none" strike="noStrike" cap="none">
                <a:solidFill>
                  <a:srgbClr val="FF0080"/>
                </a:solidFill>
                <a:latin typeface="Arial"/>
                <a:ea typeface="Arial"/>
                <a:cs typeface="Arial"/>
                <a:sym typeface="Arial"/>
              </a:defRPr>
            </a:lvl3pPr>
            <a:lvl4pPr marL="1828800" marR="0" lvl="3" indent="-228600" algn="ctr" rtl="0">
              <a:spcBef>
                <a:spcPts val="0"/>
              </a:spcBef>
              <a:spcAft>
                <a:spcPts val="0"/>
              </a:spcAft>
              <a:buClr>
                <a:srgbClr val="FF0080"/>
              </a:buClr>
              <a:buSzPts val="1400"/>
              <a:buFont typeface="Arial"/>
              <a:buNone/>
              <a:defRPr sz="1400" b="0" i="0" u="none" strike="noStrike" cap="none">
                <a:solidFill>
                  <a:srgbClr val="FF0080"/>
                </a:solidFill>
                <a:latin typeface="Arial"/>
                <a:ea typeface="Arial"/>
                <a:cs typeface="Arial"/>
                <a:sym typeface="Arial"/>
              </a:defRPr>
            </a:lvl4pPr>
            <a:lvl5pPr marL="2286000" marR="0" lvl="4" indent="-228600" algn="ctr" rtl="0">
              <a:spcBef>
                <a:spcPts val="0"/>
              </a:spcBef>
              <a:spcAft>
                <a:spcPts val="0"/>
              </a:spcAft>
              <a:buClr>
                <a:srgbClr val="FF0080"/>
              </a:buClr>
              <a:buSzPts val="1400"/>
              <a:buFont typeface="Arial"/>
              <a:buNone/>
              <a:defRPr sz="1400" b="0" i="0" u="none" strike="noStrike" cap="none">
                <a:solidFill>
                  <a:srgbClr val="FF0080"/>
                </a:solidFill>
                <a:latin typeface="Arial"/>
                <a:ea typeface="Arial"/>
                <a:cs typeface="Arial"/>
                <a:sym typeface="Arial"/>
              </a:defRPr>
            </a:lvl5pPr>
            <a:lvl6pPr marL="2743200" marR="0" lvl="5" indent="-228600" algn="ctr" rtl="0">
              <a:spcBef>
                <a:spcPts val="0"/>
              </a:spcBef>
              <a:spcAft>
                <a:spcPts val="0"/>
              </a:spcAft>
              <a:buClr>
                <a:srgbClr val="FF0080"/>
              </a:buClr>
              <a:buSzPts val="1400"/>
              <a:buFont typeface="Arial"/>
              <a:buNone/>
              <a:defRPr sz="1400" b="0" i="0" u="none" strike="noStrike" cap="none">
                <a:solidFill>
                  <a:srgbClr val="FF0080"/>
                </a:solidFill>
                <a:latin typeface="Arial"/>
                <a:ea typeface="Arial"/>
                <a:cs typeface="Arial"/>
                <a:sym typeface="Arial"/>
              </a:defRPr>
            </a:lvl6pPr>
            <a:lvl7pPr marL="3200400" marR="0" lvl="6" indent="-228600" algn="ctr" rtl="0">
              <a:spcBef>
                <a:spcPts val="0"/>
              </a:spcBef>
              <a:spcAft>
                <a:spcPts val="0"/>
              </a:spcAft>
              <a:buClr>
                <a:srgbClr val="FF0080"/>
              </a:buClr>
              <a:buSzPts val="1400"/>
              <a:buFont typeface="Arial"/>
              <a:buNone/>
              <a:defRPr sz="1400" b="0" i="0" u="none" strike="noStrike" cap="none">
                <a:solidFill>
                  <a:srgbClr val="FF0080"/>
                </a:solidFill>
                <a:latin typeface="Arial"/>
                <a:ea typeface="Arial"/>
                <a:cs typeface="Arial"/>
                <a:sym typeface="Arial"/>
              </a:defRPr>
            </a:lvl7pPr>
            <a:lvl8pPr marL="3657600" marR="0" lvl="7" indent="-228600" algn="ctr" rtl="0">
              <a:spcBef>
                <a:spcPts val="0"/>
              </a:spcBef>
              <a:spcAft>
                <a:spcPts val="0"/>
              </a:spcAft>
              <a:buClr>
                <a:srgbClr val="FF0080"/>
              </a:buClr>
              <a:buSzPts val="1400"/>
              <a:buFont typeface="Arial"/>
              <a:buNone/>
              <a:defRPr sz="1400" b="0" i="0" u="none" strike="noStrike" cap="none">
                <a:solidFill>
                  <a:srgbClr val="FF0080"/>
                </a:solidFill>
                <a:latin typeface="Arial"/>
                <a:ea typeface="Arial"/>
                <a:cs typeface="Arial"/>
                <a:sym typeface="Arial"/>
              </a:defRPr>
            </a:lvl8pPr>
            <a:lvl9pPr marL="4114800" marR="0" lvl="8" indent="-228600" algn="ctr" rtl="0">
              <a:spcBef>
                <a:spcPts val="0"/>
              </a:spcBef>
              <a:spcAft>
                <a:spcPts val="0"/>
              </a:spcAft>
              <a:buClr>
                <a:srgbClr val="FF0080"/>
              </a:buClr>
              <a:buSzPts val="1400"/>
              <a:buFont typeface="Arial"/>
              <a:buNone/>
              <a:defRPr sz="1400" b="0" i="0" u="none" strike="noStrike" cap="none">
                <a:solidFill>
                  <a:srgbClr val="FF0080"/>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1"/>
        <p:cNvGrpSpPr/>
        <p:nvPr/>
      </p:nvGrpSpPr>
      <p:grpSpPr>
        <a:xfrm>
          <a:off x="0" y="0"/>
          <a:ext cx="0" cy="0"/>
          <a:chOff x="0" y="0"/>
          <a:chExt cx="0" cy="0"/>
        </a:xfrm>
      </p:grpSpPr>
      <p:sp>
        <p:nvSpPr>
          <p:cNvPr id="92" name="Shape 92"/>
          <p:cNvSpPr txBox="1">
            <a:spLocks noGrp="1"/>
          </p:cNvSpPr>
          <p:nvPr>
            <p:ph type="ctrTitle"/>
          </p:nvPr>
        </p:nvSpPr>
        <p:spPr>
          <a:xfrm>
            <a:off x="974725" y="3030538"/>
            <a:ext cx="11055350" cy="2090737"/>
          </a:xfrm>
          <a:prstGeom prst="rect">
            <a:avLst/>
          </a:prstGeom>
          <a:noFill/>
          <a:ln>
            <a:noFill/>
          </a:ln>
        </p:spPr>
        <p:txBody>
          <a:bodyPr spcFirstLastPara="1" wrap="square" lIns="50800" tIns="50800" rIns="50800" bIns="50800" anchor="b" anchorCtr="0"/>
          <a:lstStyle>
            <a:lvl1pPr marR="0" lvl="0" algn="ctr" rtl="0">
              <a:spcBef>
                <a:spcPts val="0"/>
              </a:spcBef>
              <a:spcAft>
                <a:spcPts val="0"/>
              </a:spcAft>
              <a:buSzPts val="1400"/>
              <a:buNone/>
              <a:defRPr sz="9600" b="0"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96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96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96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96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96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96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96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9600" b="0" i="0" u="none" strike="noStrike" cap="none">
                <a:solidFill>
                  <a:srgbClr val="FF0080"/>
                </a:solidFill>
                <a:latin typeface="Arial"/>
                <a:ea typeface="Arial"/>
                <a:cs typeface="Arial"/>
                <a:sym typeface="Arial"/>
              </a:defRPr>
            </a:lvl9pPr>
          </a:lstStyle>
          <a:p>
            <a:endParaRPr/>
          </a:p>
        </p:txBody>
      </p:sp>
      <p:sp>
        <p:nvSpPr>
          <p:cNvPr id="93" name="Shape 93"/>
          <p:cNvSpPr txBox="1">
            <a:spLocks noGrp="1"/>
          </p:cNvSpPr>
          <p:nvPr>
            <p:ph type="subTitle" idx="1"/>
          </p:nvPr>
        </p:nvSpPr>
        <p:spPr>
          <a:xfrm>
            <a:off x="1951038" y="5527675"/>
            <a:ext cx="9102725" cy="2492375"/>
          </a:xfrm>
          <a:prstGeom prst="rect">
            <a:avLst/>
          </a:prstGeom>
          <a:noFill/>
          <a:ln>
            <a:noFill/>
          </a:ln>
        </p:spPr>
        <p:txBody>
          <a:bodyPr spcFirstLastPara="1" wrap="square" lIns="50800" tIns="50800" rIns="50800" bIns="50800" anchor="t" anchorCtr="0"/>
          <a:lstStyle>
            <a:lvl1pPr marR="0" lvl="0" algn="ctr" rtl="0">
              <a:spcBef>
                <a:spcPts val="0"/>
              </a:spcBef>
              <a:spcAft>
                <a:spcPts val="0"/>
              </a:spcAft>
              <a:buClr>
                <a:srgbClr val="FF0080"/>
              </a:buClr>
              <a:buSzPts val="3600"/>
              <a:buFont typeface="Arial"/>
              <a:buNone/>
              <a:defRPr sz="3600">
                <a:solidFill>
                  <a:srgbClr val="FF0080"/>
                </a:solidFill>
                <a:latin typeface="Arial"/>
                <a:ea typeface="Arial"/>
                <a:cs typeface="Arial"/>
                <a:sym typeface="Arial"/>
              </a:defRPr>
            </a:lvl1pPr>
            <a:lvl2pPr marR="0" lvl="1" algn="ctr" rtl="0">
              <a:spcBef>
                <a:spcPts val="0"/>
              </a:spcBef>
              <a:spcAft>
                <a:spcPts val="0"/>
              </a:spcAft>
              <a:buClr>
                <a:srgbClr val="FF0080"/>
              </a:buClr>
              <a:buSzPts val="3600"/>
              <a:buFont typeface="Arial"/>
              <a:buNone/>
              <a:defRPr sz="3600" b="0" i="0" u="none" strike="noStrike" cap="none">
                <a:solidFill>
                  <a:srgbClr val="FF0080"/>
                </a:solidFill>
                <a:latin typeface="Arial"/>
                <a:ea typeface="Arial"/>
                <a:cs typeface="Arial"/>
                <a:sym typeface="Arial"/>
              </a:defRPr>
            </a:lvl2pPr>
            <a:lvl3pPr marR="0" lvl="2" algn="ctr" rtl="0">
              <a:spcBef>
                <a:spcPts val="0"/>
              </a:spcBef>
              <a:spcAft>
                <a:spcPts val="0"/>
              </a:spcAft>
              <a:buClr>
                <a:srgbClr val="FF0080"/>
              </a:buClr>
              <a:buSzPts val="3600"/>
              <a:buFont typeface="Arial"/>
              <a:buNone/>
              <a:defRPr sz="3600" b="0" i="0" u="none" strike="noStrike" cap="none">
                <a:solidFill>
                  <a:srgbClr val="FF0080"/>
                </a:solidFill>
                <a:latin typeface="Arial"/>
                <a:ea typeface="Arial"/>
                <a:cs typeface="Arial"/>
                <a:sym typeface="Arial"/>
              </a:defRPr>
            </a:lvl3pPr>
            <a:lvl4pPr marR="0" lvl="3" algn="ctr" rtl="0">
              <a:spcBef>
                <a:spcPts val="0"/>
              </a:spcBef>
              <a:spcAft>
                <a:spcPts val="0"/>
              </a:spcAft>
              <a:buClr>
                <a:srgbClr val="FF0080"/>
              </a:buClr>
              <a:buSzPts val="3600"/>
              <a:buFont typeface="Arial"/>
              <a:buNone/>
              <a:defRPr sz="3600" b="0" i="0" u="none" strike="noStrike" cap="none">
                <a:solidFill>
                  <a:srgbClr val="FF0080"/>
                </a:solidFill>
                <a:latin typeface="Arial"/>
                <a:ea typeface="Arial"/>
                <a:cs typeface="Arial"/>
                <a:sym typeface="Arial"/>
              </a:defRPr>
            </a:lvl4pPr>
            <a:lvl5pPr marR="0" lvl="4" algn="ctr" rtl="0">
              <a:spcBef>
                <a:spcPts val="0"/>
              </a:spcBef>
              <a:spcAft>
                <a:spcPts val="0"/>
              </a:spcAft>
              <a:buClr>
                <a:srgbClr val="FF0080"/>
              </a:buClr>
              <a:buSzPts val="3600"/>
              <a:buFont typeface="Arial"/>
              <a:buNone/>
              <a:defRPr sz="3600" b="0" i="0" u="none" strike="noStrike" cap="none">
                <a:solidFill>
                  <a:srgbClr val="FF0080"/>
                </a:solidFill>
                <a:latin typeface="Arial"/>
                <a:ea typeface="Arial"/>
                <a:cs typeface="Arial"/>
                <a:sym typeface="Arial"/>
              </a:defRPr>
            </a:lvl5pPr>
            <a:lvl6pPr marR="0" lvl="5" algn="ctr" rtl="0">
              <a:spcBef>
                <a:spcPts val="0"/>
              </a:spcBef>
              <a:spcAft>
                <a:spcPts val="0"/>
              </a:spcAft>
              <a:buClr>
                <a:srgbClr val="FF0080"/>
              </a:buClr>
              <a:buSzPts val="3600"/>
              <a:buFont typeface="Arial"/>
              <a:buNone/>
              <a:defRPr sz="3600" b="0" i="0" u="none" strike="noStrike" cap="none">
                <a:solidFill>
                  <a:srgbClr val="FF0080"/>
                </a:solidFill>
                <a:latin typeface="Arial"/>
                <a:ea typeface="Arial"/>
                <a:cs typeface="Arial"/>
                <a:sym typeface="Arial"/>
              </a:defRPr>
            </a:lvl6pPr>
            <a:lvl7pPr marR="0" lvl="6" algn="ctr" rtl="0">
              <a:spcBef>
                <a:spcPts val="0"/>
              </a:spcBef>
              <a:spcAft>
                <a:spcPts val="0"/>
              </a:spcAft>
              <a:buClr>
                <a:srgbClr val="FF0080"/>
              </a:buClr>
              <a:buSzPts val="3600"/>
              <a:buFont typeface="Arial"/>
              <a:buNone/>
              <a:defRPr sz="3600" b="0" i="0" u="none" strike="noStrike" cap="none">
                <a:solidFill>
                  <a:srgbClr val="FF0080"/>
                </a:solidFill>
                <a:latin typeface="Arial"/>
                <a:ea typeface="Arial"/>
                <a:cs typeface="Arial"/>
                <a:sym typeface="Arial"/>
              </a:defRPr>
            </a:lvl7pPr>
            <a:lvl8pPr marR="0" lvl="7" algn="ctr" rtl="0">
              <a:spcBef>
                <a:spcPts val="0"/>
              </a:spcBef>
              <a:spcAft>
                <a:spcPts val="0"/>
              </a:spcAft>
              <a:buClr>
                <a:srgbClr val="FF0080"/>
              </a:buClr>
              <a:buSzPts val="3600"/>
              <a:buFont typeface="Arial"/>
              <a:buNone/>
              <a:defRPr sz="3600" b="0" i="0" u="none" strike="noStrike" cap="none">
                <a:solidFill>
                  <a:srgbClr val="FF0080"/>
                </a:solidFill>
                <a:latin typeface="Arial"/>
                <a:ea typeface="Arial"/>
                <a:cs typeface="Arial"/>
                <a:sym typeface="Arial"/>
              </a:defRPr>
            </a:lvl8pPr>
            <a:lvl9pPr marR="0" lvl="8" algn="ctr" rtl="0">
              <a:spcBef>
                <a:spcPts val="0"/>
              </a:spcBef>
              <a:spcAft>
                <a:spcPts val="0"/>
              </a:spcAft>
              <a:buClr>
                <a:srgbClr val="FF0080"/>
              </a:buClr>
              <a:buSzPts val="3600"/>
              <a:buFont typeface="Arial"/>
              <a:buNone/>
              <a:defRPr sz="3600" b="0" i="0" u="none" strike="noStrike" cap="none">
                <a:solidFill>
                  <a:srgbClr val="FF0080"/>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1027113" y="6267450"/>
            <a:ext cx="11053762" cy="1936750"/>
          </a:xfrm>
          <a:prstGeom prst="rect">
            <a:avLst/>
          </a:prstGeom>
          <a:noFill/>
          <a:ln>
            <a:noFill/>
          </a:ln>
        </p:spPr>
        <p:txBody>
          <a:bodyPr spcFirstLastPara="1" wrap="square" lIns="50800" tIns="50800" rIns="50800" bIns="50800" anchor="t" anchorCtr="0"/>
          <a:lstStyle>
            <a:lvl1pPr marR="0" lvl="0" algn="l" rtl="0">
              <a:spcBef>
                <a:spcPts val="0"/>
              </a:spcBef>
              <a:spcAft>
                <a:spcPts val="0"/>
              </a:spcAft>
              <a:buSzPts val="1400"/>
              <a:buNone/>
              <a:defRPr sz="4000" b="1"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72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72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72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72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72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72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72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7200" b="0" i="0" u="none" strike="noStrike" cap="none">
                <a:solidFill>
                  <a:srgbClr val="FF0080"/>
                </a:solidFill>
                <a:latin typeface="Arial"/>
                <a:ea typeface="Arial"/>
                <a:cs typeface="Arial"/>
                <a:sym typeface="Arial"/>
              </a:defRPr>
            </a:lvl9pPr>
          </a:lstStyle>
          <a:p>
            <a:endParaRPr/>
          </a:p>
        </p:txBody>
      </p:sp>
      <p:sp>
        <p:nvSpPr>
          <p:cNvPr id="103" name="Shape 103"/>
          <p:cNvSpPr txBox="1">
            <a:spLocks noGrp="1"/>
          </p:cNvSpPr>
          <p:nvPr>
            <p:ph type="body" idx="1"/>
          </p:nvPr>
        </p:nvSpPr>
        <p:spPr>
          <a:xfrm>
            <a:off x="1027113" y="4133850"/>
            <a:ext cx="11053762" cy="2133600"/>
          </a:xfrm>
          <a:prstGeom prst="rect">
            <a:avLst/>
          </a:prstGeom>
          <a:noFill/>
          <a:ln>
            <a:noFill/>
          </a:ln>
        </p:spPr>
        <p:txBody>
          <a:bodyPr spcFirstLastPara="1" wrap="square" lIns="50800" tIns="50800" rIns="50800" bIns="50800" anchor="b" anchorCtr="0"/>
          <a:lstStyle>
            <a:lvl1pPr marL="457200" marR="0" lvl="0" indent="-228600" algn="ctr" rtl="0">
              <a:spcBef>
                <a:spcPts val="2400"/>
              </a:spcBef>
              <a:spcAft>
                <a:spcPts val="0"/>
              </a:spcAft>
              <a:buClr>
                <a:srgbClr val="FF0080"/>
              </a:buClr>
              <a:buSzPts val="2000"/>
              <a:buFont typeface="Arial"/>
              <a:buNone/>
              <a:defRPr sz="2000" b="0" i="0" u="none" strike="noStrike" cap="none">
                <a:solidFill>
                  <a:srgbClr val="FF0080"/>
                </a:solidFill>
                <a:latin typeface="Arial"/>
                <a:ea typeface="Arial"/>
                <a:cs typeface="Arial"/>
                <a:sym typeface="Arial"/>
              </a:defRPr>
            </a:lvl1pPr>
            <a:lvl2pPr marL="914400" marR="0" lvl="1" indent="-228600" algn="ctr" rtl="0">
              <a:spcBef>
                <a:spcPts val="2400"/>
              </a:spcBef>
              <a:spcAft>
                <a:spcPts val="0"/>
              </a:spcAft>
              <a:buClr>
                <a:srgbClr val="FF0080"/>
              </a:buClr>
              <a:buSzPts val="1800"/>
              <a:buFont typeface="Arial"/>
              <a:buNone/>
              <a:defRPr sz="1800" b="0" i="0" u="none" strike="noStrike" cap="none">
                <a:solidFill>
                  <a:srgbClr val="FF0080"/>
                </a:solidFill>
                <a:latin typeface="Arial"/>
                <a:ea typeface="Arial"/>
                <a:cs typeface="Arial"/>
                <a:sym typeface="Arial"/>
              </a:defRPr>
            </a:lvl2pPr>
            <a:lvl3pPr marL="1371600" marR="0" lvl="2" indent="-228600" algn="ctr" rtl="0">
              <a:spcBef>
                <a:spcPts val="2400"/>
              </a:spcBef>
              <a:spcAft>
                <a:spcPts val="0"/>
              </a:spcAft>
              <a:buClr>
                <a:srgbClr val="FF0080"/>
              </a:buClr>
              <a:buSzPts val="1600"/>
              <a:buFont typeface="Arial"/>
              <a:buNone/>
              <a:defRPr sz="1600" b="0" i="0" u="none" strike="noStrike" cap="none">
                <a:solidFill>
                  <a:srgbClr val="FF0080"/>
                </a:solidFill>
                <a:latin typeface="Arial"/>
                <a:ea typeface="Arial"/>
                <a:cs typeface="Arial"/>
                <a:sym typeface="Arial"/>
              </a:defRPr>
            </a:lvl3pPr>
            <a:lvl4pPr marL="1828800" marR="0" lvl="3" indent="-228600" algn="ctr" rtl="0">
              <a:spcBef>
                <a:spcPts val="2400"/>
              </a:spcBef>
              <a:spcAft>
                <a:spcPts val="0"/>
              </a:spcAft>
              <a:buClr>
                <a:srgbClr val="FF0080"/>
              </a:buClr>
              <a:buSzPts val="1400"/>
              <a:buFont typeface="Arial"/>
              <a:buNone/>
              <a:defRPr sz="1400" b="0" i="0" u="none" strike="noStrike" cap="none">
                <a:solidFill>
                  <a:srgbClr val="FF0080"/>
                </a:solidFill>
                <a:latin typeface="Arial"/>
                <a:ea typeface="Arial"/>
                <a:cs typeface="Arial"/>
                <a:sym typeface="Arial"/>
              </a:defRPr>
            </a:lvl4pPr>
            <a:lvl5pPr marL="2286000" marR="0" lvl="4" indent="-228600" algn="ctr" rtl="0">
              <a:spcBef>
                <a:spcPts val="2400"/>
              </a:spcBef>
              <a:spcAft>
                <a:spcPts val="0"/>
              </a:spcAft>
              <a:buClr>
                <a:srgbClr val="FF0080"/>
              </a:buClr>
              <a:buSzPts val="1400"/>
              <a:buFont typeface="Arial"/>
              <a:buNone/>
              <a:defRPr sz="1400" b="0" i="0" u="none" strike="noStrike" cap="none">
                <a:solidFill>
                  <a:srgbClr val="FF0080"/>
                </a:solidFill>
                <a:latin typeface="Arial"/>
                <a:ea typeface="Arial"/>
                <a:cs typeface="Arial"/>
                <a:sym typeface="Arial"/>
              </a:defRPr>
            </a:lvl5pPr>
            <a:lvl6pPr marL="2743200" marR="0" lvl="5" indent="-228600" algn="ctr" rtl="0">
              <a:spcBef>
                <a:spcPts val="2400"/>
              </a:spcBef>
              <a:spcAft>
                <a:spcPts val="0"/>
              </a:spcAft>
              <a:buClr>
                <a:srgbClr val="FF0080"/>
              </a:buClr>
              <a:buSzPts val="1400"/>
              <a:buFont typeface="Arial"/>
              <a:buNone/>
              <a:defRPr sz="1400" b="0" i="0" u="none" strike="noStrike" cap="none">
                <a:solidFill>
                  <a:srgbClr val="FF0080"/>
                </a:solidFill>
                <a:latin typeface="Arial"/>
                <a:ea typeface="Arial"/>
                <a:cs typeface="Arial"/>
                <a:sym typeface="Arial"/>
              </a:defRPr>
            </a:lvl6pPr>
            <a:lvl7pPr marL="3200400" marR="0" lvl="6" indent="-228600" algn="ctr" rtl="0">
              <a:spcBef>
                <a:spcPts val="2400"/>
              </a:spcBef>
              <a:spcAft>
                <a:spcPts val="0"/>
              </a:spcAft>
              <a:buClr>
                <a:srgbClr val="FF0080"/>
              </a:buClr>
              <a:buSzPts val="1400"/>
              <a:buFont typeface="Arial"/>
              <a:buNone/>
              <a:defRPr sz="1400" b="0" i="0" u="none" strike="noStrike" cap="none">
                <a:solidFill>
                  <a:srgbClr val="FF0080"/>
                </a:solidFill>
                <a:latin typeface="Arial"/>
                <a:ea typeface="Arial"/>
                <a:cs typeface="Arial"/>
                <a:sym typeface="Arial"/>
              </a:defRPr>
            </a:lvl7pPr>
            <a:lvl8pPr marL="3657600" marR="0" lvl="7" indent="-228600" algn="ctr" rtl="0">
              <a:spcBef>
                <a:spcPts val="2400"/>
              </a:spcBef>
              <a:spcAft>
                <a:spcPts val="0"/>
              </a:spcAft>
              <a:buClr>
                <a:srgbClr val="FF0080"/>
              </a:buClr>
              <a:buSzPts val="1400"/>
              <a:buFont typeface="Arial"/>
              <a:buNone/>
              <a:defRPr sz="1400" b="0" i="0" u="none" strike="noStrike" cap="none">
                <a:solidFill>
                  <a:srgbClr val="FF0080"/>
                </a:solidFill>
                <a:latin typeface="Arial"/>
                <a:ea typeface="Arial"/>
                <a:cs typeface="Arial"/>
                <a:sym typeface="Arial"/>
              </a:defRPr>
            </a:lvl8pPr>
            <a:lvl9pPr marL="4114800" marR="0" lvl="8" indent="-228600" algn="ctr" rtl="0">
              <a:spcBef>
                <a:spcPts val="2400"/>
              </a:spcBef>
              <a:spcAft>
                <a:spcPts val="0"/>
              </a:spcAft>
              <a:buClr>
                <a:srgbClr val="FF0080"/>
              </a:buClr>
              <a:buSzPts val="1400"/>
              <a:buFont typeface="Arial"/>
              <a:buNone/>
              <a:defRPr sz="1400" b="0" i="0" u="none" strike="noStrike" cap="none">
                <a:solidFill>
                  <a:srgbClr val="FF0080"/>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rot="5400000">
            <a:off x="7280275" y="3800475"/>
            <a:ext cx="6311900" cy="2571750"/>
          </a:xfrm>
          <a:prstGeom prst="rect">
            <a:avLst/>
          </a:prstGeom>
          <a:noFill/>
          <a:ln>
            <a:noFill/>
          </a:ln>
        </p:spPr>
        <p:txBody>
          <a:bodyPr spcFirstLastPara="1" wrap="square" lIns="50800" tIns="50800" rIns="50800" bIns="50800" anchor="b" anchorCtr="0"/>
          <a:lstStyle>
            <a:lvl1pPr marR="0" lvl="0" algn="ctr" rtl="0">
              <a:spcBef>
                <a:spcPts val="0"/>
              </a:spcBef>
              <a:spcAft>
                <a:spcPts val="0"/>
              </a:spcAft>
              <a:buSzPts val="1400"/>
              <a:buNone/>
              <a:defRPr sz="7200" b="0"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72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72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72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72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72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72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72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7200" b="0" i="0" u="none" strike="noStrike" cap="none">
                <a:solidFill>
                  <a:srgbClr val="FF0080"/>
                </a:solidFill>
                <a:latin typeface="Arial"/>
                <a:ea typeface="Arial"/>
                <a:cs typeface="Arial"/>
                <a:sym typeface="Arial"/>
              </a:defRPr>
            </a:lvl9pPr>
          </a:lstStyle>
          <a:p>
            <a:endParaRPr/>
          </a:p>
        </p:txBody>
      </p:sp>
      <p:sp>
        <p:nvSpPr>
          <p:cNvPr id="106" name="Shape 106"/>
          <p:cNvSpPr txBox="1">
            <a:spLocks noGrp="1"/>
          </p:cNvSpPr>
          <p:nvPr>
            <p:ph type="body" idx="1"/>
          </p:nvPr>
        </p:nvSpPr>
        <p:spPr>
          <a:xfrm rot="5400000">
            <a:off x="2060575" y="1304925"/>
            <a:ext cx="6311900" cy="7562850"/>
          </a:xfrm>
          <a:prstGeom prst="rect">
            <a:avLst/>
          </a:prstGeom>
          <a:noFill/>
          <a:ln>
            <a:noFill/>
          </a:ln>
        </p:spPr>
        <p:txBody>
          <a:bodyPr spcFirstLastPara="1" wrap="square" lIns="50800" tIns="50800" rIns="50800" bIns="50800" anchor="ctr" anchorCtr="0"/>
          <a:lstStyle>
            <a:lvl1pPr marL="457200" marR="0" lvl="0" indent="-228600" algn="ctr" rtl="0">
              <a:spcBef>
                <a:spcPts val="2400"/>
              </a:spcBef>
              <a:spcAft>
                <a:spcPts val="0"/>
              </a:spcAft>
              <a:buSzPts val="1400"/>
              <a:buNone/>
              <a:defRPr sz="6400" b="0" i="0" u="none" strike="noStrike" cap="none">
                <a:solidFill>
                  <a:srgbClr val="FF0080"/>
                </a:solidFill>
                <a:latin typeface="Arial"/>
                <a:ea typeface="Arial"/>
                <a:cs typeface="Arial"/>
                <a:sym typeface="Arial"/>
              </a:defRPr>
            </a:lvl1pPr>
            <a:lvl2pPr marL="914400" marR="0" lvl="1"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2pPr>
            <a:lvl3pPr marL="1371600" marR="0" lvl="2"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3pPr>
            <a:lvl4pPr marL="1828800" marR="0" lvl="3"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4pPr>
            <a:lvl5pPr marL="2286000" marR="0" lvl="4"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5pPr>
            <a:lvl6pPr marL="2743200" marR="0" lvl="5"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6pPr>
            <a:lvl7pPr marL="3200400" marR="0" lvl="6"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7pPr>
            <a:lvl8pPr marL="3657600" marR="0" lvl="7"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8pPr>
            <a:lvl9pPr marL="4114800" marR="0" lvl="8"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1435100" y="1930400"/>
            <a:ext cx="10287000" cy="1549400"/>
          </a:xfrm>
          <a:prstGeom prst="rect">
            <a:avLst/>
          </a:prstGeom>
          <a:noFill/>
          <a:ln>
            <a:noFill/>
          </a:ln>
        </p:spPr>
        <p:txBody>
          <a:bodyPr spcFirstLastPara="1" wrap="square" lIns="50800" tIns="50800" rIns="50800" bIns="50800" anchor="b" anchorCtr="0"/>
          <a:lstStyle>
            <a:lvl1pPr marR="0" lvl="0" algn="ctr" rtl="0">
              <a:spcBef>
                <a:spcPts val="0"/>
              </a:spcBef>
              <a:spcAft>
                <a:spcPts val="0"/>
              </a:spcAft>
              <a:buSzPts val="1400"/>
              <a:buNone/>
              <a:defRPr sz="7200" b="0"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72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72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72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72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72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72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72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7200" b="0" i="0" u="none" strike="noStrike" cap="none">
                <a:solidFill>
                  <a:srgbClr val="FF0080"/>
                </a:solidFill>
                <a:latin typeface="Arial"/>
                <a:ea typeface="Arial"/>
                <a:cs typeface="Arial"/>
                <a:sym typeface="Arial"/>
              </a:defRPr>
            </a:lvl9pPr>
          </a:lstStyle>
          <a:p>
            <a:endParaRPr/>
          </a:p>
        </p:txBody>
      </p:sp>
      <p:sp>
        <p:nvSpPr>
          <p:cNvPr id="109" name="Shape 109"/>
          <p:cNvSpPr txBox="1">
            <a:spLocks noGrp="1"/>
          </p:cNvSpPr>
          <p:nvPr>
            <p:ph type="body" idx="1"/>
          </p:nvPr>
        </p:nvSpPr>
        <p:spPr>
          <a:xfrm rot="5400000">
            <a:off x="4210050" y="730250"/>
            <a:ext cx="4737100" cy="10287000"/>
          </a:xfrm>
          <a:prstGeom prst="rect">
            <a:avLst/>
          </a:prstGeom>
          <a:noFill/>
          <a:ln>
            <a:noFill/>
          </a:ln>
        </p:spPr>
        <p:txBody>
          <a:bodyPr spcFirstLastPara="1" wrap="square" lIns="50800" tIns="50800" rIns="50800" bIns="50800" anchor="ctr" anchorCtr="0"/>
          <a:lstStyle>
            <a:lvl1pPr marL="457200" marR="0" lvl="0" indent="-228600" algn="ctr" rtl="0">
              <a:spcBef>
                <a:spcPts val="2400"/>
              </a:spcBef>
              <a:spcAft>
                <a:spcPts val="0"/>
              </a:spcAft>
              <a:buSzPts val="1400"/>
              <a:buNone/>
              <a:defRPr sz="6400" b="0" i="0" u="none" strike="noStrike" cap="none">
                <a:solidFill>
                  <a:srgbClr val="FF0080"/>
                </a:solidFill>
                <a:latin typeface="Arial"/>
                <a:ea typeface="Arial"/>
                <a:cs typeface="Arial"/>
                <a:sym typeface="Arial"/>
              </a:defRPr>
            </a:lvl1pPr>
            <a:lvl2pPr marL="914400" marR="0" lvl="1"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2pPr>
            <a:lvl3pPr marL="1371600" marR="0" lvl="2"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3pPr>
            <a:lvl4pPr marL="1828800" marR="0" lvl="3"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4pPr>
            <a:lvl5pPr marL="2286000" marR="0" lvl="4"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5pPr>
            <a:lvl6pPr marL="2743200" marR="0" lvl="5"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6pPr>
            <a:lvl7pPr marL="3200400" marR="0" lvl="6"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7pPr>
            <a:lvl8pPr marL="3657600" marR="0" lvl="7"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8pPr>
            <a:lvl9pPr marL="4114800" marR="0" lvl="8"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549525" y="6827838"/>
            <a:ext cx="7802563" cy="806450"/>
          </a:xfrm>
          <a:prstGeom prst="rect">
            <a:avLst/>
          </a:prstGeom>
          <a:noFill/>
          <a:ln>
            <a:noFill/>
          </a:ln>
        </p:spPr>
        <p:txBody>
          <a:bodyPr spcFirstLastPara="1" wrap="square" lIns="50800" tIns="50800" rIns="50800" bIns="50800" anchor="b" anchorCtr="0"/>
          <a:lstStyle>
            <a:lvl1pPr marR="0" lvl="0" algn="l" rtl="0">
              <a:spcBef>
                <a:spcPts val="0"/>
              </a:spcBef>
              <a:spcAft>
                <a:spcPts val="0"/>
              </a:spcAft>
              <a:buSzPts val="1400"/>
              <a:buNone/>
              <a:defRPr sz="2000" b="1"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72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72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72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72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72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72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72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7200" b="0" i="0" u="none" strike="noStrike" cap="none">
                <a:solidFill>
                  <a:srgbClr val="FF0080"/>
                </a:solidFill>
                <a:latin typeface="Arial"/>
                <a:ea typeface="Arial"/>
                <a:cs typeface="Arial"/>
                <a:sym typeface="Arial"/>
              </a:defRPr>
            </a:lvl9pPr>
          </a:lstStyle>
          <a:p>
            <a:endParaRPr/>
          </a:p>
        </p:txBody>
      </p:sp>
      <p:sp>
        <p:nvSpPr>
          <p:cNvPr id="112" name="Shape 112"/>
          <p:cNvSpPr>
            <a:spLocks noGrp="1"/>
          </p:cNvSpPr>
          <p:nvPr>
            <p:ph type="pic" idx="2"/>
          </p:nvPr>
        </p:nvSpPr>
        <p:spPr>
          <a:xfrm>
            <a:off x="2549525" y="871538"/>
            <a:ext cx="7802563" cy="5851525"/>
          </a:xfrm>
          <a:prstGeom prst="rect">
            <a:avLst/>
          </a:prstGeom>
          <a:noFill/>
          <a:ln>
            <a:noFill/>
          </a:ln>
        </p:spPr>
        <p:txBody>
          <a:bodyPr spcFirstLastPara="1" wrap="square" lIns="50800" tIns="50800" rIns="50800" bIns="50800" anchor="ctr" anchorCtr="0"/>
          <a:lstStyle>
            <a:lvl1pPr marR="0" lvl="0" algn="ctr" rtl="0">
              <a:spcBef>
                <a:spcPts val="2400"/>
              </a:spcBef>
              <a:spcAft>
                <a:spcPts val="0"/>
              </a:spcAft>
              <a:buClr>
                <a:srgbClr val="FF0080"/>
              </a:buClr>
              <a:buSzPts val="3200"/>
              <a:buFont typeface="Arial"/>
              <a:buNone/>
              <a:defRPr sz="3200" b="0" i="0" u="none" strike="noStrike" cap="none">
                <a:solidFill>
                  <a:srgbClr val="FF0080"/>
                </a:solidFill>
                <a:latin typeface="Arial"/>
                <a:ea typeface="Arial"/>
                <a:cs typeface="Arial"/>
                <a:sym typeface="Arial"/>
              </a:defRPr>
            </a:lvl1pPr>
            <a:lvl2pPr marR="0" lvl="1" algn="ctr" rtl="0">
              <a:spcBef>
                <a:spcPts val="2400"/>
              </a:spcBef>
              <a:spcAft>
                <a:spcPts val="0"/>
              </a:spcAft>
              <a:buClr>
                <a:srgbClr val="FF0080"/>
              </a:buClr>
              <a:buSzPts val="2800"/>
              <a:buFont typeface="Arial"/>
              <a:buNone/>
              <a:defRPr sz="2800" b="0" i="0" u="none" strike="noStrike" cap="none">
                <a:solidFill>
                  <a:srgbClr val="FF0080"/>
                </a:solidFill>
                <a:latin typeface="Arial"/>
                <a:ea typeface="Arial"/>
                <a:cs typeface="Arial"/>
                <a:sym typeface="Arial"/>
              </a:defRPr>
            </a:lvl2pPr>
            <a:lvl3pPr marR="0" lvl="2" algn="ctr" rtl="0">
              <a:spcBef>
                <a:spcPts val="2400"/>
              </a:spcBef>
              <a:spcAft>
                <a:spcPts val="0"/>
              </a:spcAft>
              <a:buClr>
                <a:srgbClr val="FF0080"/>
              </a:buClr>
              <a:buSzPts val="2400"/>
              <a:buFont typeface="Arial"/>
              <a:buNone/>
              <a:defRPr sz="2400" b="0" i="0" u="none" strike="noStrike" cap="none">
                <a:solidFill>
                  <a:srgbClr val="FF0080"/>
                </a:solidFill>
                <a:latin typeface="Arial"/>
                <a:ea typeface="Arial"/>
                <a:cs typeface="Arial"/>
                <a:sym typeface="Arial"/>
              </a:defRPr>
            </a:lvl3pPr>
            <a:lvl4pPr marR="0" lvl="3" algn="ctr" rtl="0">
              <a:spcBef>
                <a:spcPts val="2400"/>
              </a:spcBef>
              <a:spcAft>
                <a:spcPts val="0"/>
              </a:spcAft>
              <a:buClr>
                <a:srgbClr val="FF0080"/>
              </a:buClr>
              <a:buSzPts val="2000"/>
              <a:buFont typeface="Arial"/>
              <a:buNone/>
              <a:defRPr sz="2000" b="0" i="0" u="none" strike="noStrike" cap="none">
                <a:solidFill>
                  <a:srgbClr val="FF0080"/>
                </a:solidFill>
                <a:latin typeface="Arial"/>
                <a:ea typeface="Arial"/>
                <a:cs typeface="Arial"/>
                <a:sym typeface="Arial"/>
              </a:defRPr>
            </a:lvl4pPr>
            <a:lvl5pPr marR="0" lvl="4" algn="ctr" rtl="0">
              <a:spcBef>
                <a:spcPts val="2400"/>
              </a:spcBef>
              <a:spcAft>
                <a:spcPts val="0"/>
              </a:spcAft>
              <a:buClr>
                <a:srgbClr val="FF0080"/>
              </a:buClr>
              <a:buSzPts val="2000"/>
              <a:buFont typeface="Arial"/>
              <a:buNone/>
              <a:defRPr sz="2000" b="0" i="0" u="none" strike="noStrike" cap="none">
                <a:solidFill>
                  <a:srgbClr val="FF0080"/>
                </a:solidFill>
                <a:latin typeface="Arial"/>
                <a:ea typeface="Arial"/>
                <a:cs typeface="Arial"/>
                <a:sym typeface="Arial"/>
              </a:defRPr>
            </a:lvl5pPr>
            <a:lvl6pPr marR="0" lvl="5" algn="ctr" rtl="0">
              <a:spcBef>
                <a:spcPts val="2400"/>
              </a:spcBef>
              <a:spcAft>
                <a:spcPts val="0"/>
              </a:spcAft>
              <a:buClr>
                <a:srgbClr val="FF0080"/>
              </a:buClr>
              <a:buSzPts val="2000"/>
              <a:buFont typeface="Arial"/>
              <a:buNone/>
              <a:defRPr sz="2000" b="0" i="0" u="none" strike="noStrike" cap="none">
                <a:solidFill>
                  <a:srgbClr val="FF0080"/>
                </a:solidFill>
                <a:latin typeface="Arial"/>
                <a:ea typeface="Arial"/>
                <a:cs typeface="Arial"/>
                <a:sym typeface="Arial"/>
              </a:defRPr>
            </a:lvl6pPr>
            <a:lvl7pPr marR="0" lvl="6" algn="ctr" rtl="0">
              <a:spcBef>
                <a:spcPts val="2400"/>
              </a:spcBef>
              <a:spcAft>
                <a:spcPts val="0"/>
              </a:spcAft>
              <a:buClr>
                <a:srgbClr val="FF0080"/>
              </a:buClr>
              <a:buSzPts val="2000"/>
              <a:buFont typeface="Arial"/>
              <a:buNone/>
              <a:defRPr sz="2000" b="0" i="0" u="none" strike="noStrike" cap="none">
                <a:solidFill>
                  <a:srgbClr val="FF0080"/>
                </a:solidFill>
                <a:latin typeface="Arial"/>
                <a:ea typeface="Arial"/>
                <a:cs typeface="Arial"/>
                <a:sym typeface="Arial"/>
              </a:defRPr>
            </a:lvl7pPr>
            <a:lvl8pPr marR="0" lvl="7" algn="ctr" rtl="0">
              <a:spcBef>
                <a:spcPts val="2400"/>
              </a:spcBef>
              <a:spcAft>
                <a:spcPts val="0"/>
              </a:spcAft>
              <a:buClr>
                <a:srgbClr val="FF0080"/>
              </a:buClr>
              <a:buSzPts val="2000"/>
              <a:buFont typeface="Arial"/>
              <a:buNone/>
              <a:defRPr sz="2000" b="0" i="0" u="none" strike="noStrike" cap="none">
                <a:solidFill>
                  <a:srgbClr val="FF0080"/>
                </a:solidFill>
                <a:latin typeface="Arial"/>
                <a:ea typeface="Arial"/>
                <a:cs typeface="Arial"/>
                <a:sym typeface="Arial"/>
              </a:defRPr>
            </a:lvl8pPr>
            <a:lvl9pPr marR="0" lvl="8" algn="ctr" rtl="0">
              <a:spcBef>
                <a:spcPts val="2400"/>
              </a:spcBef>
              <a:spcAft>
                <a:spcPts val="0"/>
              </a:spcAft>
              <a:buClr>
                <a:srgbClr val="FF0080"/>
              </a:buClr>
              <a:buSzPts val="2000"/>
              <a:buFont typeface="Arial"/>
              <a:buNone/>
              <a:defRPr sz="2000" b="0" i="0" u="none" strike="noStrike" cap="none">
                <a:solidFill>
                  <a:srgbClr val="FF0080"/>
                </a:solidFill>
                <a:latin typeface="Arial"/>
                <a:ea typeface="Arial"/>
                <a:cs typeface="Arial"/>
                <a:sym typeface="Arial"/>
              </a:defRPr>
            </a:lvl9pPr>
          </a:lstStyle>
          <a:p>
            <a:endParaRPr/>
          </a:p>
        </p:txBody>
      </p:sp>
      <p:sp>
        <p:nvSpPr>
          <p:cNvPr id="113" name="Shape 113"/>
          <p:cNvSpPr txBox="1">
            <a:spLocks noGrp="1"/>
          </p:cNvSpPr>
          <p:nvPr>
            <p:ph type="body" idx="1"/>
          </p:nvPr>
        </p:nvSpPr>
        <p:spPr>
          <a:xfrm>
            <a:off x="2549525" y="7634288"/>
            <a:ext cx="7802563" cy="1144587"/>
          </a:xfrm>
          <a:prstGeom prst="rect">
            <a:avLst/>
          </a:prstGeom>
          <a:noFill/>
          <a:ln>
            <a:noFill/>
          </a:ln>
        </p:spPr>
        <p:txBody>
          <a:bodyPr spcFirstLastPara="1" wrap="square" lIns="50800" tIns="50800" rIns="50800" bIns="50800" anchor="ctr" anchorCtr="0"/>
          <a:lstStyle>
            <a:lvl1pPr marL="457200" marR="0" lvl="0" indent="-228600" algn="ctr" rtl="0">
              <a:spcBef>
                <a:spcPts val="2400"/>
              </a:spcBef>
              <a:spcAft>
                <a:spcPts val="0"/>
              </a:spcAft>
              <a:buClr>
                <a:srgbClr val="FF0080"/>
              </a:buClr>
              <a:buSzPts val="1400"/>
              <a:buFont typeface="Arial"/>
              <a:buNone/>
              <a:defRPr sz="1400" b="0" i="0" u="none" strike="noStrike" cap="none">
                <a:solidFill>
                  <a:srgbClr val="FF0080"/>
                </a:solidFill>
                <a:latin typeface="Arial"/>
                <a:ea typeface="Arial"/>
                <a:cs typeface="Arial"/>
                <a:sym typeface="Arial"/>
              </a:defRPr>
            </a:lvl1pPr>
            <a:lvl2pPr marL="914400" marR="0" lvl="1" indent="-228600" algn="ctr" rtl="0">
              <a:spcBef>
                <a:spcPts val="2400"/>
              </a:spcBef>
              <a:spcAft>
                <a:spcPts val="0"/>
              </a:spcAft>
              <a:buClr>
                <a:srgbClr val="FF0080"/>
              </a:buClr>
              <a:buSzPts val="1200"/>
              <a:buFont typeface="Arial"/>
              <a:buNone/>
              <a:defRPr sz="1200" b="0" i="0" u="none" strike="noStrike" cap="none">
                <a:solidFill>
                  <a:srgbClr val="FF0080"/>
                </a:solidFill>
                <a:latin typeface="Arial"/>
                <a:ea typeface="Arial"/>
                <a:cs typeface="Arial"/>
                <a:sym typeface="Arial"/>
              </a:defRPr>
            </a:lvl2pPr>
            <a:lvl3pPr marL="1371600" marR="0" lvl="2" indent="-228600" algn="ctr" rtl="0">
              <a:spcBef>
                <a:spcPts val="2400"/>
              </a:spcBef>
              <a:spcAft>
                <a:spcPts val="0"/>
              </a:spcAft>
              <a:buClr>
                <a:srgbClr val="FF0080"/>
              </a:buClr>
              <a:buSzPts val="1000"/>
              <a:buFont typeface="Arial"/>
              <a:buNone/>
              <a:defRPr sz="1000" b="0" i="0" u="none" strike="noStrike" cap="none">
                <a:solidFill>
                  <a:srgbClr val="FF0080"/>
                </a:solidFill>
                <a:latin typeface="Arial"/>
                <a:ea typeface="Arial"/>
                <a:cs typeface="Arial"/>
                <a:sym typeface="Arial"/>
              </a:defRPr>
            </a:lvl3pPr>
            <a:lvl4pPr marL="1828800" marR="0" lvl="3" indent="-228600" algn="ctr" rtl="0">
              <a:spcBef>
                <a:spcPts val="240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4pPr>
            <a:lvl5pPr marL="2286000" marR="0" lvl="4" indent="-228600" algn="ctr" rtl="0">
              <a:spcBef>
                <a:spcPts val="240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5pPr>
            <a:lvl6pPr marL="2743200" marR="0" lvl="5" indent="-228600" algn="ctr" rtl="0">
              <a:spcBef>
                <a:spcPts val="240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6pPr>
            <a:lvl7pPr marL="3200400" marR="0" lvl="6" indent="-228600" algn="ctr" rtl="0">
              <a:spcBef>
                <a:spcPts val="240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7pPr>
            <a:lvl8pPr marL="3657600" marR="0" lvl="7" indent="-228600" algn="ctr" rtl="0">
              <a:spcBef>
                <a:spcPts val="240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8pPr>
            <a:lvl9pPr marL="4114800" marR="0" lvl="8" indent="-228600" algn="ctr" rtl="0">
              <a:spcBef>
                <a:spcPts val="240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650875" y="388938"/>
            <a:ext cx="4278313" cy="1652587"/>
          </a:xfrm>
          <a:prstGeom prst="rect">
            <a:avLst/>
          </a:prstGeom>
          <a:noFill/>
          <a:ln>
            <a:noFill/>
          </a:ln>
        </p:spPr>
        <p:txBody>
          <a:bodyPr spcFirstLastPara="1" wrap="square" lIns="50800" tIns="50800" rIns="50800" bIns="50800" anchor="b" anchorCtr="0"/>
          <a:lstStyle>
            <a:lvl1pPr marR="0" lvl="0" algn="l" rtl="0">
              <a:spcBef>
                <a:spcPts val="0"/>
              </a:spcBef>
              <a:spcAft>
                <a:spcPts val="0"/>
              </a:spcAft>
              <a:buSzPts val="1400"/>
              <a:buNone/>
              <a:defRPr sz="2000" b="1"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72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72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72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72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72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72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72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7200" b="0" i="0" u="none" strike="noStrike" cap="none">
                <a:solidFill>
                  <a:srgbClr val="FF0080"/>
                </a:solidFill>
                <a:latin typeface="Arial"/>
                <a:ea typeface="Arial"/>
                <a:cs typeface="Arial"/>
                <a:sym typeface="Arial"/>
              </a:defRPr>
            </a:lvl9pPr>
          </a:lstStyle>
          <a:p>
            <a:endParaRPr/>
          </a:p>
        </p:txBody>
      </p:sp>
      <p:sp>
        <p:nvSpPr>
          <p:cNvPr id="116" name="Shape 116"/>
          <p:cNvSpPr txBox="1">
            <a:spLocks noGrp="1"/>
          </p:cNvSpPr>
          <p:nvPr>
            <p:ph type="body" idx="1"/>
          </p:nvPr>
        </p:nvSpPr>
        <p:spPr>
          <a:xfrm>
            <a:off x="5084763" y="388938"/>
            <a:ext cx="7269162" cy="8323262"/>
          </a:xfrm>
          <a:prstGeom prst="rect">
            <a:avLst/>
          </a:prstGeom>
          <a:noFill/>
          <a:ln>
            <a:noFill/>
          </a:ln>
        </p:spPr>
        <p:txBody>
          <a:bodyPr spcFirstLastPara="1" wrap="square" lIns="50800" tIns="50800" rIns="50800" bIns="50800" anchor="ctr" anchorCtr="0"/>
          <a:lstStyle>
            <a:lvl1pPr marL="457200" marR="0" lvl="0" indent="-228600" algn="ctr" rtl="0">
              <a:spcBef>
                <a:spcPts val="2400"/>
              </a:spcBef>
              <a:spcAft>
                <a:spcPts val="0"/>
              </a:spcAft>
              <a:buSzPts val="1400"/>
              <a:buNone/>
              <a:defRPr sz="3200" b="0" i="0" u="none" strike="noStrike" cap="none">
                <a:solidFill>
                  <a:srgbClr val="FF0080"/>
                </a:solidFill>
                <a:latin typeface="Arial"/>
                <a:ea typeface="Arial"/>
                <a:cs typeface="Arial"/>
                <a:sym typeface="Arial"/>
              </a:defRPr>
            </a:lvl1pPr>
            <a:lvl2pPr marL="914400" marR="0" lvl="1" indent="-228600" algn="ctr" rtl="0">
              <a:spcBef>
                <a:spcPts val="2400"/>
              </a:spcBef>
              <a:spcAft>
                <a:spcPts val="0"/>
              </a:spcAft>
              <a:buSzPts val="1400"/>
              <a:buNone/>
              <a:defRPr sz="2800" b="0" i="0" u="none" strike="noStrike" cap="none">
                <a:solidFill>
                  <a:srgbClr val="FF0080"/>
                </a:solidFill>
                <a:latin typeface="Arial"/>
                <a:ea typeface="Arial"/>
                <a:cs typeface="Arial"/>
                <a:sym typeface="Arial"/>
              </a:defRPr>
            </a:lvl2pPr>
            <a:lvl3pPr marL="1371600" marR="0" lvl="2" indent="-228600" algn="ctr" rtl="0">
              <a:spcBef>
                <a:spcPts val="2400"/>
              </a:spcBef>
              <a:spcAft>
                <a:spcPts val="0"/>
              </a:spcAft>
              <a:buSzPts val="1400"/>
              <a:buNone/>
              <a:defRPr sz="2400" b="0" i="0" u="none" strike="noStrike" cap="none">
                <a:solidFill>
                  <a:srgbClr val="FF0080"/>
                </a:solidFill>
                <a:latin typeface="Arial"/>
                <a:ea typeface="Arial"/>
                <a:cs typeface="Arial"/>
                <a:sym typeface="Arial"/>
              </a:defRPr>
            </a:lvl3pPr>
            <a:lvl4pPr marL="1828800" marR="0" lvl="3" indent="-228600" algn="ctr" rtl="0">
              <a:spcBef>
                <a:spcPts val="2400"/>
              </a:spcBef>
              <a:spcAft>
                <a:spcPts val="0"/>
              </a:spcAft>
              <a:buSzPts val="1400"/>
              <a:buNone/>
              <a:defRPr sz="2000" b="0" i="0" u="none" strike="noStrike" cap="none">
                <a:solidFill>
                  <a:srgbClr val="FF0080"/>
                </a:solidFill>
                <a:latin typeface="Arial"/>
                <a:ea typeface="Arial"/>
                <a:cs typeface="Arial"/>
                <a:sym typeface="Arial"/>
              </a:defRPr>
            </a:lvl4pPr>
            <a:lvl5pPr marL="2286000" marR="0" lvl="4" indent="-228600" algn="ctr" rtl="0">
              <a:spcBef>
                <a:spcPts val="2400"/>
              </a:spcBef>
              <a:spcAft>
                <a:spcPts val="0"/>
              </a:spcAft>
              <a:buSzPts val="1400"/>
              <a:buNone/>
              <a:defRPr sz="2000" b="0" i="0" u="none" strike="noStrike" cap="none">
                <a:solidFill>
                  <a:srgbClr val="FF0080"/>
                </a:solidFill>
                <a:latin typeface="Arial"/>
                <a:ea typeface="Arial"/>
                <a:cs typeface="Arial"/>
                <a:sym typeface="Arial"/>
              </a:defRPr>
            </a:lvl5pPr>
            <a:lvl6pPr marL="2743200" marR="0" lvl="5" indent="-228600" algn="ctr" rtl="0">
              <a:spcBef>
                <a:spcPts val="2400"/>
              </a:spcBef>
              <a:spcAft>
                <a:spcPts val="0"/>
              </a:spcAft>
              <a:buSzPts val="1400"/>
              <a:buNone/>
              <a:defRPr sz="2000" b="0" i="0" u="none" strike="noStrike" cap="none">
                <a:solidFill>
                  <a:srgbClr val="FF0080"/>
                </a:solidFill>
                <a:latin typeface="Arial"/>
                <a:ea typeface="Arial"/>
                <a:cs typeface="Arial"/>
                <a:sym typeface="Arial"/>
              </a:defRPr>
            </a:lvl6pPr>
            <a:lvl7pPr marL="3200400" marR="0" lvl="6" indent="-228600" algn="ctr" rtl="0">
              <a:spcBef>
                <a:spcPts val="2400"/>
              </a:spcBef>
              <a:spcAft>
                <a:spcPts val="0"/>
              </a:spcAft>
              <a:buSzPts val="1400"/>
              <a:buNone/>
              <a:defRPr sz="2000" b="0" i="0" u="none" strike="noStrike" cap="none">
                <a:solidFill>
                  <a:srgbClr val="FF0080"/>
                </a:solidFill>
                <a:latin typeface="Arial"/>
                <a:ea typeface="Arial"/>
                <a:cs typeface="Arial"/>
                <a:sym typeface="Arial"/>
              </a:defRPr>
            </a:lvl7pPr>
            <a:lvl8pPr marL="3657600" marR="0" lvl="7" indent="-228600" algn="ctr" rtl="0">
              <a:spcBef>
                <a:spcPts val="2400"/>
              </a:spcBef>
              <a:spcAft>
                <a:spcPts val="0"/>
              </a:spcAft>
              <a:buSzPts val="1400"/>
              <a:buNone/>
              <a:defRPr sz="2000" b="0" i="0" u="none" strike="noStrike" cap="none">
                <a:solidFill>
                  <a:srgbClr val="FF0080"/>
                </a:solidFill>
                <a:latin typeface="Arial"/>
                <a:ea typeface="Arial"/>
                <a:cs typeface="Arial"/>
                <a:sym typeface="Arial"/>
              </a:defRPr>
            </a:lvl8pPr>
            <a:lvl9pPr marL="4114800" marR="0" lvl="8" indent="-228600" algn="ctr" rtl="0">
              <a:spcBef>
                <a:spcPts val="2400"/>
              </a:spcBef>
              <a:spcAft>
                <a:spcPts val="0"/>
              </a:spcAft>
              <a:buSzPts val="1400"/>
              <a:buNone/>
              <a:defRPr sz="2000" b="0" i="0" u="none" strike="noStrike" cap="none">
                <a:solidFill>
                  <a:srgbClr val="FF0080"/>
                </a:solidFill>
                <a:latin typeface="Arial"/>
                <a:ea typeface="Arial"/>
                <a:cs typeface="Arial"/>
                <a:sym typeface="Arial"/>
              </a:defRPr>
            </a:lvl9pPr>
          </a:lstStyle>
          <a:p>
            <a:endParaRPr/>
          </a:p>
        </p:txBody>
      </p:sp>
      <p:sp>
        <p:nvSpPr>
          <p:cNvPr id="117" name="Shape 117"/>
          <p:cNvSpPr txBox="1">
            <a:spLocks noGrp="1"/>
          </p:cNvSpPr>
          <p:nvPr>
            <p:ph type="body" idx="2"/>
          </p:nvPr>
        </p:nvSpPr>
        <p:spPr>
          <a:xfrm>
            <a:off x="650875" y="2041525"/>
            <a:ext cx="4278313" cy="6670675"/>
          </a:xfrm>
          <a:prstGeom prst="rect">
            <a:avLst/>
          </a:prstGeom>
          <a:noFill/>
          <a:ln>
            <a:noFill/>
          </a:ln>
        </p:spPr>
        <p:txBody>
          <a:bodyPr spcFirstLastPara="1" wrap="square" lIns="50800" tIns="50800" rIns="50800" bIns="50800" anchor="ctr" anchorCtr="0"/>
          <a:lstStyle>
            <a:lvl1pPr marL="457200" marR="0" lvl="0" indent="-228600" algn="ctr" rtl="0">
              <a:spcBef>
                <a:spcPts val="2400"/>
              </a:spcBef>
              <a:spcAft>
                <a:spcPts val="0"/>
              </a:spcAft>
              <a:buClr>
                <a:srgbClr val="FF0080"/>
              </a:buClr>
              <a:buSzPts val="1400"/>
              <a:buFont typeface="Arial"/>
              <a:buNone/>
              <a:defRPr sz="1400" b="0" i="0" u="none" strike="noStrike" cap="none">
                <a:solidFill>
                  <a:srgbClr val="FF0080"/>
                </a:solidFill>
                <a:latin typeface="Arial"/>
                <a:ea typeface="Arial"/>
                <a:cs typeface="Arial"/>
                <a:sym typeface="Arial"/>
              </a:defRPr>
            </a:lvl1pPr>
            <a:lvl2pPr marL="914400" marR="0" lvl="1" indent="-228600" algn="ctr" rtl="0">
              <a:spcBef>
                <a:spcPts val="2400"/>
              </a:spcBef>
              <a:spcAft>
                <a:spcPts val="0"/>
              </a:spcAft>
              <a:buClr>
                <a:srgbClr val="FF0080"/>
              </a:buClr>
              <a:buSzPts val="1200"/>
              <a:buFont typeface="Arial"/>
              <a:buNone/>
              <a:defRPr sz="1200" b="0" i="0" u="none" strike="noStrike" cap="none">
                <a:solidFill>
                  <a:srgbClr val="FF0080"/>
                </a:solidFill>
                <a:latin typeface="Arial"/>
                <a:ea typeface="Arial"/>
                <a:cs typeface="Arial"/>
                <a:sym typeface="Arial"/>
              </a:defRPr>
            </a:lvl2pPr>
            <a:lvl3pPr marL="1371600" marR="0" lvl="2" indent="-228600" algn="ctr" rtl="0">
              <a:spcBef>
                <a:spcPts val="2400"/>
              </a:spcBef>
              <a:spcAft>
                <a:spcPts val="0"/>
              </a:spcAft>
              <a:buClr>
                <a:srgbClr val="FF0080"/>
              </a:buClr>
              <a:buSzPts val="1000"/>
              <a:buFont typeface="Arial"/>
              <a:buNone/>
              <a:defRPr sz="1000" b="0" i="0" u="none" strike="noStrike" cap="none">
                <a:solidFill>
                  <a:srgbClr val="FF0080"/>
                </a:solidFill>
                <a:latin typeface="Arial"/>
                <a:ea typeface="Arial"/>
                <a:cs typeface="Arial"/>
                <a:sym typeface="Arial"/>
              </a:defRPr>
            </a:lvl3pPr>
            <a:lvl4pPr marL="1828800" marR="0" lvl="3" indent="-228600" algn="ctr" rtl="0">
              <a:spcBef>
                <a:spcPts val="240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4pPr>
            <a:lvl5pPr marL="2286000" marR="0" lvl="4" indent="-228600" algn="ctr" rtl="0">
              <a:spcBef>
                <a:spcPts val="240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5pPr>
            <a:lvl6pPr marL="2743200" marR="0" lvl="5" indent="-228600" algn="ctr" rtl="0">
              <a:spcBef>
                <a:spcPts val="240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6pPr>
            <a:lvl7pPr marL="3200400" marR="0" lvl="6" indent="-228600" algn="ctr" rtl="0">
              <a:spcBef>
                <a:spcPts val="240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7pPr>
            <a:lvl8pPr marL="3657600" marR="0" lvl="7" indent="-228600" algn="ctr" rtl="0">
              <a:spcBef>
                <a:spcPts val="240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8pPr>
            <a:lvl9pPr marL="4114800" marR="0" lvl="8" indent="-228600" algn="ctr" rtl="0">
              <a:spcBef>
                <a:spcPts val="2400"/>
              </a:spcBef>
              <a:spcAft>
                <a:spcPts val="0"/>
              </a:spcAft>
              <a:buClr>
                <a:srgbClr val="FF0080"/>
              </a:buClr>
              <a:buSzPts val="900"/>
              <a:buFont typeface="Arial"/>
              <a:buNone/>
              <a:defRPr sz="900" b="0" i="0" u="none" strike="noStrike" cap="none">
                <a:solidFill>
                  <a:srgbClr val="FF0080"/>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435100" y="1930400"/>
            <a:ext cx="10287000" cy="1549400"/>
          </a:xfrm>
          <a:prstGeom prst="rect">
            <a:avLst/>
          </a:prstGeom>
          <a:noFill/>
          <a:ln>
            <a:noFill/>
          </a:ln>
        </p:spPr>
        <p:txBody>
          <a:bodyPr spcFirstLastPara="1" wrap="square" lIns="50800" tIns="50800" rIns="50800" bIns="50800" anchor="b" anchorCtr="0"/>
          <a:lstStyle>
            <a:lvl1pPr marR="0" lvl="0" algn="ctr" rtl="0">
              <a:spcBef>
                <a:spcPts val="0"/>
              </a:spcBef>
              <a:spcAft>
                <a:spcPts val="0"/>
              </a:spcAft>
              <a:buSzPts val="1400"/>
              <a:buNone/>
              <a:defRPr sz="7200" b="0"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72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72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72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72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72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72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72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7200" b="0" i="0" u="none" strike="noStrike" cap="none">
                <a:solidFill>
                  <a:srgbClr val="FF008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498600" y="2971800"/>
            <a:ext cx="10248900" cy="3810000"/>
          </a:xfrm>
          <a:prstGeom prst="rect">
            <a:avLst/>
          </a:prstGeom>
          <a:noFill/>
          <a:ln>
            <a:noFill/>
          </a:ln>
        </p:spPr>
        <p:txBody>
          <a:bodyPr spcFirstLastPara="1" wrap="square" lIns="50800" tIns="50800" rIns="50800" bIns="50800" anchor="ctr" anchorCtr="0"/>
          <a:lstStyle>
            <a:lvl1pPr marR="0" lvl="0" algn="ctr" rtl="0">
              <a:spcBef>
                <a:spcPts val="0"/>
              </a:spcBef>
              <a:spcAft>
                <a:spcPts val="0"/>
              </a:spcAft>
              <a:buSzPts val="1400"/>
              <a:buNone/>
              <a:defRPr sz="9600" b="0"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96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96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96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96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96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96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96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9600" b="0" i="0" u="none" strike="noStrike" cap="none">
                <a:solidFill>
                  <a:srgbClr val="FF0080"/>
                </a:solidFill>
                <a:latin typeface="Arial"/>
                <a:ea typeface="Arial"/>
                <a:cs typeface="Arial"/>
                <a:sym typeface="Arial"/>
              </a:defRPr>
            </a:lvl9pPr>
          </a:lstStyle>
          <a:p>
            <a:endParaRPr/>
          </a:p>
        </p:txBody>
      </p:sp>
      <p:sp>
        <p:nvSpPr>
          <p:cNvPr id="23" name="Shape 23"/>
          <p:cNvSpPr txBox="1">
            <a:spLocks noGrp="1"/>
          </p:cNvSpPr>
          <p:nvPr>
            <p:ph type="body" idx="1"/>
          </p:nvPr>
        </p:nvSpPr>
        <p:spPr>
          <a:xfrm rot="5400000">
            <a:off x="3284537" y="-357187"/>
            <a:ext cx="6435725" cy="11703050"/>
          </a:xfrm>
          <a:prstGeom prst="rect">
            <a:avLst/>
          </a:prstGeom>
          <a:noFill/>
          <a:ln>
            <a:noFill/>
          </a:ln>
        </p:spPr>
        <p:txBody>
          <a:bodyPr spcFirstLastPara="1" wrap="square" lIns="91425" tIns="45700" rIns="91425" bIns="45700" anchor="t" anchorCtr="0"/>
          <a:lstStyle>
            <a:lvl1pPr marL="457200" marR="0" lvl="0"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1pPr>
            <a:lvl2pPr marL="914400" marR="0" lvl="1"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2pPr>
            <a:lvl3pPr marL="1371600" marR="0" lvl="2"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3pPr>
            <a:lvl4pPr marL="1828800" marR="0" lvl="3"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4pPr>
            <a:lvl5pPr marL="2286000" marR="0" lvl="4"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5pPr>
            <a:lvl6pPr marL="2743200" marR="0" lvl="5"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6pPr>
            <a:lvl7pPr marL="3200400" marR="0" lvl="6"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7pPr>
            <a:lvl8pPr marL="3657600" marR="0" lvl="7"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8pPr>
            <a:lvl9pPr marL="4114800" marR="0" lvl="8" indent="-228600" algn="ctr" rtl="0">
              <a:spcBef>
                <a:spcPts val="0"/>
              </a:spcBef>
              <a:spcAft>
                <a:spcPts val="0"/>
              </a:spcAft>
              <a:buSzPts val="1400"/>
              <a:buNone/>
              <a:defRPr sz="36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650875" y="390525"/>
            <a:ext cx="11703050" cy="1625600"/>
          </a:xfrm>
          <a:prstGeom prst="rect">
            <a:avLst/>
          </a:prstGeom>
          <a:noFill/>
          <a:ln>
            <a:noFill/>
          </a:ln>
        </p:spPr>
        <p:txBody>
          <a:bodyPr spcFirstLastPara="1" wrap="square" lIns="50800" tIns="50800" rIns="50800" bIns="50800" anchor="b" anchorCtr="0"/>
          <a:lstStyle>
            <a:lvl1pPr marR="0" lvl="0" algn="ctr" rtl="0">
              <a:spcBef>
                <a:spcPts val="0"/>
              </a:spcBef>
              <a:spcAft>
                <a:spcPts val="0"/>
              </a:spcAft>
              <a:buSzPts val="1400"/>
              <a:buNone/>
              <a:defRPr sz="7200" b="0"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72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72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72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72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72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72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72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7200" b="0" i="0" u="none" strike="noStrike" cap="none">
                <a:solidFill>
                  <a:srgbClr val="FF0080"/>
                </a:solidFill>
                <a:latin typeface="Arial"/>
                <a:ea typeface="Arial"/>
                <a:cs typeface="Arial"/>
                <a:sym typeface="Arial"/>
              </a:defRPr>
            </a:lvl9pPr>
          </a:lstStyle>
          <a:p>
            <a:endParaRPr/>
          </a:p>
        </p:txBody>
      </p:sp>
      <p:sp>
        <p:nvSpPr>
          <p:cNvPr id="123" name="Shape 123"/>
          <p:cNvSpPr txBox="1">
            <a:spLocks noGrp="1"/>
          </p:cNvSpPr>
          <p:nvPr>
            <p:ph type="body" idx="1"/>
          </p:nvPr>
        </p:nvSpPr>
        <p:spPr>
          <a:xfrm>
            <a:off x="650875" y="2182813"/>
            <a:ext cx="5745163" cy="909637"/>
          </a:xfrm>
          <a:prstGeom prst="rect">
            <a:avLst/>
          </a:prstGeom>
          <a:noFill/>
          <a:ln>
            <a:noFill/>
          </a:ln>
        </p:spPr>
        <p:txBody>
          <a:bodyPr spcFirstLastPara="1" wrap="square" lIns="50800" tIns="50800" rIns="50800" bIns="50800" anchor="b" anchorCtr="0"/>
          <a:lstStyle>
            <a:lvl1pPr marL="457200" marR="0" lvl="0" indent="-228600" algn="ctr" rtl="0">
              <a:spcBef>
                <a:spcPts val="2400"/>
              </a:spcBef>
              <a:spcAft>
                <a:spcPts val="0"/>
              </a:spcAft>
              <a:buClr>
                <a:srgbClr val="FF0080"/>
              </a:buClr>
              <a:buSzPts val="2400"/>
              <a:buFont typeface="Arial"/>
              <a:buNone/>
              <a:defRPr sz="2400" b="1" i="0" u="none" strike="noStrike" cap="none">
                <a:solidFill>
                  <a:srgbClr val="FF0080"/>
                </a:solidFill>
                <a:latin typeface="Arial"/>
                <a:ea typeface="Arial"/>
                <a:cs typeface="Arial"/>
                <a:sym typeface="Arial"/>
              </a:defRPr>
            </a:lvl1pPr>
            <a:lvl2pPr marL="914400" marR="0" lvl="1" indent="-228600" algn="ctr" rtl="0">
              <a:spcBef>
                <a:spcPts val="2400"/>
              </a:spcBef>
              <a:spcAft>
                <a:spcPts val="0"/>
              </a:spcAft>
              <a:buClr>
                <a:srgbClr val="FF0080"/>
              </a:buClr>
              <a:buSzPts val="2000"/>
              <a:buFont typeface="Arial"/>
              <a:buNone/>
              <a:defRPr sz="2000" b="1" i="0" u="none" strike="noStrike" cap="none">
                <a:solidFill>
                  <a:srgbClr val="FF0080"/>
                </a:solidFill>
                <a:latin typeface="Arial"/>
                <a:ea typeface="Arial"/>
                <a:cs typeface="Arial"/>
                <a:sym typeface="Arial"/>
              </a:defRPr>
            </a:lvl2pPr>
            <a:lvl3pPr marL="1371600" marR="0" lvl="2" indent="-228600" algn="ctr" rtl="0">
              <a:spcBef>
                <a:spcPts val="2400"/>
              </a:spcBef>
              <a:spcAft>
                <a:spcPts val="0"/>
              </a:spcAft>
              <a:buClr>
                <a:srgbClr val="FF0080"/>
              </a:buClr>
              <a:buSzPts val="1800"/>
              <a:buFont typeface="Arial"/>
              <a:buNone/>
              <a:defRPr sz="1800" b="1" i="0" u="none" strike="noStrike" cap="none">
                <a:solidFill>
                  <a:srgbClr val="FF0080"/>
                </a:solidFill>
                <a:latin typeface="Arial"/>
                <a:ea typeface="Arial"/>
                <a:cs typeface="Arial"/>
                <a:sym typeface="Arial"/>
              </a:defRPr>
            </a:lvl3pPr>
            <a:lvl4pPr marL="1828800" marR="0" lvl="3" indent="-228600" algn="ctr" rtl="0">
              <a:spcBef>
                <a:spcPts val="240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4pPr>
            <a:lvl5pPr marL="2286000" marR="0" lvl="4" indent="-228600" algn="ctr" rtl="0">
              <a:spcBef>
                <a:spcPts val="240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5pPr>
            <a:lvl6pPr marL="2743200" marR="0" lvl="5" indent="-228600" algn="ctr" rtl="0">
              <a:spcBef>
                <a:spcPts val="240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6pPr>
            <a:lvl7pPr marL="3200400" marR="0" lvl="6" indent="-228600" algn="ctr" rtl="0">
              <a:spcBef>
                <a:spcPts val="240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7pPr>
            <a:lvl8pPr marL="3657600" marR="0" lvl="7" indent="-228600" algn="ctr" rtl="0">
              <a:spcBef>
                <a:spcPts val="240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8pPr>
            <a:lvl9pPr marL="4114800" marR="0" lvl="8" indent="-228600" algn="ctr" rtl="0">
              <a:spcBef>
                <a:spcPts val="240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9pPr>
          </a:lstStyle>
          <a:p>
            <a:endParaRPr/>
          </a:p>
        </p:txBody>
      </p:sp>
      <p:sp>
        <p:nvSpPr>
          <p:cNvPr id="124" name="Shape 124"/>
          <p:cNvSpPr txBox="1">
            <a:spLocks noGrp="1"/>
          </p:cNvSpPr>
          <p:nvPr>
            <p:ph type="body" idx="2"/>
          </p:nvPr>
        </p:nvSpPr>
        <p:spPr>
          <a:xfrm>
            <a:off x="650875" y="3092450"/>
            <a:ext cx="5745163" cy="5619750"/>
          </a:xfrm>
          <a:prstGeom prst="rect">
            <a:avLst/>
          </a:prstGeom>
          <a:noFill/>
          <a:ln>
            <a:noFill/>
          </a:ln>
        </p:spPr>
        <p:txBody>
          <a:bodyPr spcFirstLastPara="1" wrap="square" lIns="50800" tIns="50800" rIns="50800" bIns="50800" anchor="ctr" anchorCtr="0"/>
          <a:lstStyle>
            <a:lvl1pPr marL="457200" marR="0" lvl="0" indent="-228600" algn="ctr" rtl="0">
              <a:spcBef>
                <a:spcPts val="2400"/>
              </a:spcBef>
              <a:spcAft>
                <a:spcPts val="0"/>
              </a:spcAft>
              <a:buSzPts val="1400"/>
              <a:buNone/>
              <a:defRPr sz="2400" b="0" i="0" u="none" strike="noStrike" cap="none">
                <a:solidFill>
                  <a:srgbClr val="FF0080"/>
                </a:solidFill>
                <a:latin typeface="Arial"/>
                <a:ea typeface="Arial"/>
                <a:cs typeface="Arial"/>
                <a:sym typeface="Arial"/>
              </a:defRPr>
            </a:lvl1pPr>
            <a:lvl2pPr marL="914400" marR="0" lvl="1" indent="-228600" algn="ctr" rtl="0">
              <a:spcBef>
                <a:spcPts val="2400"/>
              </a:spcBef>
              <a:spcAft>
                <a:spcPts val="0"/>
              </a:spcAft>
              <a:buSzPts val="1400"/>
              <a:buNone/>
              <a:defRPr sz="2000" b="0" i="0" u="none" strike="noStrike" cap="none">
                <a:solidFill>
                  <a:srgbClr val="FF0080"/>
                </a:solidFill>
                <a:latin typeface="Arial"/>
                <a:ea typeface="Arial"/>
                <a:cs typeface="Arial"/>
                <a:sym typeface="Arial"/>
              </a:defRPr>
            </a:lvl2pPr>
            <a:lvl3pPr marL="1371600" marR="0" lvl="2" indent="-228600" algn="ctr" rtl="0">
              <a:spcBef>
                <a:spcPts val="2400"/>
              </a:spcBef>
              <a:spcAft>
                <a:spcPts val="0"/>
              </a:spcAft>
              <a:buSzPts val="1400"/>
              <a:buNone/>
              <a:defRPr sz="1800" b="0" i="0" u="none" strike="noStrike" cap="none">
                <a:solidFill>
                  <a:srgbClr val="FF0080"/>
                </a:solidFill>
                <a:latin typeface="Arial"/>
                <a:ea typeface="Arial"/>
                <a:cs typeface="Arial"/>
                <a:sym typeface="Arial"/>
              </a:defRPr>
            </a:lvl3pPr>
            <a:lvl4pPr marL="1828800" marR="0" lvl="3" indent="-228600" algn="ctr" rtl="0">
              <a:spcBef>
                <a:spcPts val="2400"/>
              </a:spcBef>
              <a:spcAft>
                <a:spcPts val="0"/>
              </a:spcAft>
              <a:buSzPts val="1400"/>
              <a:buNone/>
              <a:defRPr sz="1600" b="0" i="0" u="none" strike="noStrike" cap="none">
                <a:solidFill>
                  <a:srgbClr val="FF0080"/>
                </a:solidFill>
                <a:latin typeface="Arial"/>
                <a:ea typeface="Arial"/>
                <a:cs typeface="Arial"/>
                <a:sym typeface="Arial"/>
              </a:defRPr>
            </a:lvl4pPr>
            <a:lvl5pPr marL="2286000" marR="0" lvl="4" indent="-228600" algn="ctr" rtl="0">
              <a:spcBef>
                <a:spcPts val="2400"/>
              </a:spcBef>
              <a:spcAft>
                <a:spcPts val="0"/>
              </a:spcAft>
              <a:buSzPts val="1400"/>
              <a:buNone/>
              <a:defRPr sz="1600" b="0" i="0" u="none" strike="noStrike" cap="none">
                <a:solidFill>
                  <a:srgbClr val="FF0080"/>
                </a:solidFill>
                <a:latin typeface="Arial"/>
                <a:ea typeface="Arial"/>
                <a:cs typeface="Arial"/>
                <a:sym typeface="Arial"/>
              </a:defRPr>
            </a:lvl5pPr>
            <a:lvl6pPr marL="2743200" marR="0" lvl="5" indent="-228600" algn="ctr" rtl="0">
              <a:spcBef>
                <a:spcPts val="2400"/>
              </a:spcBef>
              <a:spcAft>
                <a:spcPts val="0"/>
              </a:spcAft>
              <a:buSzPts val="1400"/>
              <a:buNone/>
              <a:defRPr sz="1600" b="0" i="0" u="none" strike="noStrike" cap="none">
                <a:solidFill>
                  <a:srgbClr val="FF0080"/>
                </a:solidFill>
                <a:latin typeface="Arial"/>
                <a:ea typeface="Arial"/>
                <a:cs typeface="Arial"/>
                <a:sym typeface="Arial"/>
              </a:defRPr>
            </a:lvl6pPr>
            <a:lvl7pPr marL="3200400" marR="0" lvl="6" indent="-228600" algn="ctr" rtl="0">
              <a:spcBef>
                <a:spcPts val="2400"/>
              </a:spcBef>
              <a:spcAft>
                <a:spcPts val="0"/>
              </a:spcAft>
              <a:buSzPts val="1400"/>
              <a:buNone/>
              <a:defRPr sz="1600" b="0" i="0" u="none" strike="noStrike" cap="none">
                <a:solidFill>
                  <a:srgbClr val="FF0080"/>
                </a:solidFill>
                <a:latin typeface="Arial"/>
                <a:ea typeface="Arial"/>
                <a:cs typeface="Arial"/>
                <a:sym typeface="Arial"/>
              </a:defRPr>
            </a:lvl7pPr>
            <a:lvl8pPr marL="3657600" marR="0" lvl="7" indent="-228600" algn="ctr" rtl="0">
              <a:spcBef>
                <a:spcPts val="2400"/>
              </a:spcBef>
              <a:spcAft>
                <a:spcPts val="0"/>
              </a:spcAft>
              <a:buSzPts val="1400"/>
              <a:buNone/>
              <a:defRPr sz="1600" b="0" i="0" u="none" strike="noStrike" cap="none">
                <a:solidFill>
                  <a:srgbClr val="FF0080"/>
                </a:solidFill>
                <a:latin typeface="Arial"/>
                <a:ea typeface="Arial"/>
                <a:cs typeface="Arial"/>
                <a:sym typeface="Arial"/>
              </a:defRPr>
            </a:lvl8pPr>
            <a:lvl9pPr marL="4114800" marR="0" lvl="8" indent="-228600" algn="ctr" rtl="0">
              <a:spcBef>
                <a:spcPts val="2400"/>
              </a:spcBef>
              <a:spcAft>
                <a:spcPts val="0"/>
              </a:spcAft>
              <a:buSzPts val="1400"/>
              <a:buNone/>
              <a:defRPr sz="1600" b="0" i="0" u="none" strike="noStrike" cap="none">
                <a:solidFill>
                  <a:srgbClr val="FF0080"/>
                </a:solidFill>
                <a:latin typeface="Arial"/>
                <a:ea typeface="Arial"/>
                <a:cs typeface="Arial"/>
                <a:sym typeface="Arial"/>
              </a:defRPr>
            </a:lvl9pPr>
          </a:lstStyle>
          <a:p>
            <a:endParaRPr/>
          </a:p>
        </p:txBody>
      </p:sp>
      <p:sp>
        <p:nvSpPr>
          <p:cNvPr id="125" name="Shape 125"/>
          <p:cNvSpPr txBox="1">
            <a:spLocks noGrp="1"/>
          </p:cNvSpPr>
          <p:nvPr>
            <p:ph type="body" idx="3"/>
          </p:nvPr>
        </p:nvSpPr>
        <p:spPr>
          <a:xfrm>
            <a:off x="6605588" y="2182813"/>
            <a:ext cx="5748337" cy="909637"/>
          </a:xfrm>
          <a:prstGeom prst="rect">
            <a:avLst/>
          </a:prstGeom>
          <a:noFill/>
          <a:ln>
            <a:noFill/>
          </a:ln>
        </p:spPr>
        <p:txBody>
          <a:bodyPr spcFirstLastPara="1" wrap="square" lIns="50800" tIns="50800" rIns="50800" bIns="50800" anchor="b" anchorCtr="0"/>
          <a:lstStyle>
            <a:lvl1pPr marL="457200" marR="0" lvl="0" indent="-228600" algn="ctr" rtl="0">
              <a:spcBef>
                <a:spcPts val="2400"/>
              </a:spcBef>
              <a:spcAft>
                <a:spcPts val="0"/>
              </a:spcAft>
              <a:buClr>
                <a:srgbClr val="FF0080"/>
              </a:buClr>
              <a:buSzPts val="2400"/>
              <a:buFont typeface="Arial"/>
              <a:buNone/>
              <a:defRPr sz="2400" b="1" i="0" u="none" strike="noStrike" cap="none">
                <a:solidFill>
                  <a:srgbClr val="FF0080"/>
                </a:solidFill>
                <a:latin typeface="Arial"/>
                <a:ea typeface="Arial"/>
                <a:cs typeface="Arial"/>
                <a:sym typeface="Arial"/>
              </a:defRPr>
            </a:lvl1pPr>
            <a:lvl2pPr marL="914400" marR="0" lvl="1" indent="-228600" algn="ctr" rtl="0">
              <a:spcBef>
                <a:spcPts val="2400"/>
              </a:spcBef>
              <a:spcAft>
                <a:spcPts val="0"/>
              </a:spcAft>
              <a:buClr>
                <a:srgbClr val="FF0080"/>
              </a:buClr>
              <a:buSzPts val="2000"/>
              <a:buFont typeface="Arial"/>
              <a:buNone/>
              <a:defRPr sz="2000" b="1" i="0" u="none" strike="noStrike" cap="none">
                <a:solidFill>
                  <a:srgbClr val="FF0080"/>
                </a:solidFill>
                <a:latin typeface="Arial"/>
                <a:ea typeface="Arial"/>
                <a:cs typeface="Arial"/>
                <a:sym typeface="Arial"/>
              </a:defRPr>
            </a:lvl2pPr>
            <a:lvl3pPr marL="1371600" marR="0" lvl="2" indent="-228600" algn="ctr" rtl="0">
              <a:spcBef>
                <a:spcPts val="2400"/>
              </a:spcBef>
              <a:spcAft>
                <a:spcPts val="0"/>
              </a:spcAft>
              <a:buClr>
                <a:srgbClr val="FF0080"/>
              </a:buClr>
              <a:buSzPts val="1800"/>
              <a:buFont typeface="Arial"/>
              <a:buNone/>
              <a:defRPr sz="1800" b="1" i="0" u="none" strike="noStrike" cap="none">
                <a:solidFill>
                  <a:srgbClr val="FF0080"/>
                </a:solidFill>
                <a:latin typeface="Arial"/>
                <a:ea typeface="Arial"/>
                <a:cs typeface="Arial"/>
                <a:sym typeface="Arial"/>
              </a:defRPr>
            </a:lvl3pPr>
            <a:lvl4pPr marL="1828800" marR="0" lvl="3" indent="-228600" algn="ctr" rtl="0">
              <a:spcBef>
                <a:spcPts val="240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4pPr>
            <a:lvl5pPr marL="2286000" marR="0" lvl="4" indent="-228600" algn="ctr" rtl="0">
              <a:spcBef>
                <a:spcPts val="240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5pPr>
            <a:lvl6pPr marL="2743200" marR="0" lvl="5" indent="-228600" algn="ctr" rtl="0">
              <a:spcBef>
                <a:spcPts val="240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6pPr>
            <a:lvl7pPr marL="3200400" marR="0" lvl="6" indent="-228600" algn="ctr" rtl="0">
              <a:spcBef>
                <a:spcPts val="240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7pPr>
            <a:lvl8pPr marL="3657600" marR="0" lvl="7" indent="-228600" algn="ctr" rtl="0">
              <a:spcBef>
                <a:spcPts val="240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8pPr>
            <a:lvl9pPr marL="4114800" marR="0" lvl="8" indent="-228600" algn="ctr" rtl="0">
              <a:spcBef>
                <a:spcPts val="2400"/>
              </a:spcBef>
              <a:spcAft>
                <a:spcPts val="0"/>
              </a:spcAft>
              <a:buClr>
                <a:srgbClr val="FF0080"/>
              </a:buClr>
              <a:buSzPts val="1600"/>
              <a:buFont typeface="Arial"/>
              <a:buNone/>
              <a:defRPr sz="1600" b="1" i="0" u="none" strike="noStrike" cap="none">
                <a:solidFill>
                  <a:srgbClr val="FF0080"/>
                </a:solidFill>
                <a:latin typeface="Arial"/>
                <a:ea typeface="Arial"/>
                <a:cs typeface="Arial"/>
                <a:sym typeface="Arial"/>
              </a:defRPr>
            </a:lvl9pPr>
          </a:lstStyle>
          <a:p>
            <a:endParaRPr/>
          </a:p>
        </p:txBody>
      </p:sp>
      <p:sp>
        <p:nvSpPr>
          <p:cNvPr id="126" name="Shape 126"/>
          <p:cNvSpPr txBox="1">
            <a:spLocks noGrp="1"/>
          </p:cNvSpPr>
          <p:nvPr>
            <p:ph type="body" idx="4"/>
          </p:nvPr>
        </p:nvSpPr>
        <p:spPr>
          <a:xfrm>
            <a:off x="6605588" y="3092450"/>
            <a:ext cx="5748337" cy="5619750"/>
          </a:xfrm>
          <a:prstGeom prst="rect">
            <a:avLst/>
          </a:prstGeom>
          <a:noFill/>
          <a:ln>
            <a:noFill/>
          </a:ln>
        </p:spPr>
        <p:txBody>
          <a:bodyPr spcFirstLastPara="1" wrap="square" lIns="50800" tIns="50800" rIns="50800" bIns="50800" anchor="ctr" anchorCtr="0"/>
          <a:lstStyle>
            <a:lvl1pPr marL="457200" marR="0" lvl="0" indent="-228600" algn="ctr" rtl="0">
              <a:spcBef>
                <a:spcPts val="2400"/>
              </a:spcBef>
              <a:spcAft>
                <a:spcPts val="0"/>
              </a:spcAft>
              <a:buSzPts val="1400"/>
              <a:buNone/>
              <a:defRPr sz="2400" b="0" i="0" u="none" strike="noStrike" cap="none">
                <a:solidFill>
                  <a:srgbClr val="FF0080"/>
                </a:solidFill>
                <a:latin typeface="Arial"/>
                <a:ea typeface="Arial"/>
                <a:cs typeface="Arial"/>
                <a:sym typeface="Arial"/>
              </a:defRPr>
            </a:lvl1pPr>
            <a:lvl2pPr marL="914400" marR="0" lvl="1" indent="-228600" algn="ctr" rtl="0">
              <a:spcBef>
                <a:spcPts val="2400"/>
              </a:spcBef>
              <a:spcAft>
                <a:spcPts val="0"/>
              </a:spcAft>
              <a:buSzPts val="1400"/>
              <a:buNone/>
              <a:defRPr sz="2000" b="0" i="0" u="none" strike="noStrike" cap="none">
                <a:solidFill>
                  <a:srgbClr val="FF0080"/>
                </a:solidFill>
                <a:latin typeface="Arial"/>
                <a:ea typeface="Arial"/>
                <a:cs typeface="Arial"/>
                <a:sym typeface="Arial"/>
              </a:defRPr>
            </a:lvl2pPr>
            <a:lvl3pPr marL="1371600" marR="0" lvl="2" indent="-228600" algn="ctr" rtl="0">
              <a:spcBef>
                <a:spcPts val="2400"/>
              </a:spcBef>
              <a:spcAft>
                <a:spcPts val="0"/>
              </a:spcAft>
              <a:buSzPts val="1400"/>
              <a:buNone/>
              <a:defRPr sz="1800" b="0" i="0" u="none" strike="noStrike" cap="none">
                <a:solidFill>
                  <a:srgbClr val="FF0080"/>
                </a:solidFill>
                <a:latin typeface="Arial"/>
                <a:ea typeface="Arial"/>
                <a:cs typeface="Arial"/>
                <a:sym typeface="Arial"/>
              </a:defRPr>
            </a:lvl3pPr>
            <a:lvl4pPr marL="1828800" marR="0" lvl="3" indent="-228600" algn="ctr" rtl="0">
              <a:spcBef>
                <a:spcPts val="2400"/>
              </a:spcBef>
              <a:spcAft>
                <a:spcPts val="0"/>
              </a:spcAft>
              <a:buSzPts val="1400"/>
              <a:buNone/>
              <a:defRPr sz="1600" b="0" i="0" u="none" strike="noStrike" cap="none">
                <a:solidFill>
                  <a:srgbClr val="FF0080"/>
                </a:solidFill>
                <a:latin typeface="Arial"/>
                <a:ea typeface="Arial"/>
                <a:cs typeface="Arial"/>
                <a:sym typeface="Arial"/>
              </a:defRPr>
            </a:lvl4pPr>
            <a:lvl5pPr marL="2286000" marR="0" lvl="4" indent="-228600" algn="ctr" rtl="0">
              <a:spcBef>
                <a:spcPts val="2400"/>
              </a:spcBef>
              <a:spcAft>
                <a:spcPts val="0"/>
              </a:spcAft>
              <a:buSzPts val="1400"/>
              <a:buNone/>
              <a:defRPr sz="1600" b="0" i="0" u="none" strike="noStrike" cap="none">
                <a:solidFill>
                  <a:srgbClr val="FF0080"/>
                </a:solidFill>
                <a:latin typeface="Arial"/>
                <a:ea typeface="Arial"/>
                <a:cs typeface="Arial"/>
                <a:sym typeface="Arial"/>
              </a:defRPr>
            </a:lvl5pPr>
            <a:lvl6pPr marL="2743200" marR="0" lvl="5" indent="-228600" algn="ctr" rtl="0">
              <a:spcBef>
                <a:spcPts val="2400"/>
              </a:spcBef>
              <a:spcAft>
                <a:spcPts val="0"/>
              </a:spcAft>
              <a:buSzPts val="1400"/>
              <a:buNone/>
              <a:defRPr sz="1600" b="0" i="0" u="none" strike="noStrike" cap="none">
                <a:solidFill>
                  <a:srgbClr val="FF0080"/>
                </a:solidFill>
                <a:latin typeface="Arial"/>
                <a:ea typeface="Arial"/>
                <a:cs typeface="Arial"/>
                <a:sym typeface="Arial"/>
              </a:defRPr>
            </a:lvl6pPr>
            <a:lvl7pPr marL="3200400" marR="0" lvl="6" indent="-228600" algn="ctr" rtl="0">
              <a:spcBef>
                <a:spcPts val="2400"/>
              </a:spcBef>
              <a:spcAft>
                <a:spcPts val="0"/>
              </a:spcAft>
              <a:buSzPts val="1400"/>
              <a:buNone/>
              <a:defRPr sz="1600" b="0" i="0" u="none" strike="noStrike" cap="none">
                <a:solidFill>
                  <a:srgbClr val="FF0080"/>
                </a:solidFill>
                <a:latin typeface="Arial"/>
                <a:ea typeface="Arial"/>
                <a:cs typeface="Arial"/>
                <a:sym typeface="Arial"/>
              </a:defRPr>
            </a:lvl7pPr>
            <a:lvl8pPr marL="3657600" marR="0" lvl="7" indent="-228600" algn="ctr" rtl="0">
              <a:spcBef>
                <a:spcPts val="2400"/>
              </a:spcBef>
              <a:spcAft>
                <a:spcPts val="0"/>
              </a:spcAft>
              <a:buSzPts val="1400"/>
              <a:buNone/>
              <a:defRPr sz="1600" b="0" i="0" u="none" strike="noStrike" cap="none">
                <a:solidFill>
                  <a:srgbClr val="FF0080"/>
                </a:solidFill>
                <a:latin typeface="Arial"/>
                <a:ea typeface="Arial"/>
                <a:cs typeface="Arial"/>
                <a:sym typeface="Arial"/>
              </a:defRPr>
            </a:lvl8pPr>
            <a:lvl9pPr marL="4114800" marR="0" lvl="8" indent="-228600" algn="ctr" rtl="0">
              <a:spcBef>
                <a:spcPts val="2400"/>
              </a:spcBef>
              <a:spcAft>
                <a:spcPts val="0"/>
              </a:spcAft>
              <a:buSzPts val="1400"/>
              <a:buNone/>
              <a:defRPr sz="1600" b="0" i="0" u="none" strike="noStrike" cap="none">
                <a:solidFill>
                  <a:srgbClr val="FF0080"/>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1435100" y="1930400"/>
            <a:ext cx="10287000" cy="1549400"/>
          </a:xfrm>
          <a:prstGeom prst="rect">
            <a:avLst/>
          </a:prstGeom>
          <a:noFill/>
          <a:ln>
            <a:noFill/>
          </a:ln>
        </p:spPr>
        <p:txBody>
          <a:bodyPr spcFirstLastPara="1" wrap="square" lIns="50800" tIns="50800" rIns="50800" bIns="50800" anchor="b" anchorCtr="0"/>
          <a:lstStyle>
            <a:lvl1pPr marR="0" lvl="0" algn="ctr" rtl="0">
              <a:spcBef>
                <a:spcPts val="0"/>
              </a:spcBef>
              <a:spcAft>
                <a:spcPts val="0"/>
              </a:spcAft>
              <a:buSzPts val="1400"/>
              <a:buNone/>
              <a:defRPr sz="7200" b="0"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72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72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72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72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72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72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72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7200" b="0" i="0" u="none" strike="noStrike" cap="none">
                <a:solidFill>
                  <a:srgbClr val="FF0080"/>
                </a:solidFill>
                <a:latin typeface="Arial"/>
                <a:ea typeface="Arial"/>
                <a:cs typeface="Arial"/>
                <a:sym typeface="Arial"/>
              </a:defRPr>
            </a:lvl9pPr>
          </a:lstStyle>
          <a:p>
            <a:endParaRPr/>
          </a:p>
        </p:txBody>
      </p:sp>
      <p:sp>
        <p:nvSpPr>
          <p:cNvPr id="129" name="Shape 129"/>
          <p:cNvSpPr txBox="1">
            <a:spLocks noGrp="1"/>
          </p:cNvSpPr>
          <p:nvPr>
            <p:ph type="body" idx="1"/>
          </p:nvPr>
        </p:nvSpPr>
        <p:spPr>
          <a:xfrm>
            <a:off x="1435100" y="3505200"/>
            <a:ext cx="5067300" cy="4737100"/>
          </a:xfrm>
          <a:prstGeom prst="rect">
            <a:avLst/>
          </a:prstGeom>
          <a:noFill/>
          <a:ln>
            <a:noFill/>
          </a:ln>
        </p:spPr>
        <p:txBody>
          <a:bodyPr spcFirstLastPara="1" wrap="square" lIns="50800" tIns="50800" rIns="50800" bIns="50800" anchor="ctr" anchorCtr="0"/>
          <a:lstStyle>
            <a:lvl1pPr marL="457200" marR="0" lvl="0" indent="-228600" algn="ctr" rtl="0">
              <a:spcBef>
                <a:spcPts val="2400"/>
              </a:spcBef>
              <a:spcAft>
                <a:spcPts val="0"/>
              </a:spcAft>
              <a:buSzPts val="1400"/>
              <a:buNone/>
              <a:defRPr sz="2800" b="0" i="0" u="none" strike="noStrike" cap="none">
                <a:solidFill>
                  <a:srgbClr val="FF0080"/>
                </a:solidFill>
                <a:latin typeface="Arial"/>
                <a:ea typeface="Arial"/>
                <a:cs typeface="Arial"/>
                <a:sym typeface="Arial"/>
              </a:defRPr>
            </a:lvl1pPr>
            <a:lvl2pPr marL="914400" marR="0" lvl="1" indent="-228600" algn="ctr" rtl="0">
              <a:spcBef>
                <a:spcPts val="2400"/>
              </a:spcBef>
              <a:spcAft>
                <a:spcPts val="0"/>
              </a:spcAft>
              <a:buSzPts val="1400"/>
              <a:buNone/>
              <a:defRPr sz="2400" b="0" i="0" u="none" strike="noStrike" cap="none">
                <a:solidFill>
                  <a:srgbClr val="FF0080"/>
                </a:solidFill>
                <a:latin typeface="Arial"/>
                <a:ea typeface="Arial"/>
                <a:cs typeface="Arial"/>
                <a:sym typeface="Arial"/>
              </a:defRPr>
            </a:lvl2pPr>
            <a:lvl3pPr marL="1371600" marR="0" lvl="2" indent="-228600" algn="ctr" rtl="0">
              <a:spcBef>
                <a:spcPts val="2400"/>
              </a:spcBef>
              <a:spcAft>
                <a:spcPts val="0"/>
              </a:spcAft>
              <a:buSzPts val="1400"/>
              <a:buNone/>
              <a:defRPr sz="2000" b="0" i="0" u="none" strike="noStrike" cap="none">
                <a:solidFill>
                  <a:srgbClr val="FF0080"/>
                </a:solidFill>
                <a:latin typeface="Arial"/>
                <a:ea typeface="Arial"/>
                <a:cs typeface="Arial"/>
                <a:sym typeface="Arial"/>
              </a:defRPr>
            </a:lvl3pPr>
            <a:lvl4pPr marL="1828800" marR="0" lvl="3" indent="-228600" algn="ctr" rtl="0">
              <a:spcBef>
                <a:spcPts val="2400"/>
              </a:spcBef>
              <a:spcAft>
                <a:spcPts val="0"/>
              </a:spcAft>
              <a:buSzPts val="1400"/>
              <a:buNone/>
              <a:defRPr sz="1800" b="0" i="0" u="none" strike="noStrike" cap="none">
                <a:solidFill>
                  <a:srgbClr val="FF0080"/>
                </a:solidFill>
                <a:latin typeface="Arial"/>
                <a:ea typeface="Arial"/>
                <a:cs typeface="Arial"/>
                <a:sym typeface="Arial"/>
              </a:defRPr>
            </a:lvl4pPr>
            <a:lvl5pPr marL="2286000" marR="0" lvl="4" indent="-228600" algn="ctr" rtl="0">
              <a:spcBef>
                <a:spcPts val="2400"/>
              </a:spcBef>
              <a:spcAft>
                <a:spcPts val="0"/>
              </a:spcAft>
              <a:buSzPts val="1400"/>
              <a:buNone/>
              <a:defRPr sz="1800" b="0" i="0" u="none" strike="noStrike" cap="none">
                <a:solidFill>
                  <a:srgbClr val="FF0080"/>
                </a:solidFill>
                <a:latin typeface="Arial"/>
                <a:ea typeface="Arial"/>
                <a:cs typeface="Arial"/>
                <a:sym typeface="Arial"/>
              </a:defRPr>
            </a:lvl5pPr>
            <a:lvl6pPr marL="2743200" marR="0" lvl="5" indent="-228600" algn="ctr" rtl="0">
              <a:spcBef>
                <a:spcPts val="2400"/>
              </a:spcBef>
              <a:spcAft>
                <a:spcPts val="0"/>
              </a:spcAft>
              <a:buSzPts val="1400"/>
              <a:buNone/>
              <a:defRPr sz="1800" b="0" i="0" u="none" strike="noStrike" cap="none">
                <a:solidFill>
                  <a:srgbClr val="FF0080"/>
                </a:solidFill>
                <a:latin typeface="Arial"/>
                <a:ea typeface="Arial"/>
                <a:cs typeface="Arial"/>
                <a:sym typeface="Arial"/>
              </a:defRPr>
            </a:lvl6pPr>
            <a:lvl7pPr marL="3200400" marR="0" lvl="6" indent="-228600" algn="ctr" rtl="0">
              <a:spcBef>
                <a:spcPts val="2400"/>
              </a:spcBef>
              <a:spcAft>
                <a:spcPts val="0"/>
              </a:spcAft>
              <a:buSzPts val="1400"/>
              <a:buNone/>
              <a:defRPr sz="1800" b="0" i="0" u="none" strike="noStrike" cap="none">
                <a:solidFill>
                  <a:srgbClr val="FF0080"/>
                </a:solidFill>
                <a:latin typeface="Arial"/>
                <a:ea typeface="Arial"/>
                <a:cs typeface="Arial"/>
                <a:sym typeface="Arial"/>
              </a:defRPr>
            </a:lvl7pPr>
            <a:lvl8pPr marL="3657600" marR="0" lvl="7" indent="-228600" algn="ctr" rtl="0">
              <a:spcBef>
                <a:spcPts val="2400"/>
              </a:spcBef>
              <a:spcAft>
                <a:spcPts val="0"/>
              </a:spcAft>
              <a:buSzPts val="1400"/>
              <a:buNone/>
              <a:defRPr sz="1800" b="0" i="0" u="none" strike="noStrike" cap="none">
                <a:solidFill>
                  <a:srgbClr val="FF0080"/>
                </a:solidFill>
                <a:latin typeface="Arial"/>
                <a:ea typeface="Arial"/>
                <a:cs typeface="Arial"/>
                <a:sym typeface="Arial"/>
              </a:defRPr>
            </a:lvl8pPr>
            <a:lvl9pPr marL="4114800" marR="0" lvl="8" indent="-228600" algn="ctr" rtl="0">
              <a:spcBef>
                <a:spcPts val="2400"/>
              </a:spcBef>
              <a:spcAft>
                <a:spcPts val="0"/>
              </a:spcAft>
              <a:buSzPts val="1400"/>
              <a:buNone/>
              <a:defRPr sz="1800" b="0" i="0" u="none" strike="noStrike" cap="none">
                <a:solidFill>
                  <a:srgbClr val="FF0080"/>
                </a:solidFill>
                <a:latin typeface="Arial"/>
                <a:ea typeface="Arial"/>
                <a:cs typeface="Arial"/>
                <a:sym typeface="Arial"/>
              </a:defRPr>
            </a:lvl9pPr>
          </a:lstStyle>
          <a:p>
            <a:endParaRPr/>
          </a:p>
        </p:txBody>
      </p:sp>
      <p:sp>
        <p:nvSpPr>
          <p:cNvPr id="130" name="Shape 130"/>
          <p:cNvSpPr txBox="1">
            <a:spLocks noGrp="1"/>
          </p:cNvSpPr>
          <p:nvPr>
            <p:ph type="body" idx="2"/>
          </p:nvPr>
        </p:nvSpPr>
        <p:spPr>
          <a:xfrm>
            <a:off x="6654800" y="3505200"/>
            <a:ext cx="5067300" cy="4737100"/>
          </a:xfrm>
          <a:prstGeom prst="rect">
            <a:avLst/>
          </a:prstGeom>
          <a:noFill/>
          <a:ln>
            <a:noFill/>
          </a:ln>
        </p:spPr>
        <p:txBody>
          <a:bodyPr spcFirstLastPara="1" wrap="square" lIns="50800" tIns="50800" rIns="50800" bIns="50800" anchor="ctr" anchorCtr="0"/>
          <a:lstStyle>
            <a:lvl1pPr marL="457200" marR="0" lvl="0" indent="-228600" algn="ctr" rtl="0">
              <a:spcBef>
                <a:spcPts val="2400"/>
              </a:spcBef>
              <a:spcAft>
                <a:spcPts val="0"/>
              </a:spcAft>
              <a:buSzPts val="1400"/>
              <a:buNone/>
              <a:defRPr sz="2800" b="0" i="0" u="none" strike="noStrike" cap="none">
                <a:solidFill>
                  <a:srgbClr val="FF0080"/>
                </a:solidFill>
                <a:latin typeface="Arial"/>
                <a:ea typeface="Arial"/>
                <a:cs typeface="Arial"/>
                <a:sym typeface="Arial"/>
              </a:defRPr>
            </a:lvl1pPr>
            <a:lvl2pPr marL="914400" marR="0" lvl="1" indent="-228600" algn="ctr" rtl="0">
              <a:spcBef>
                <a:spcPts val="2400"/>
              </a:spcBef>
              <a:spcAft>
                <a:spcPts val="0"/>
              </a:spcAft>
              <a:buSzPts val="1400"/>
              <a:buNone/>
              <a:defRPr sz="2400" b="0" i="0" u="none" strike="noStrike" cap="none">
                <a:solidFill>
                  <a:srgbClr val="FF0080"/>
                </a:solidFill>
                <a:latin typeface="Arial"/>
                <a:ea typeface="Arial"/>
                <a:cs typeface="Arial"/>
                <a:sym typeface="Arial"/>
              </a:defRPr>
            </a:lvl2pPr>
            <a:lvl3pPr marL="1371600" marR="0" lvl="2" indent="-228600" algn="ctr" rtl="0">
              <a:spcBef>
                <a:spcPts val="2400"/>
              </a:spcBef>
              <a:spcAft>
                <a:spcPts val="0"/>
              </a:spcAft>
              <a:buSzPts val="1400"/>
              <a:buNone/>
              <a:defRPr sz="2000" b="0" i="0" u="none" strike="noStrike" cap="none">
                <a:solidFill>
                  <a:srgbClr val="FF0080"/>
                </a:solidFill>
                <a:latin typeface="Arial"/>
                <a:ea typeface="Arial"/>
                <a:cs typeface="Arial"/>
                <a:sym typeface="Arial"/>
              </a:defRPr>
            </a:lvl3pPr>
            <a:lvl4pPr marL="1828800" marR="0" lvl="3" indent="-228600" algn="ctr" rtl="0">
              <a:spcBef>
                <a:spcPts val="2400"/>
              </a:spcBef>
              <a:spcAft>
                <a:spcPts val="0"/>
              </a:spcAft>
              <a:buSzPts val="1400"/>
              <a:buNone/>
              <a:defRPr sz="1800" b="0" i="0" u="none" strike="noStrike" cap="none">
                <a:solidFill>
                  <a:srgbClr val="FF0080"/>
                </a:solidFill>
                <a:latin typeface="Arial"/>
                <a:ea typeface="Arial"/>
                <a:cs typeface="Arial"/>
                <a:sym typeface="Arial"/>
              </a:defRPr>
            </a:lvl4pPr>
            <a:lvl5pPr marL="2286000" marR="0" lvl="4" indent="-228600" algn="ctr" rtl="0">
              <a:spcBef>
                <a:spcPts val="2400"/>
              </a:spcBef>
              <a:spcAft>
                <a:spcPts val="0"/>
              </a:spcAft>
              <a:buSzPts val="1400"/>
              <a:buNone/>
              <a:defRPr sz="1800" b="0" i="0" u="none" strike="noStrike" cap="none">
                <a:solidFill>
                  <a:srgbClr val="FF0080"/>
                </a:solidFill>
                <a:latin typeface="Arial"/>
                <a:ea typeface="Arial"/>
                <a:cs typeface="Arial"/>
                <a:sym typeface="Arial"/>
              </a:defRPr>
            </a:lvl5pPr>
            <a:lvl6pPr marL="2743200" marR="0" lvl="5" indent="-228600" algn="ctr" rtl="0">
              <a:spcBef>
                <a:spcPts val="2400"/>
              </a:spcBef>
              <a:spcAft>
                <a:spcPts val="0"/>
              </a:spcAft>
              <a:buSzPts val="1400"/>
              <a:buNone/>
              <a:defRPr sz="1800" b="0" i="0" u="none" strike="noStrike" cap="none">
                <a:solidFill>
                  <a:srgbClr val="FF0080"/>
                </a:solidFill>
                <a:latin typeface="Arial"/>
                <a:ea typeface="Arial"/>
                <a:cs typeface="Arial"/>
                <a:sym typeface="Arial"/>
              </a:defRPr>
            </a:lvl6pPr>
            <a:lvl7pPr marL="3200400" marR="0" lvl="6" indent="-228600" algn="ctr" rtl="0">
              <a:spcBef>
                <a:spcPts val="2400"/>
              </a:spcBef>
              <a:spcAft>
                <a:spcPts val="0"/>
              </a:spcAft>
              <a:buSzPts val="1400"/>
              <a:buNone/>
              <a:defRPr sz="1800" b="0" i="0" u="none" strike="noStrike" cap="none">
                <a:solidFill>
                  <a:srgbClr val="FF0080"/>
                </a:solidFill>
                <a:latin typeface="Arial"/>
                <a:ea typeface="Arial"/>
                <a:cs typeface="Arial"/>
                <a:sym typeface="Arial"/>
              </a:defRPr>
            </a:lvl7pPr>
            <a:lvl8pPr marL="3657600" marR="0" lvl="7" indent="-228600" algn="ctr" rtl="0">
              <a:spcBef>
                <a:spcPts val="2400"/>
              </a:spcBef>
              <a:spcAft>
                <a:spcPts val="0"/>
              </a:spcAft>
              <a:buSzPts val="1400"/>
              <a:buNone/>
              <a:defRPr sz="1800" b="0" i="0" u="none" strike="noStrike" cap="none">
                <a:solidFill>
                  <a:srgbClr val="FF0080"/>
                </a:solidFill>
                <a:latin typeface="Arial"/>
                <a:ea typeface="Arial"/>
                <a:cs typeface="Arial"/>
                <a:sym typeface="Arial"/>
              </a:defRPr>
            </a:lvl8pPr>
            <a:lvl9pPr marL="4114800" marR="0" lvl="8" indent="-228600" algn="ctr" rtl="0">
              <a:spcBef>
                <a:spcPts val="2400"/>
              </a:spcBef>
              <a:spcAft>
                <a:spcPts val="0"/>
              </a:spcAft>
              <a:buSzPts val="1400"/>
              <a:buNone/>
              <a:defRPr sz="1800" b="0" i="0" u="none" strike="noStrike" cap="none">
                <a:solidFill>
                  <a:srgbClr val="FF0080"/>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1435100" y="1930400"/>
            <a:ext cx="10287000" cy="1549400"/>
          </a:xfrm>
          <a:prstGeom prst="rect">
            <a:avLst/>
          </a:prstGeom>
          <a:noFill/>
          <a:ln>
            <a:noFill/>
          </a:ln>
        </p:spPr>
        <p:txBody>
          <a:bodyPr spcFirstLastPara="1" wrap="square" lIns="50800" tIns="50800" rIns="50800" bIns="50800" anchor="b" anchorCtr="0"/>
          <a:lstStyle>
            <a:lvl1pPr marR="0" lvl="0" algn="ctr" rtl="0">
              <a:spcBef>
                <a:spcPts val="0"/>
              </a:spcBef>
              <a:spcAft>
                <a:spcPts val="0"/>
              </a:spcAft>
              <a:buSzPts val="1400"/>
              <a:buNone/>
              <a:defRPr sz="7200" b="0"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72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72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72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72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72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72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72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7200" b="0" i="0" u="none" strike="noStrike" cap="none">
                <a:solidFill>
                  <a:srgbClr val="FF0080"/>
                </a:solidFill>
                <a:latin typeface="Arial"/>
                <a:ea typeface="Arial"/>
                <a:cs typeface="Arial"/>
                <a:sym typeface="Arial"/>
              </a:defRPr>
            </a:lvl9pPr>
          </a:lstStyle>
          <a:p>
            <a:endParaRPr/>
          </a:p>
        </p:txBody>
      </p:sp>
      <p:sp>
        <p:nvSpPr>
          <p:cNvPr id="133" name="Shape 133"/>
          <p:cNvSpPr txBox="1">
            <a:spLocks noGrp="1"/>
          </p:cNvSpPr>
          <p:nvPr>
            <p:ph type="body" idx="1"/>
          </p:nvPr>
        </p:nvSpPr>
        <p:spPr>
          <a:xfrm>
            <a:off x="1435100" y="3505200"/>
            <a:ext cx="10287000" cy="4737100"/>
          </a:xfrm>
          <a:prstGeom prst="rect">
            <a:avLst/>
          </a:prstGeom>
          <a:noFill/>
          <a:ln>
            <a:noFill/>
          </a:ln>
        </p:spPr>
        <p:txBody>
          <a:bodyPr spcFirstLastPara="1" wrap="square" lIns="50800" tIns="50800" rIns="50800" bIns="50800" anchor="ctr" anchorCtr="0"/>
          <a:lstStyle>
            <a:lvl1pPr marL="457200" marR="0" lvl="0" indent="-228600" algn="ctr" rtl="0">
              <a:spcBef>
                <a:spcPts val="2400"/>
              </a:spcBef>
              <a:spcAft>
                <a:spcPts val="0"/>
              </a:spcAft>
              <a:buSzPts val="1400"/>
              <a:buNone/>
              <a:defRPr sz="6400" b="0" i="0" u="none" strike="noStrike" cap="none">
                <a:solidFill>
                  <a:srgbClr val="FF0080"/>
                </a:solidFill>
                <a:latin typeface="Arial"/>
                <a:ea typeface="Arial"/>
                <a:cs typeface="Arial"/>
                <a:sym typeface="Arial"/>
              </a:defRPr>
            </a:lvl1pPr>
            <a:lvl2pPr marL="914400" marR="0" lvl="1"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2pPr>
            <a:lvl3pPr marL="1371600" marR="0" lvl="2"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3pPr>
            <a:lvl4pPr marL="1828800" marR="0" lvl="3"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4pPr>
            <a:lvl5pPr marL="2286000" marR="0" lvl="4"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5pPr>
            <a:lvl6pPr marL="2743200" marR="0" lvl="5"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6pPr>
            <a:lvl7pPr marL="3200400" marR="0" lvl="6"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7pPr>
            <a:lvl8pPr marL="3657600" marR="0" lvl="7"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8pPr>
            <a:lvl9pPr marL="4114800" marR="0" lvl="8"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4"/>
        <p:cNvGrpSpPr/>
        <p:nvPr/>
      </p:nvGrpSpPr>
      <p:grpSpPr>
        <a:xfrm>
          <a:off x="0" y="0"/>
          <a:ext cx="0" cy="0"/>
          <a:chOff x="0" y="0"/>
          <a:chExt cx="0" cy="0"/>
        </a:xfrm>
      </p:grpSpPr>
      <p:sp>
        <p:nvSpPr>
          <p:cNvPr id="135" name="Shape 135"/>
          <p:cNvSpPr txBox="1">
            <a:spLocks noGrp="1"/>
          </p:cNvSpPr>
          <p:nvPr>
            <p:ph type="ctrTitle"/>
          </p:nvPr>
        </p:nvSpPr>
        <p:spPr>
          <a:xfrm>
            <a:off x="974725" y="3030538"/>
            <a:ext cx="11055350" cy="2090737"/>
          </a:xfrm>
          <a:prstGeom prst="rect">
            <a:avLst/>
          </a:prstGeom>
          <a:noFill/>
          <a:ln>
            <a:noFill/>
          </a:ln>
        </p:spPr>
        <p:txBody>
          <a:bodyPr spcFirstLastPara="1" wrap="square" lIns="50800" tIns="50800" rIns="50800" bIns="50800" anchor="b" anchorCtr="0"/>
          <a:lstStyle>
            <a:lvl1pPr marR="0" lvl="0" algn="ctr" rtl="0">
              <a:spcBef>
                <a:spcPts val="0"/>
              </a:spcBef>
              <a:spcAft>
                <a:spcPts val="0"/>
              </a:spcAft>
              <a:buSzPts val="1400"/>
              <a:buNone/>
              <a:defRPr sz="7200" b="0"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72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72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72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72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72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72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72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7200" b="0" i="0" u="none" strike="noStrike" cap="none">
                <a:solidFill>
                  <a:srgbClr val="FF0080"/>
                </a:solidFill>
                <a:latin typeface="Arial"/>
                <a:ea typeface="Arial"/>
                <a:cs typeface="Arial"/>
                <a:sym typeface="Arial"/>
              </a:defRPr>
            </a:lvl9pPr>
          </a:lstStyle>
          <a:p>
            <a:endParaRPr/>
          </a:p>
        </p:txBody>
      </p:sp>
      <p:sp>
        <p:nvSpPr>
          <p:cNvPr id="136" name="Shape 136"/>
          <p:cNvSpPr txBox="1">
            <a:spLocks noGrp="1"/>
          </p:cNvSpPr>
          <p:nvPr>
            <p:ph type="subTitle" idx="1"/>
          </p:nvPr>
        </p:nvSpPr>
        <p:spPr>
          <a:xfrm>
            <a:off x="1951038" y="5527675"/>
            <a:ext cx="9102725" cy="2492375"/>
          </a:xfrm>
          <a:prstGeom prst="rect">
            <a:avLst/>
          </a:prstGeom>
          <a:noFill/>
          <a:ln>
            <a:noFill/>
          </a:ln>
        </p:spPr>
        <p:txBody>
          <a:bodyPr spcFirstLastPara="1" wrap="square" lIns="50800" tIns="50800" rIns="50800" bIns="50800" anchor="ctr" anchorCtr="0"/>
          <a:lstStyle>
            <a:lvl1pPr marR="0" lvl="0" algn="ctr" rtl="0">
              <a:spcBef>
                <a:spcPts val="2400"/>
              </a:spcBef>
              <a:spcAft>
                <a:spcPts val="0"/>
              </a:spcAft>
              <a:buClr>
                <a:srgbClr val="FF0080"/>
              </a:buClr>
              <a:buSzPts val="6400"/>
              <a:buFont typeface="Arial"/>
              <a:buNone/>
              <a:defRPr sz="6400" b="0" i="0" u="none" strike="noStrike" cap="none">
                <a:solidFill>
                  <a:srgbClr val="FF0080"/>
                </a:solidFill>
                <a:latin typeface="Arial"/>
                <a:ea typeface="Arial"/>
                <a:cs typeface="Arial"/>
                <a:sym typeface="Arial"/>
              </a:defRPr>
            </a:lvl1pPr>
            <a:lvl2pPr marR="0" lvl="1" algn="ctr" rtl="0">
              <a:spcBef>
                <a:spcPts val="2400"/>
              </a:spcBef>
              <a:spcAft>
                <a:spcPts val="0"/>
              </a:spcAft>
              <a:buClr>
                <a:srgbClr val="FF0080"/>
              </a:buClr>
              <a:buSzPts val="4800"/>
              <a:buFont typeface="Arial"/>
              <a:buNone/>
              <a:defRPr sz="4800" b="0" i="0" u="none" strike="noStrike" cap="none">
                <a:solidFill>
                  <a:srgbClr val="FF0080"/>
                </a:solidFill>
                <a:latin typeface="Arial"/>
                <a:ea typeface="Arial"/>
                <a:cs typeface="Arial"/>
                <a:sym typeface="Arial"/>
              </a:defRPr>
            </a:lvl2pPr>
            <a:lvl3pPr marR="0" lvl="2" algn="ctr" rtl="0">
              <a:spcBef>
                <a:spcPts val="2400"/>
              </a:spcBef>
              <a:spcAft>
                <a:spcPts val="0"/>
              </a:spcAft>
              <a:buClr>
                <a:srgbClr val="FF0080"/>
              </a:buClr>
              <a:buSzPts val="4800"/>
              <a:buFont typeface="Arial"/>
              <a:buNone/>
              <a:defRPr sz="4800" b="0" i="0" u="none" strike="noStrike" cap="none">
                <a:solidFill>
                  <a:srgbClr val="FF0080"/>
                </a:solidFill>
                <a:latin typeface="Arial"/>
                <a:ea typeface="Arial"/>
                <a:cs typeface="Arial"/>
                <a:sym typeface="Arial"/>
              </a:defRPr>
            </a:lvl3pPr>
            <a:lvl4pPr marR="0" lvl="3" algn="ctr" rtl="0">
              <a:spcBef>
                <a:spcPts val="2400"/>
              </a:spcBef>
              <a:spcAft>
                <a:spcPts val="0"/>
              </a:spcAft>
              <a:buClr>
                <a:srgbClr val="FF0080"/>
              </a:buClr>
              <a:buSzPts val="4800"/>
              <a:buFont typeface="Arial"/>
              <a:buNone/>
              <a:defRPr sz="4800" b="0" i="0" u="none" strike="noStrike" cap="none">
                <a:solidFill>
                  <a:srgbClr val="FF0080"/>
                </a:solidFill>
                <a:latin typeface="Arial"/>
                <a:ea typeface="Arial"/>
                <a:cs typeface="Arial"/>
                <a:sym typeface="Arial"/>
              </a:defRPr>
            </a:lvl4pPr>
            <a:lvl5pPr marR="0" lvl="4" algn="ctr" rtl="0">
              <a:spcBef>
                <a:spcPts val="2400"/>
              </a:spcBef>
              <a:spcAft>
                <a:spcPts val="0"/>
              </a:spcAft>
              <a:buClr>
                <a:srgbClr val="FF0080"/>
              </a:buClr>
              <a:buSzPts val="4800"/>
              <a:buFont typeface="Arial"/>
              <a:buNone/>
              <a:defRPr sz="4800" b="0" i="0" u="none" strike="noStrike" cap="none">
                <a:solidFill>
                  <a:srgbClr val="FF0080"/>
                </a:solidFill>
                <a:latin typeface="Arial"/>
                <a:ea typeface="Arial"/>
                <a:cs typeface="Arial"/>
                <a:sym typeface="Arial"/>
              </a:defRPr>
            </a:lvl5pPr>
            <a:lvl6pPr marR="0" lvl="5" algn="ctr" rtl="0">
              <a:spcBef>
                <a:spcPts val="2400"/>
              </a:spcBef>
              <a:spcAft>
                <a:spcPts val="0"/>
              </a:spcAft>
              <a:buClr>
                <a:srgbClr val="FF0080"/>
              </a:buClr>
              <a:buSzPts val="4800"/>
              <a:buFont typeface="Arial"/>
              <a:buNone/>
              <a:defRPr sz="4800" b="0" i="0" u="none" strike="noStrike" cap="none">
                <a:solidFill>
                  <a:srgbClr val="FF0080"/>
                </a:solidFill>
                <a:latin typeface="Arial"/>
                <a:ea typeface="Arial"/>
                <a:cs typeface="Arial"/>
                <a:sym typeface="Arial"/>
              </a:defRPr>
            </a:lvl6pPr>
            <a:lvl7pPr marR="0" lvl="6" algn="ctr" rtl="0">
              <a:spcBef>
                <a:spcPts val="2400"/>
              </a:spcBef>
              <a:spcAft>
                <a:spcPts val="0"/>
              </a:spcAft>
              <a:buClr>
                <a:srgbClr val="FF0080"/>
              </a:buClr>
              <a:buSzPts val="4800"/>
              <a:buFont typeface="Arial"/>
              <a:buNone/>
              <a:defRPr sz="4800" b="0" i="0" u="none" strike="noStrike" cap="none">
                <a:solidFill>
                  <a:srgbClr val="FF0080"/>
                </a:solidFill>
                <a:latin typeface="Arial"/>
                <a:ea typeface="Arial"/>
                <a:cs typeface="Arial"/>
                <a:sym typeface="Arial"/>
              </a:defRPr>
            </a:lvl7pPr>
            <a:lvl8pPr marR="0" lvl="7" algn="ctr" rtl="0">
              <a:spcBef>
                <a:spcPts val="2400"/>
              </a:spcBef>
              <a:spcAft>
                <a:spcPts val="0"/>
              </a:spcAft>
              <a:buClr>
                <a:srgbClr val="FF0080"/>
              </a:buClr>
              <a:buSzPts val="4800"/>
              <a:buFont typeface="Arial"/>
              <a:buNone/>
              <a:defRPr sz="4800" b="0" i="0" u="none" strike="noStrike" cap="none">
                <a:solidFill>
                  <a:srgbClr val="FF0080"/>
                </a:solidFill>
                <a:latin typeface="Arial"/>
                <a:ea typeface="Arial"/>
                <a:cs typeface="Arial"/>
                <a:sym typeface="Arial"/>
              </a:defRPr>
            </a:lvl8pPr>
            <a:lvl9pPr marR="0" lvl="8" algn="ctr" rtl="0">
              <a:spcBef>
                <a:spcPts val="2400"/>
              </a:spcBef>
              <a:spcAft>
                <a:spcPts val="0"/>
              </a:spcAft>
              <a:buClr>
                <a:srgbClr val="FF0080"/>
              </a:buClr>
              <a:buSzPts val="4800"/>
              <a:buFont typeface="Arial"/>
              <a:buNone/>
              <a:defRPr sz="4800" b="0" i="0" u="none" strike="noStrike" cap="none">
                <a:solidFill>
                  <a:srgbClr val="FF008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2549525" y="6827838"/>
            <a:ext cx="7802563" cy="806450"/>
          </a:xfrm>
          <a:prstGeom prst="rect">
            <a:avLst/>
          </a:prstGeom>
          <a:noFill/>
          <a:ln>
            <a:noFill/>
          </a:ln>
        </p:spPr>
        <p:txBody>
          <a:bodyPr spcFirstLastPara="1" wrap="square" lIns="50800" tIns="50800" rIns="50800" bIns="50800" anchor="b" anchorCtr="0"/>
          <a:lstStyle>
            <a:lvl1pPr marR="0" lvl="0" algn="l" rtl="0">
              <a:spcBef>
                <a:spcPts val="0"/>
              </a:spcBef>
              <a:spcAft>
                <a:spcPts val="0"/>
              </a:spcAft>
              <a:buSzPts val="1400"/>
              <a:buNone/>
              <a:defRPr sz="2000" b="1"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96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96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96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96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96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96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96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9600" b="0" i="0" u="none" strike="noStrike" cap="none">
                <a:solidFill>
                  <a:srgbClr val="FF0080"/>
                </a:solidFill>
                <a:latin typeface="Arial"/>
                <a:ea typeface="Arial"/>
                <a:cs typeface="Arial"/>
                <a:sym typeface="Arial"/>
              </a:defRPr>
            </a:lvl9pPr>
          </a:lstStyle>
          <a:p>
            <a:endParaRPr/>
          </a:p>
        </p:txBody>
      </p:sp>
      <p:sp>
        <p:nvSpPr>
          <p:cNvPr id="26" name="Shape 26"/>
          <p:cNvSpPr>
            <a:spLocks noGrp="1"/>
          </p:cNvSpPr>
          <p:nvPr>
            <p:ph type="pic" idx="2"/>
          </p:nvPr>
        </p:nvSpPr>
        <p:spPr>
          <a:xfrm>
            <a:off x="2549525" y="871538"/>
            <a:ext cx="7802563" cy="5851525"/>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marR="0" lvl="1" algn="ctr" rtl="0">
              <a:spcBef>
                <a:spcPts val="0"/>
              </a:spcBef>
              <a:spcAft>
                <a:spcPts val="0"/>
              </a:spcAft>
              <a:buClr>
                <a:schemeClr val="dk1"/>
              </a:buClr>
              <a:buSzPts val="2800"/>
              <a:buFont typeface="Gill Sans"/>
              <a:buNone/>
              <a:defRPr sz="2800" b="0" i="0" u="none" strike="noStrike" cap="none">
                <a:solidFill>
                  <a:schemeClr val="dk1"/>
                </a:solidFill>
                <a:latin typeface="Gill Sans"/>
                <a:ea typeface="Gill Sans"/>
                <a:cs typeface="Gill Sans"/>
                <a:sym typeface="Gill Sans"/>
              </a:defRPr>
            </a:lvl2pPr>
            <a:lvl3pPr marR="0" lvl="2" algn="ctr" rtl="0">
              <a:spcBef>
                <a:spcPts val="0"/>
              </a:spcBef>
              <a:spcAft>
                <a:spcPts val="0"/>
              </a:spcAft>
              <a:buClr>
                <a:schemeClr val="dk1"/>
              </a:buClr>
              <a:buSzPts val="2400"/>
              <a:buFont typeface="Gill Sans"/>
              <a:buNone/>
              <a:defRPr sz="2400" b="0" i="0" u="none" strike="noStrike" cap="none">
                <a:solidFill>
                  <a:schemeClr val="dk1"/>
                </a:solidFill>
                <a:latin typeface="Gill Sans"/>
                <a:ea typeface="Gill Sans"/>
                <a:cs typeface="Gill Sans"/>
                <a:sym typeface="Gill Sans"/>
              </a:defRPr>
            </a:lvl3pPr>
            <a:lvl4pPr marR="0" lvl="3" algn="ctr" rtl="0">
              <a:spcBef>
                <a:spcPts val="0"/>
              </a:spcBef>
              <a:spcAft>
                <a:spcPts val="0"/>
              </a:spcAft>
              <a:buClr>
                <a:schemeClr val="dk1"/>
              </a:buClr>
              <a:buSzPts val="2000"/>
              <a:buFont typeface="Gill Sans"/>
              <a:buNone/>
              <a:defRPr sz="2000" b="0" i="0" u="none" strike="noStrike" cap="none">
                <a:solidFill>
                  <a:schemeClr val="dk1"/>
                </a:solidFill>
                <a:latin typeface="Gill Sans"/>
                <a:ea typeface="Gill Sans"/>
                <a:cs typeface="Gill Sans"/>
                <a:sym typeface="Gill Sans"/>
              </a:defRPr>
            </a:lvl4pPr>
            <a:lvl5pPr marR="0" lvl="4" algn="ctr" rtl="0">
              <a:spcBef>
                <a:spcPts val="0"/>
              </a:spcBef>
              <a:spcAft>
                <a:spcPts val="0"/>
              </a:spcAft>
              <a:buClr>
                <a:schemeClr val="dk1"/>
              </a:buClr>
              <a:buSzPts val="2000"/>
              <a:buFont typeface="Gill Sans"/>
              <a:buNone/>
              <a:defRPr sz="2000" b="0" i="0" u="none" strike="noStrike" cap="none">
                <a:solidFill>
                  <a:schemeClr val="dk1"/>
                </a:solidFill>
                <a:latin typeface="Gill Sans"/>
                <a:ea typeface="Gill Sans"/>
                <a:cs typeface="Gill Sans"/>
                <a:sym typeface="Gill Sans"/>
              </a:defRPr>
            </a:lvl5pPr>
            <a:lvl6pPr marR="0" lvl="5" algn="ctr" rtl="0">
              <a:spcBef>
                <a:spcPts val="0"/>
              </a:spcBef>
              <a:spcAft>
                <a:spcPts val="0"/>
              </a:spcAft>
              <a:buClr>
                <a:schemeClr val="dk1"/>
              </a:buClr>
              <a:buSzPts val="2000"/>
              <a:buFont typeface="Gill Sans"/>
              <a:buNone/>
              <a:defRPr sz="2000" b="0" i="0" u="none" strike="noStrike" cap="none">
                <a:solidFill>
                  <a:schemeClr val="dk1"/>
                </a:solidFill>
                <a:latin typeface="Gill Sans"/>
                <a:ea typeface="Gill Sans"/>
                <a:cs typeface="Gill Sans"/>
                <a:sym typeface="Gill Sans"/>
              </a:defRPr>
            </a:lvl6pPr>
            <a:lvl7pPr marR="0" lvl="6" algn="ctr" rtl="0">
              <a:spcBef>
                <a:spcPts val="0"/>
              </a:spcBef>
              <a:spcAft>
                <a:spcPts val="0"/>
              </a:spcAft>
              <a:buClr>
                <a:schemeClr val="dk1"/>
              </a:buClr>
              <a:buSzPts val="2000"/>
              <a:buFont typeface="Gill Sans"/>
              <a:buNone/>
              <a:defRPr sz="2000" b="0" i="0" u="none" strike="noStrike" cap="none">
                <a:solidFill>
                  <a:schemeClr val="dk1"/>
                </a:solidFill>
                <a:latin typeface="Gill Sans"/>
                <a:ea typeface="Gill Sans"/>
                <a:cs typeface="Gill Sans"/>
                <a:sym typeface="Gill Sans"/>
              </a:defRPr>
            </a:lvl7pPr>
            <a:lvl8pPr marR="0" lvl="7" algn="ctr" rtl="0">
              <a:spcBef>
                <a:spcPts val="0"/>
              </a:spcBef>
              <a:spcAft>
                <a:spcPts val="0"/>
              </a:spcAft>
              <a:buClr>
                <a:schemeClr val="dk1"/>
              </a:buClr>
              <a:buSzPts val="2000"/>
              <a:buFont typeface="Gill Sans"/>
              <a:buNone/>
              <a:defRPr sz="2000" b="0" i="0" u="none" strike="noStrike" cap="none">
                <a:solidFill>
                  <a:schemeClr val="dk1"/>
                </a:solidFill>
                <a:latin typeface="Gill Sans"/>
                <a:ea typeface="Gill Sans"/>
                <a:cs typeface="Gill Sans"/>
                <a:sym typeface="Gill Sans"/>
              </a:defRPr>
            </a:lvl8pPr>
            <a:lvl9pPr marR="0" lvl="8" algn="ctr" rtl="0">
              <a:spcBef>
                <a:spcPts val="0"/>
              </a:spcBef>
              <a:spcAft>
                <a:spcPts val="0"/>
              </a:spcAft>
              <a:buClr>
                <a:schemeClr val="dk1"/>
              </a:buClr>
              <a:buSzPts val="2000"/>
              <a:buFont typeface="Gill Sans"/>
              <a:buNone/>
              <a:defRPr sz="2000" b="0" i="0" u="none" strike="noStrike" cap="none">
                <a:solidFill>
                  <a:schemeClr val="dk1"/>
                </a:solidFill>
                <a:latin typeface="Gill Sans"/>
                <a:ea typeface="Gill Sans"/>
                <a:cs typeface="Gill Sans"/>
                <a:sym typeface="Gill Sans"/>
              </a:defRPr>
            </a:lvl9pPr>
          </a:lstStyle>
          <a:p>
            <a:endParaRPr/>
          </a:p>
        </p:txBody>
      </p:sp>
      <p:sp>
        <p:nvSpPr>
          <p:cNvPr id="27" name="Shape 27"/>
          <p:cNvSpPr txBox="1">
            <a:spLocks noGrp="1"/>
          </p:cNvSpPr>
          <p:nvPr>
            <p:ph type="body" idx="1"/>
          </p:nvPr>
        </p:nvSpPr>
        <p:spPr>
          <a:xfrm>
            <a:off x="2549525" y="7634288"/>
            <a:ext cx="7802563" cy="1144587"/>
          </a:xfrm>
          <a:prstGeom prst="rect">
            <a:avLst/>
          </a:prstGeom>
          <a:noFill/>
          <a:ln>
            <a:noFill/>
          </a:ln>
        </p:spPr>
        <p:txBody>
          <a:bodyPr spcFirstLastPara="1" wrap="square" lIns="91425" tIns="45700" rIns="91425" bIns="45700" anchor="t" anchorCtr="0"/>
          <a:lstStyle>
            <a:lvl1pPr marL="457200" marR="0" lvl="0" indent="-228600" algn="ctr" rtl="0">
              <a:spcBef>
                <a:spcPts val="0"/>
              </a:spcBef>
              <a:spcAft>
                <a:spcPts val="0"/>
              </a:spcAft>
              <a:buClr>
                <a:schemeClr val="dk1"/>
              </a:buClr>
              <a:buSzPts val="1400"/>
              <a:buFont typeface="Gill Sans"/>
              <a:buNone/>
              <a:defRPr sz="1400" b="0" i="0" u="none" strike="noStrike" cap="none">
                <a:solidFill>
                  <a:schemeClr val="dk1"/>
                </a:solidFill>
                <a:latin typeface="Gill Sans"/>
                <a:ea typeface="Gill Sans"/>
                <a:cs typeface="Gill Sans"/>
                <a:sym typeface="Gill Sans"/>
              </a:defRPr>
            </a:lvl1pPr>
            <a:lvl2pPr marL="914400" marR="0" lvl="1" indent="-228600" algn="ctr" rtl="0">
              <a:spcBef>
                <a:spcPts val="0"/>
              </a:spcBef>
              <a:spcAft>
                <a:spcPts val="0"/>
              </a:spcAft>
              <a:buClr>
                <a:schemeClr val="dk1"/>
              </a:buClr>
              <a:buSzPts val="1200"/>
              <a:buFont typeface="Gill Sans"/>
              <a:buNone/>
              <a:defRPr sz="1200" b="0" i="0" u="none" strike="noStrike" cap="none">
                <a:solidFill>
                  <a:schemeClr val="dk1"/>
                </a:solidFill>
                <a:latin typeface="Gill Sans"/>
                <a:ea typeface="Gill Sans"/>
                <a:cs typeface="Gill Sans"/>
                <a:sym typeface="Gill Sans"/>
              </a:defRPr>
            </a:lvl2pPr>
            <a:lvl3pPr marL="1371600" marR="0" lvl="2" indent="-228600" algn="ctr" rtl="0">
              <a:spcBef>
                <a:spcPts val="0"/>
              </a:spcBef>
              <a:spcAft>
                <a:spcPts val="0"/>
              </a:spcAft>
              <a:buClr>
                <a:schemeClr val="dk1"/>
              </a:buClr>
              <a:buSzPts val="1000"/>
              <a:buFont typeface="Gill Sans"/>
              <a:buNone/>
              <a:defRPr sz="1000" b="0" i="0" u="none" strike="noStrike" cap="none">
                <a:solidFill>
                  <a:schemeClr val="dk1"/>
                </a:solidFill>
                <a:latin typeface="Gill Sans"/>
                <a:ea typeface="Gill Sans"/>
                <a:cs typeface="Gill Sans"/>
                <a:sym typeface="Gill Sans"/>
              </a:defRPr>
            </a:lvl3pPr>
            <a:lvl4pPr marL="1828800" marR="0" lvl="3" indent="-228600" algn="ctr" rtl="0">
              <a:spcBef>
                <a:spcPts val="0"/>
              </a:spcBef>
              <a:spcAft>
                <a:spcPts val="0"/>
              </a:spcAft>
              <a:buClr>
                <a:schemeClr val="dk1"/>
              </a:buClr>
              <a:buSzPts val="900"/>
              <a:buFont typeface="Gill Sans"/>
              <a:buNone/>
              <a:defRPr sz="900" b="0" i="0" u="none" strike="noStrike" cap="none">
                <a:solidFill>
                  <a:schemeClr val="dk1"/>
                </a:solidFill>
                <a:latin typeface="Gill Sans"/>
                <a:ea typeface="Gill Sans"/>
                <a:cs typeface="Gill Sans"/>
                <a:sym typeface="Gill Sans"/>
              </a:defRPr>
            </a:lvl4pPr>
            <a:lvl5pPr marL="2286000" marR="0" lvl="4" indent="-228600" algn="ctr" rtl="0">
              <a:spcBef>
                <a:spcPts val="0"/>
              </a:spcBef>
              <a:spcAft>
                <a:spcPts val="0"/>
              </a:spcAft>
              <a:buClr>
                <a:schemeClr val="dk1"/>
              </a:buClr>
              <a:buSzPts val="900"/>
              <a:buFont typeface="Gill Sans"/>
              <a:buNone/>
              <a:defRPr sz="900" b="0" i="0" u="none" strike="noStrike" cap="none">
                <a:solidFill>
                  <a:schemeClr val="dk1"/>
                </a:solidFill>
                <a:latin typeface="Gill Sans"/>
                <a:ea typeface="Gill Sans"/>
                <a:cs typeface="Gill Sans"/>
                <a:sym typeface="Gill Sans"/>
              </a:defRPr>
            </a:lvl5pPr>
            <a:lvl6pPr marL="2743200" marR="0" lvl="5" indent="-228600" algn="ctr" rtl="0">
              <a:spcBef>
                <a:spcPts val="0"/>
              </a:spcBef>
              <a:spcAft>
                <a:spcPts val="0"/>
              </a:spcAft>
              <a:buClr>
                <a:schemeClr val="dk1"/>
              </a:buClr>
              <a:buSzPts val="900"/>
              <a:buFont typeface="Gill Sans"/>
              <a:buNone/>
              <a:defRPr sz="900" b="0" i="0" u="none" strike="noStrike" cap="none">
                <a:solidFill>
                  <a:schemeClr val="dk1"/>
                </a:solidFill>
                <a:latin typeface="Gill Sans"/>
                <a:ea typeface="Gill Sans"/>
                <a:cs typeface="Gill Sans"/>
                <a:sym typeface="Gill Sans"/>
              </a:defRPr>
            </a:lvl6pPr>
            <a:lvl7pPr marL="3200400" marR="0" lvl="6" indent="-228600" algn="ctr" rtl="0">
              <a:spcBef>
                <a:spcPts val="0"/>
              </a:spcBef>
              <a:spcAft>
                <a:spcPts val="0"/>
              </a:spcAft>
              <a:buClr>
                <a:schemeClr val="dk1"/>
              </a:buClr>
              <a:buSzPts val="900"/>
              <a:buFont typeface="Gill Sans"/>
              <a:buNone/>
              <a:defRPr sz="900" b="0" i="0" u="none" strike="noStrike" cap="none">
                <a:solidFill>
                  <a:schemeClr val="dk1"/>
                </a:solidFill>
                <a:latin typeface="Gill Sans"/>
                <a:ea typeface="Gill Sans"/>
                <a:cs typeface="Gill Sans"/>
                <a:sym typeface="Gill Sans"/>
              </a:defRPr>
            </a:lvl7pPr>
            <a:lvl8pPr marL="3657600" marR="0" lvl="7" indent="-228600" algn="ctr" rtl="0">
              <a:spcBef>
                <a:spcPts val="0"/>
              </a:spcBef>
              <a:spcAft>
                <a:spcPts val="0"/>
              </a:spcAft>
              <a:buClr>
                <a:schemeClr val="dk1"/>
              </a:buClr>
              <a:buSzPts val="900"/>
              <a:buFont typeface="Gill Sans"/>
              <a:buNone/>
              <a:defRPr sz="900" b="0" i="0" u="none" strike="noStrike" cap="none">
                <a:solidFill>
                  <a:schemeClr val="dk1"/>
                </a:solidFill>
                <a:latin typeface="Gill Sans"/>
                <a:ea typeface="Gill Sans"/>
                <a:cs typeface="Gill Sans"/>
                <a:sym typeface="Gill Sans"/>
              </a:defRPr>
            </a:lvl8pPr>
            <a:lvl9pPr marL="4114800" marR="0" lvl="8" indent="-228600" algn="ctr" rtl="0">
              <a:spcBef>
                <a:spcPts val="0"/>
              </a:spcBef>
              <a:spcAft>
                <a:spcPts val="0"/>
              </a:spcAft>
              <a:buClr>
                <a:schemeClr val="dk1"/>
              </a:buClr>
              <a:buSzPts val="900"/>
              <a:buFont typeface="Gill Sans"/>
              <a:buNone/>
              <a:defRPr sz="9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50875" y="388938"/>
            <a:ext cx="4278313" cy="1652587"/>
          </a:xfrm>
          <a:prstGeom prst="rect">
            <a:avLst/>
          </a:prstGeom>
          <a:noFill/>
          <a:ln>
            <a:noFill/>
          </a:ln>
        </p:spPr>
        <p:txBody>
          <a:bodyPr spcFirstLastPara="1" wrap="square" lIns="50800" tIns="50800" rIns="50800" bIns="50800" anchor="b" anchorCtr="0"/>
          <a:lstStyle>
            <a:lvl1pPr marR="0" lvl="0" algn="l" rtl="0">
              <a:spcBef>
                <a:spcPts val="0"/>
              </a:spcBef>
              <a:spcAft>
                <a:spcPts val="0"/>
              </a:spcAft>
              <a:buSzPts val="1400"/>
              <a:buNone/>
              <a:defRPr sz="2000" b="1"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96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96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96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96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96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96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96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9600" b="0" i="0" u="none" strike="noStrike" cap="none">
                <a:solidFill>
                  <a:srgbClr val="FF0080"/>
                </a:solidFill>
                <a:latin typeface="Arial"/>
                <a:ea typeface="Arial"/>
                <a:cs typeface="Arial"/>
                <a:sym typeface="Arial"/>
              </a:defRPr>
            </a:lvl9pPr>
          </a:lstStyle>
          <a:p>
            <a:endParaRPr/>
          </a:p>
        </p:txBody>
      </p:sp>
      <p:sp>
        <p:nvSpPr>
          <p:cNvPr id="30" name="Shape 30"/>
          <p:cNvSpPr txBox="1">
            <a:spLocks noGrp="1"/>
          </p:cNvSpPr>
          <p:nvPr>
            <p:ph type="body" idx="1"/>
          </p:nvPr>
        </p:nvSpPr>
        <p:spPr>
          <a:xfrm>
            <a:off x="5084763" y="388938"/>
            <a:ext cx="7269162" cy="8323262"/>
          </a:xfrm>
          <a:prstGeom prst="rect">
            <a:avLst/>
          </a:prstGeom>
          <a:noFill/>
          <a:ln>
            <a:noFill/>
          </a:ln>
        </p:spPr>
        <p:txBody>
          <a:bodyPr spcFirstLastPara="1" wrap="square" lIns="91425" tIns="45700" rIns="91425" bIns="45700" anchor="t" anchorCtr="0"/>
          <a:lstStyle>
            <a:lvl1pPr marL="457200" marR="0" lvl="0" indent="-228600" algn="ctr" rtl="0">
              <a:spcBef>
                <a:spcPts val="0"/>
              </a:spcBef>
              <a:spcAft>
                <a:spcPts val="0"/>
              </a:spcAft>
              <a:buSzPts val="1400"/>
              <a:buNone/>
              <a:defRPr sz="3200" b="0" i="0" u="none" strike="noStrike" cap="none">
                <a:solidFill>
                  <a:schemeClr val="dk1"/>
                </a:solidFill>
                <a:latin typeface="Gill Sans"/>
                <a:ea typeface="Gill Sans"/>
                <a:cs typeface="Gill Sans"/>
                <a:sym typeface="Gill Sans"/>
              </a:defRPr>
            </a:lvl1pPr>
            <a:lvl2pPr marL="914400" marR="0" lvl="1" indent="-228600" algn="ctr" rtl="0">
              <a:spcBef>
                <a:spcPts val="0"/>
              </a:spcBef>
              <a:spcAft>
                <a:spcPts val="0"/>
              </a:spcAft>
              <a:buSzPts val="1400"/>
              <a:buNone/>
              <a:defRPr sz="2800" b="0" i="0" u="none" strike="noStrike" cap="none">
                <a:solidFill>
                  <a:schemeClr val="dk1"/>
                </a:solidFill>
                <a:latin typeface="Gill Sans"/>
                <a:ea typeface="Gill Sans"/>
                <a:cs typeface="Gill Sans"/>
                <a:sym typeface="Gill Sans"/>
              </a:defRPr>
            </a:lvl2pPr>
            <a:lvl3pPr marL="1371600" marR="0" lvl="2" indent="-228600" algn="ctr"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3pPr>
            <a:lvl4pPr marL="1828800" marR="0" lvl="3" indent="-228600" algn="ctr" rtl="0">
              <a:spcBef>
                <a:spcPts val="0"/>
              </a:spcBef>
              <a:spcAft>
                <a:spcPts val="0"/>
              </a:spcAft>
              <a:buSzPts val="1400"/>
              <a:buNone/>
              <a:defRPr sz="2000" b="0" i="0" u="none" strike="noStrike" cap="none">
                <a:solidFill>
                  <a:schemeClr val="dk1"/>
                </a:solidFill>
                <a:latin typeface="Gill Sans"/>
                <a:ea typeface="Gill Sans"/>
                <a:cs typeface="Gill Sans"/>
                <a:sym typeface="Gill Sans"/>
              </a:defRPr>
            </a:lvl4pPr>
            <a:lvl5pPr marL="2286000" marR="0" lvl="4" indent="-228600" algn="ctr" rtl="0">
              <a:spcBef>
                <a:spcPts val="0"/>
              </a:spcBef>
              <a:spcAft>
                <a:spcPts val="0"/>
              </a:spcAft>
              <a:buSzPts val="1400"/>
              <a:buNone/>
              <a:defRPr sz="2000" b="0" i="0" u="none" strike="noStrike" cap="none">
                <a:solidFill>
                  <a:schemeClr val="dk1"/>
                </a:solidFill>
                <a:latin typeface="Gill Sans"/>
                <a:ea typeface="Gill Sans"/>
                <a:cs typeface="Gill Sans"/>
                <a:sym typeface="Gill Sans"/>
              </a:defRPr>
            </a:lvl5pPr>
            <a:lvl6pPr marL="2743200" marR="0" lvl="5" indent="-228600" algn="ctr" rtl="0">
              <a:spcBef>
                <a:spcPts val="0"/>
              </a:spcBef>
              <a:spcAft>
                <a:spcPts val="0"/>
              </a:spcAft>
              <a:buSzPts val="1400"/>
              <a:buNone/>
              <a:defRPr sz="2000" b="0" i="0" u="none" strike="noStrike" cap="none">
                <a:solidFill>
                  <a:schemeClr val="dk1"/>
                </a:solidFill>
                <a:latin typeface="Gill Sans"/>
                <a:ea typeface="Gill Sans"/>
                <a:cs typeface="Gill Sans"/>
                <a:sym typeface="Gill Sans"/>
              </a:defRPr>
            </a:lvl6pPr>
            <a:lvl7pPr marL="3200400" marR="0" lvl="6" indent="-228600" algn="ctr" rtl="0">
              <a:spcBef>
                <a:spcPts val="0"/>
              </a:spcBef>
              <a:spcAft>
                <a:spcPts val="0"/>
              </a:spcAft>
              <a:buSzPts val="1400"/>
              <a:buNone/>
              <a:defRPr sz="2000" b="0" i="0" u="none" strike="noStrike" cap="none">
                <a:solidFill>
                  <a:schemeClr val="dk1"/>
                </a:solidFill>
                <a:latin typeface="Gill Sans"/>
                <a:ea typeface="Gill Sans"/>
                <a:cs typeface="Gill Sans"/>
                <a:sym typeface="Gill Sans"/>
              </a:defRPr>
            </a:lvl7pPr>
            <a:lvl8pPr marL="3657600" marR="0" lvl="7" indent="-228600" algn="ctr" rtl="0">
              <a:spcBef>
                <a:spcPts val="0"/>
              </a:spcBef>
              <a:spcAft>
                <a:spcPts val="0"/>
              </a:spcAft>
              <a:buSzPts val="1400"/>
              <a:buNone/>
              <a:defRPr sz="2000" b="0" i="0" u="none" strike="noStrike" cap="none">
                <a:solidFill>
                  <a:schemeClr val="dk1"/>
                </a:solidFill>
                <a:latin typeface="Gill Sans"/>
                <a:ea typeface="Gill Sans"/>
                <a:cs typeface="Gill Sans"/>
                <a:sym typeface="Gill Sans"/>
              </a:defRPr>
            </a:lvl8pPr>
            <a:lvl9pPr marL="4114800" marR="0" lvl="8" indent="-228600" algn="ctr" rtl="0">
              <a:spcBef>
                <a:spcPts val="0"/>
              </a:spcBef>
              <a:spcAft>
                <a:spcPts val="0"/>
              </a:spcAft>
              <a:buSzPts val="1400"/>
              <a:buNone/>
              <a:defRPr sz="2000" b="0" i="0" u="none" strike="noStrike" cap="none">
                <a:solidFill>
                  <a:schemeClr val="dk1"/>
                </a:solidFill>
                <a:latin typeface="Gill Sans"/>
                <a:ea typeface="Gill Sans"/>
                <a:cs typeface="Gill Sans"/>
                <a:sym typeface="Gill Sans"/>
              </a:defRPr>
            </a:lvl9pPr>
          </a:lstStyle>
          <a:p>
            <a:endParaRPr/>
          </a:p>
        </p:txBody>
      </p:sp>
      <p:sp>
        <p:nvSpPr>
          <p:cNvPr id="31" name="Shape 31"/>
          <p:cNvSpPr txBox="1">
            <a:spLocks noGrp="1"/>
          </p:cNvSpPr>
          <p:nvPr>
            <p:ph type="body" idx="2"/>
          </p:nvPr>
        </p:nvSpPr>
        <p:spPr>
          <a:xfrm>
            <a:off x="650875" y="2041525"/>
            <a:ext cx="4278313" cy="6670675"/>
          </a:xfrm>
          <a:prstGeom prst="rect">
            <a:avLst/>
          </a:prstGeom>
          <a:noFill/>
          <a:ln>
            <a:noFill/>
          </a:ln>
        </p:spPr>
        <p:txBody>
          <a:bodyPr spcFirstLastPara="1" wrap="square" lIns="91425" tIns="45700" rIns="91425" bIns="45700" anchor="t" anchorCtr="0"/>
          <a:lstStyle>
            <a:lvl1pPr marL="457200" marR="0" lvl="0" indent="-228600" algn="ctr" rtl="0">
              <a:spcBef>
                <a:spcPts val="0"/>
              </a:spcBef>
              <a:spcAft>
                <a:spcPts val="0"/>
              </a:spcAft>
              <a:buClr>
                <a:schemeClr val="dk1"/>
              </a:buClr>
              <a:buSzPts val="1400"/>
              <a:buFont typeface="Gill Sans"/>
              <a:buNone/>
              <a:defRPr sz="1400" b="0" i="0" u="none" strike="noStrike" cap="none">
                <a:solidFill>
                  <a:schemeClr val="dk1"/>
                </a:solidFill>
                <a:latin typeface="Gill Sans"/>
                <a:ea typeface="Gill Sans"/>
                <a:cs typeface="Gill Sans"/>
                <a:sym typeface="Gill Sans"/>
              </a:defRPr>
            </a:lvl1pPr>
            <a:lvl2pPr marL="914400" marR="0" lvl="1" indent="-228600" algn="ctr" rtl="0">
              <a:spcBef>
                <a:spcPts val="0"/>
              </a:spcBef>
              <a:spcAft>
                <a:spcPts val="0"/>
              </a:spcAft>
              <a:buClr>
                <a:schemeClr val="dk1"/>
              </a:buClr>
              <a:buSzPts val="1200"/>
              <a:buFont typeface="Gill Sans"/>
              <a:buNone/>
              <a:defRPr sz="1200" b="0" i="0" u="none" strike="noStrike" cap="none">
                <a:solidFill>
                  <a:schemeClr val="dk1"/>
                </a:solidFill>
                <a:latin typeface="Gill Sans"/>
                <a:ea typeface="Gill Sans"/>
                <a:cs typeface="Gill Sans"/>
                <a:sym typeface="Gill Sans"/>
              </a:defRPr>
            </a:lvl2pPr>
            <a:lvl3pPr marL="1371600" marR="0" lvl="2" indent="-228600" algn="ctr" rtl="0">
              <a:spcBef>
                <a:spcPts val="0"/>
              </a:spcBef>
              <a:spcAft>
                <a:spcPts val="0"/>
              </a:spcAft>
              <a:buClr>
                <a:schemeClr val="dk1"/>
              </a:buClr>
              <a:buSzPts val="1000"/>
              <a:buFont typeface="Gill Sans"/>
              <a:buNone/>
              <a:defRPr sz="1000" b="0" i="0" u="none" strike="noStrike" cap="none">
                <a:solidFill>
                  <a:schemeClr val="dk1"/>
                </a:solidFill>
                <a:latin typeface="Gill Sans"/>
                <a:ea typeface="Gill Sans"/>
                <a:cs typeface="Gill Sans"/>
                <a:sym typeface="Gill Sans"/>
              </a:defRPr>
            </a:lvl3pPr>
            <a:lvl4pPr marL="1828800" marR="0" lvl="3" indent="-228600" algn="ctr" rtl="0">
              <a:spcBef>
                <a:spcPts val="0"/>
              </a:spcBef>
              <a:spcAft>
                <a:spcPts val="0"/>
              </a:spcAft>
              <a:buClr>
                <a:schemeClr val="dk1"/>
              </a:buClr>
              <a:buSzPts val="900"/>
              <a:buFont typeface="Gill Sans"/>
              <a:buNone/>
              <a:defRPr sz="900" b="0" i="0" u="none" strike="noStrike" cap="none">
                <a:solidFill>
                  <a:schemeClr val="dk1"/>
                </a:solidFill>
                <a:latin typeface="Gill Sans"/>
                <a:ea typeface="Gill Sans"/>
                <a:cs typeface="Gill Sans"/>
                <a:sym typeface="Gill Sans"/>
              </a:defRPr>
            </a:lvl4pPr>
            <a:lvl5pPr marL="2286000" marR="0" lvl="4" indent="-228600" algn="ctr" rtl="0">
              <a:spcBef>
                <a:spcPts val="0"/>
              </a:spcBef>
              <a:spcAft>
                <a:spcPts val="0"/>
              </a:spcAft>
              <a:buClr>
                <a:schemeClr val="dk1"/>
              </a:buClr>
              <a:buSzPts val="900"/>
              <a:buFont typeface="Gill Sans"/>
              <a:buNone/>
              <a:defRPr sz="900" b="0" i="0" u="none" strike="noStrike" cap="none">
                <a:solidFill>
                  <a:schemeClr val="dk1"/>
                </a:solidFill>
                <a:latin typeface="Gill Sans"/>
                <a:ea typeface="Gill Sans"/>
                <a:cs typeface="Gill Sans"/>
                <a:sym typeface="Gill Sans"/>
              </a:defRPr>
            </a:lvl5pPr>
            <a:lvl6pPr marL="2743200" marR="0" lvl="5" indent="-228600" algn="ctr" rtl="0">
              <a:spcBef>
                <a:spcPts val="0"/>
              </a:spcBef>
              <a:spcAft>
                <a:spcPts val="0"/>
              </a:spcAft>
              <a:buClr>
                <a:schemeClr val="dk1"/>
              </a:buClr>
              <a:buSzPts val="900"/>
              <a:buFont typeface="Gill Sans"/>
              <a:buNone/>
              <a:defRPr sz="900" b="0" i="0" u="none" strike="noStrike" cap="none">
                <a:solidFill>
                  <a:schemeClr val="dk1"/>
                </a:solidFill>
                <a:latin typeface="Gill Sans"/>
                <a:ea typeface="Gill Sans"/>
                <a:cs typeface="Gill Sans"/>
                <a:sym typeface="Gill Sans"/>
              </a:defRPr>
            </a:lvl6pPr>
            <a:lvl7pPr marL="3200400" marR="0" lvl="6" indent="-228600" algn="ctr" rtl="0">
              <a:spcBef>
                <a:spcPts val="0"/>
              </a:spcBef>
              <a:spcAft>
                <a:spcPts val="0"/>
              </a:spcAft>
              <a:buClr>
                <a:schemeClr val="dk1"/>
              </a:buClr>
              <a:buSzPts val="900"/>
              <a:buFont typeface="Gill Sans"/>
              <a:buNone/>
              <a:defRPr sz="900" b="0" i="0" u="none" strike="noStrike" cap="none">
                <a:solidFill>
                  <a:schemeClr val="dk1"/>
                </a:solidFill>
                <a:latin typeface="Gill Sans"/>
                <a:ea typeface="Gill Sans"/>
                <a:cs typeface="Gill Sans"/>
                <a:sym typeface="Gill Sans"/>
              </a:defRPr>
            </a:lvl7pPr>
            <a:lvl8pPr marL="3657600" marR="0" lvl="7" indent="-228600" algn="ctr" rtl="0">
              <a:spcBef>
                <a:spcPts val="0"/>
              </a:spcBef>
              <a:spcAft>
                <a:spcPts val="0"/>
              </a:spcAft>
              <a:buClr>
                <a:schemeClr val="dk1"/>
              </a:buClr>
              <a:buSzPts val="900"/>
              <a:buFont typeface="Gill Sans"/>
              <a:buNone/>
              <a:defRPr sz="900" b="0" i="0" u="none" strike="noStrike" cap="none">
                <a:solidFill>
                  <a:schemeClr val="dk1"/>
                </a:solidFill>
                <a:latin typeface="Gill Sans"/>
                <a:ea typeface="Gill Sans"/>
                <a:cs typeface="Gill Sans"/>
                <a:sym typeface="Gill Sans"/>
              </a:defRPr>
            </a:lvl8pPr>
            <a:lvl9pPr marL="4114800" marR="0" lvl="8" indent="-228600" algn="ctr" rtl="0">
              <a:spcBef>
                <a:spcPts val="0"/>
              </a:spcBef>
              <a:spcAft>
                <a:spcPts val="0"/>
              </a:spcAft>
              <a:buClr>
                <a:schemeClr val="dk1"/>
              </a:buClr>
              <a:buSzPts val="900"/>
              <a:buFont typeface="Gill Sans"/>
              <a:buNone/>
              <a:defRPr sz="9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1498600" y="2971800"/>
            <a:ext cx="10248900" cy="3810000"/>
          </a:xfrm>
          <a:prstGeom prst="rect">
            <a:avLst/>
          </a:prstGeom>
          <a:noFill/>
          <a:ln>
            <a:noFill/>
          </a:ln>
        </p:spPr>
        <p:txBody>
          <a:bodyPr spcFirstLastPara="1" wrap="square" lIns="50800" tIns="50800" rIns="50800" bIns="50800" anchor="ctr" anchorCtr="0"/>
          <a:lstStyle>
            <a:lvl1pPr marR="0" lvl="0" algn="ctr" rtl="0">
              <a:spcBef>
                <a:spcPts val="0"/>
              </a:spcBef>
              <a:spcAft>
                <a:spcPts val="0"/>
              </a:spcAft>
              <a:buSzPts val="1400"/>
              <a:buNone/>
              <a:defRPr sz="9600" b="0"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96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96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96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96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96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96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96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9600" b="0" i="0" u="none" strike="noStrike" cap="none">
                <a:solidFill>
                  <a:srgbClr val="FF008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650875" y="390525"/>
            <a:ext cx="11703050" cy="1625600"/>
          </a:xfrm>
          <a:prstGeom prst="rect">
            <a:avLst/>
          </a:prstGeom>
          <a:noFill/>
          <a:ln>
            <a:noFill/>
          </a:ln>
        </p:spPr>
        <p:txBody>
          <a:bodyPr spcFirstLastPara="1" wrap="square" lIns="50800" tIns="50800" rIns="50800" bIns="50800" anchor="ctr" anchorCtr="0"/>
          <a:lstStyle>
            <a:lvl1pPr marR="0" lvl="0" algn="ctr" rtl="0">
              <a:spcBef>
                <a:spcPts val="0"/>
              </a:spcBef>
              <a:spcAft>
                <a:spcPts val="0"/>
              </a:spcAft>
              <a:buSzPts val="1400"/>
              <a:buNone/>
              <a:defRPr sz="9600" b="0"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96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96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96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96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96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96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96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9600" b="0" i="0" u="none" strike="noStrike" cap="none">
                <a:solidFill>
                  <a:srgbClr val="FF0080"/>
                </a:solidFill>
                <a:latin typeface="Arial"/>
                <a:ea typeface="Arial"/>
                <a:cs typeface="Arial"/>
                <a:sym typeface="Arial"/>
              </a:defRPr>
            </a:lvl9pPr>
          </a:lstStyle>
          <a:p>
            <a:endParaRPr/>
          </a:p>
        </p:txBody>
      </p:sp>
      <p:sp>
        <p:nvSpPr>
          <p:cNvPr id="37" name="Shape 37"/>
          <p:cNvSpPr txBox="1">
            <a:spLocks noGrp="1"/>
          </p:cNvSpPr>
          <p:nvPr>
            <p:ph type="body" idx="1"/>
          </p:nvPr>
        </p:nvSpPr>
        <p:spPr>
          <a:xfrm>
            <a:off x="650875" y="2182813"/>
            <a:ext cx="5745163" cy="909637"/>
          </a:xfrm>
          <a:prstGeom prst="rect">
            <a:avLst/>
          </a:prstGeom>
          <a:noFill/>
          <a:ln>
            <a:noFill/>
          </a:ln>
        </p:spPr>
        <p:txBody>
          <a:bodyPr spcFirstLastPara="1" wrap="square" lIns="91425" tIns="45700" rIns="91425" bIns="45700" anchor="b" anchorCtr="0"/>
          <a:lstStyle>
            <a:lvl1pPr marL="457200" marR="0" lvl="0" indent="-228600" algn="ctr" rtl="0">
              <a:spcBef>
                <a:spcPts val="0"/>
              </a:spcBef>
              <a:spcAft>
                <a:spcPts val="0"/>
              </a:spcAft>
              <a:buClr>
                <a:schemeClr val="dk1"/>
              </a:buClr>
              <a:buSzPts val="2400"/>
              <a:buFont typeface="Gill Sans"/>
              <a:buNone/>
              <a:defRPr sz="2400" b="1" i="0" u="none" strike="noStrike" cap="none">
                <a:solidFill>
                  <a:schemeClr val="dk1"/>
                </a:solidFill>
                <a:latin typeface="Gill Sans"/>
                <a:ea typeface="Gill Sans"/>
                <a:cs typeface="Gill Sans"/>
                <a:sym typeface="Gill Sans"/>
              </a:defRPr>
            </a:lvl1pPr>
            <a:lvl2pPr marL="914400" marR="0" lvl="1" indent="-228600" algn="ctr" rtl="0">
              <a:spcBef>
                <a:spcPts val="0"/>
              </a:spcBef>
              <a:spcAft>
                <a:spcPts val="0"/>
              </a:spcAft>
              <a:buClr>
                <a:schemeClr val="dk1"/>
              </a:buClr>
              <a:buSzPts val="2000"/>
              <a:buFont typeface="Gill Sans"/>
              <a:buNone/>
              <a:defRPr sz="2000" b="1" i="0" u="none" strike="noStrike" cap="none">
                <a:solidFill>
                  <a:schemeClr val="dk1"/>
                </a:solidFill>
                <a:latin typeface="Gill Sans"/>
                <a:ea typeface="Gill Sans"/>
                <a:cs typeface="Gill Sans"/>
                <a:sym typeface="Gill Sans"/>
              </a:defRPr>
            </a:lvl2pPr>
            <a:lvl3pPr marL="1371600" marR="0" lvl="2" indent="-228600" algn="ctr" rtl="0">
              <a:spcBef>
                <a:spcPts val="0"/>
              </a:spcBef>
              <a:spcAft>
                <a:spcPts val="0"/>
              </a:spcAft>
              <a:buClr>
                <a:schemeClr val="dk1"/>
              </a:buClr>
              <a:buSzPts val="1800"/>
              <a:buFont typeface="Gill Sans"/>
              <a:buNone/>
              <a:defRPr sz="1800" b="1" i="0" u="none" strike="noStrike" cap="none">
                <a:solidFill>
                  <a:schemeClr val="dk1"/>
                </a:solidFill>
                <a:latin typeface="Gill Sans"/>
                <a:ea typeface="Gill Sans"/>
                <a:cs typeface="Gill Sans"/>
                <a:sym typeface="Gill Sans"/>
              </a:defRPr>
            </a:lvl3pPr>
            <a:lvl4pPr marL="1828800" marR="0" lvl="3" indent="-228600" algn="ctr" rtl="0">
              <a:spcBef>
                <a:spcPts val="0"/>
              </a:spcBef>
              <a:spcAft>
                <a:spcPts val="0"/>
              </a:spcAft>
              <a:buClr>
                <a:schemeClr val="dk1"/>
              </a:buClr>
              <a:buSzPts val="1600"/>
              <a:buFont typeface="Gill Sans"/>
              <a:buNone/>
              <a:defRPr sz="1600" b="1" i="0" u="none" strike="noStrike" cap="none">
                <a:solidFill>
                  <a:schemeClr val="dk1"/>
                </a:solidFill>
                <a:latin typeface="Gill Sans"/>
                <a:ea typeface="Gill Sans"/>
                <a:cs typeface="Gill Sans"/>
                <a:sym typeface="Gill Sans"/>
              </a:defRPr>
            </a:lvl4pPr>
            <a:lvl5pPr marL="2286000" marR="0" lvl="4" indent="-228600" algn="ctr" rtl="0">
              <a:spcBef>
                <a:spcPts val="0"/>
              </a:spcBef>
              <a:spcAft>
                <a:spcPts val="0"/>
              </a:spcAft>
              <a:buClr>
                <a:schemeClr val="dk1"/>
              </a:buClr>
              <a:buSzPts val="1600"/>
              <a:buFont typeface="Gill Sans"/>
              <a:buNone/>
              <a:defRPr sz="1600" b="1" i="0" u="none" strike="noStrike" cap="none">
                <a:solidFill>
                  <a:schemeClr val="dk1"/>
                </a:solidFill>
                <a:latin typeface="Gill Sans"/>
                <a:ea typeface="Gill Sans"/>
                <a:cs typeface="Gill Sans"/>
                <a:sym typeface="Gill Sans"/>
              </a:defRPr>
            </a:lvl5pPr>
            <a:lvl6pPr marL="2743200" marR="0" lvl="5" indent="-228600" algn="ctr" rtl="0">
              <a:spcBef>
                <a:spcPts val="0"/>
              </a:spcBef>
              <a:spcAft>
                <a:spcPts val="0"/>
              </a:spcAft>
              <a:buClr>
                <a:schemeClr val="dk1"/>
              </a:buClr>
              <a:buSzPts val="1600"/>
              <a:buFont typeface="Gill Sans"/>
              <a:buNone/>
              <a:defRPr sz="1600" b="1" i="0" u="none" strike="noStrike" cap="none">
                <a:solidFill>
                  <a:schemeClr val="dk1"/>
                </a:solidFill>
                <a:latin typeface="Gill Sans"/>
                <a:ea typeface="Gill Sans"/>
                <a:cs typeface="Gill Sans"/>
                <a:sym typeface="Gill Sans"/>
              </a:defRPr>
            </a:lvl6pPr>
            <a:lvl7pPr marL="3200400" marR="0" lvl="6" indent="-228600" algn="ctr" rtl="0">
              <a:spcBef>
                <a:spcPts val="0"/>
              </a:spcBef>
              <a:spcAft>
                <a:spcPts val="0"/>
              </a:spcAft>
              <a:buClr>
                <a:schemeClr val="dk1"/>
              </a:buClr>
              <a:buSzPts val="1600"/>
              <a:buFont typeface="Gill Sans"/>
              <a:buNone/>
              <a:defRPr sz="1600" b="1" i="0" u="none" strike="noStrike" cap="none">
                <a:solidFill>
                  <a:schemeClr val="dk1"/>
                </a:solidFill>
                <a:latin typeface="Gill Sans"/>
                <a:ea typeface="Gill Sans"/>
                <a:cs typeface="Gill Sans"/>
                <a:sym typeface="Gill Sans"/>
              </a:defRPr>
            </a:lvl7pPr>
            <a:lvl8pPr marL="3657600" marR="0" lvl="7" indent="-228600" algn="ctr" rtl="0">
              <a:spcBef>
                <a:spcPts val="0"/>
              </a:spcBef>
              <a:spcAft>
                <a:spcPts val="0"/>
              </a:spcAft>
              <a:buClr>
                <a:schemeClr val="dk1"/>
              </a:buClr>
              <a:buSzPts val="1600"/>
              <a:buFont typeface="Gill Sans"/>
              <a:buNone/>
              <a:defRPr sz="1600" b="1" i="0" u="none" strike="noStrike" cap="none">
                <a:solidFill>
                  <a:schemeClr val="dk1"/>
                </a:solidFill>
                <a:latin typeface="Gill Sans"/>
                <a:ea typeface="Gill Sans"/>
                <a:cs typeface="Gill Sans"/>
                <a:sym typeface="Gill Sans"/>
              </a:defRPr>
            </a:lvl8pPr>
            <a:lvl9pPr marL="4114800" marR="0" lvl="8" indent="-228600" algn="ctr" rtl="0">
              <a:spcBef>
                <a:spcPts val="0"/>
              </a:spcBef>
              <a:spcAft>
                <a:spcPts val="0"/>
              </a:spcAft>
              <a:buClr>
                <a:schemeClr val="dk1"/>
              </a:buClr>
              <a:buSzPts val="1600"/>
              <a:buFont typeface="Gill Sans"/>
              <a:buNone/>
              <a:defRPr sz="1600" b="1" i="0" u="none" strike="noStrike" cap="none">
                <a:solidFill>
                  <a:schemeClr val="dk1"/>
                </a:solidFill>
                <a:latin typeface="Gill Sans"/>
                <a:ea typeface="Gill Sans"/>
                <a:cs typeface="Gill Sans"/>
                <a:sym typeface="Gill Sans"/>
              </a:defRPr>
            </a:lvl9pPr>
          </a:lstStyle>
          <a:p>
            <a:endParaRPr/>
          </a:p>
        </p:txBody>
      </p:sp>
      <p:sp>
        <p:nvSpPr>
          <p:cNvPr id="38" name="Shape 38"/>
          <p:cNvSpPr txBox="1">
            <a:spLocks noGrp="1"/>
          </p:cNvSpPr>
          <p:nvPr>
            <p:ph type="body" idx="2"/>
          </p:nvPr>
        </p:nvSpPr>
        <p:spPr>
          <a:xfrm>
            <a:off x="650875" y="3092450"/>
            <a:ext cx="5745163" cy="5619750"/>
          </a:xfrm>
          <a:prstGeom prst="rect">
            <a:avLst/>
          </a:prstGeom>
          <a:noFill/>
          <a:ln>
            <a:noFill/>
          </a:ln>
        </p:spPr>
        <p:txBody>
          <a:bodyPr spcFirstLastPara="1" wrap="square" lIns="91425" tIns="45700" rIns="91425" bIns="45700" anchor="t" anchorCtr="0"/>
          <a:lstStyle>
            <a:lvl1pPr marL="457200" marR="0" lvl="0" indent="-228600" algn="ctr"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1pPr>
            <a:lvl2pPr marL="914400" marR="0" lvl="1" indent="-228600" algn="ctr" rtl="0">
              <a:spcBef>
                <a:spcPts val="0"/>
              </a:spcBef>
              <a:spcAft>
                <a:spcPts val="0"/>
              </a:spcAft>
              <a:buSzPts val="1400"/>
              <a:buNone/>
              <a:defRPr sz="2000" b="0" i="0" u="none" strike="noStrike" cap="none">
                <a:solidFill>
                  <a:schemeClr val="dk1"/>
                </a:solidFill>
                <a:latin typeface="Gill Sans"/>
                <a:ea typeface="Gill Sans"/>
                <a:cs typeface="Gill Sans"/>
                <a:sym typeface="Gill Sans"/>
              </a:defRPr>
            </a:lvl2pPr>
            <a:lvl3pPr marL="1371600" marR="0" lvl="2" indent="-228600" algn="ctr"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828800" marR="0" lvl="3" indent="-228600" algn="ctr" rtl="0">
              <a:spcBef>
                <a:spcPts val="0"/>
              </a:spcBef>
              <a:spcAft>
                <a:spcPts val="0"/>
              </a:spcAft>
              <a:buSzPts val="1400"/>
              <a:buNone/>
              <a:defRPr sz="1600" b="0" i="0" u="none" strike="noStrike" cap="none">
                <a:solidFill>
                  <a:schemeClr val="dk1"/>
                </a:solidFill>
                <a:latin typeface="Gill Sans"/>
                <a:ea typeface="Gill Sans"/>
                <a:cs typeface="Gill Sans"/>
                <a:sym typeface="Gill Sans"/>
              </a:defRPr>
            </a:lvl4pPr>
            <a:lvl5pPr marL="2286000" marR="0" lvl="4" indent="-228600" algn="ctr" rtl="0">
              <a:spcBef>
                <a:spcPts val="0"/>
              </a:spcBef>
              <a:spcAft>
                <a:spcPts val="0"/>
              </a:spcAft>
              <a:buSzPts val="1400"/>
              <a:buNone/>
              <a:defRPr sz="1600" b="0" i="0" u="none" strike="noStrike" cap="none">
                <a:solidFill>
                  <a:schemeClr val="dk1"/>
                </a:solidFill>
                <a:latin typeface="Gill Sans"/>
                <a:ea typeface="Gill Sans"/>
                <a:cs typeface="Gill Sans"/>
                <a:sym typeface="Gill Sans"/>
              </a:defRPr>
            </a:lvl5pPr>
            <a:lvl6pPr marL="2743200" marR="0" lvl="5" indent="-228600" algn="ctr" rtl="0">
              <a:spcBef>
                <a:spcPts val="0"/>
              </a:spcBef>
              <a:spcAft>
                <a:spcPts val="0"/>
              </a:spcAft>
              <a:buSzPts val="1400"/>
              <a:buNone/>
              <a:defRPr sz="1600" b="0" i="0" u="none" strike="noStrike" cap="none">
                <a:solidFill>
                  <a:schemeClr val="dk1"/>
                </a:solidFill>
                <a:latin typeface="Gill Sans"/>
                <a:ea typeface="Gill Sans"/>
                <a:cs typeface="Gill Sans"/>
                <a:sym typeface="Gill Sans"/>
              </a:defRPr>
            </a:lvl6pPr>
            <a:lvl7pPr marL="3200400" marR="0" lvl="6" indent="-228600" algn="ctr" rtl="0">
              <a:spcBef>
                <a:spcPts val="0"/>
              </a:spcBef>
              <a:spcAft>
                <a:spcPts val="0"/>
              </a:spcAft>
              <a:buSzPts val="1400"/>
              <a:buNone/>
              <a:defRPr sz="1600" b="0" i="0" u="none" strike="noStrike" cap="none">
                <a:solidFill>
                  <a:schemeClr val="dk1"/>
                </a:solidFill>
                <a:latin typeface="Gill Sans"/>
                <a:ea typeface="Gill Sans"/>
                <a:cs typeface="Gill Sans"/>
                <a:sym typeface="Gill Sans"/>
              </a:defRPr>
            </a:lvl7pPr>
            <a:lvl8pPr marL="3657600" marR="0" lvl="7" indent="-228600" algn="ctr" rtl="0">
              <a:spcBef>
                <a:spcPts val="0"/>
              </a:spcBef>
              <a:spcAft>
                <a:spcPts val="0"/>
              </a:spcAft>
              <a:buSzPts val="1400"/>
              <a:buNone/>
              <a:defRPr sz="1600" b="0" i="0" u="none" strike="noStrike" cap="none">
                <a:solidFill>
                  <a:schemeClr val="dk1"/>
                </a:solidFill>
                <a:latin typeface="Gill Sans"/>
                <a:ea typeface="Gill Sans"/>
                <a:cs typeface="Gill Sans"/>
                <a:sym typeface="Gill Sans"/>
              </a:defRPr>
            </a:lvl8pPr>
            <a:lvl9pPr marL="4114800" marR="0" lvl="8" indent="-228600" algn="ctr" rtl="0">
              <a:spcBef>
                <a:spcPts val="0"/>
              </a:spcBef>
              <a:spcAft>
                <a:spcPts val="0"/>
              </a:spcAft>
              <a:buSzPts val="1400"/>
              <a:buNone/>
              <a:defRPr sz="1600" b="0" i="0" u="none" strike="noStrike" cap="none">
                <a:solidFill>
                  <a:schemeClr val="dk1"/>
                </a:solidFill>
                <a:latin typeface="Gill Sans"/>
                <a:ea typeface="Gill Sans"/>
                <a:cs typeface="Gill Sans"/>
                <a:sym typeface="Gill Sans"/>
              </a:defRPr>
            </a:lvl9pPr>
          </a:lstStyle>
          <a:p>
            <a:endParaRPr/>
          </a:p>
        </p:txBody>
      </p:sp>
      <p:sp>
        <p:nvSpPr>
          <p:cNvPr id="39" name="Shape 39"/>
          <p:cNvSpPr txBox="1">
            <a:spLocks noGrp="1"/>
          </p:cNvSpPr>
          <p:nvPr>
            <p:ph type="body" idx="3"/>
          </p:nvPr>
        </p:nvSpPr>
        <p:spPr>
          <a:xfrm>
            <a:off x="6605588" y="2182813"/>
            <a:ext cx="5748337" cy="909637"/>
          </a:xfrm>
          <a:prstGeom prst="rect">
            <a:avLst/>
          </a:prstGeom>
          <a:noFill/>
          <a:ln>
            <a:noFill/>
          </a:ln>
        </p:spPr>
        <p:txBody>
          <a:bodyPr spcFirstLastPara="1" wrap="square" lIns="91425" tIns="45700" rIns="91425" bIns="45700" anchor="b" anchorCtr="0"/>
          <a:lstStyle>
            <a:lvl1pPr marL="457200" marR="0" lvl="0" indent="-228600" algn="ctr" rtl="0">
              <a:spcBef>
                <a:spcPts val="0"/>
              </a:spcBef>
              <a:spcAft>
                <a:spcPts val="0"/>
              </a:spcAft>
              <a:buClr>
                <a:schemeClr val="dk1"/>
              </a:buClr>
              <a:buSzPts val="2400"/>
              <a:buFont typeface="Gill Sans"/>
              <a:buNone/>
              <a:defRPr sz="2400" b="1" i="0" u="none" strike="noStrike" cap="none">
                <a:solidFill>
                  <a:schemeClr val="dk1"/>
                </a:solidFill>
                <a:latin typeface="Gill Sans"/>
                <a:ea typeface="Gill Sans"/>
                <a:cs typeface="Gill Sans"/>
                <a:sym typeface="Gill Sans"/>
              </a:defRPr>
            </a:lvl1pPr>
            <a:lvl2pPr marL="914400" marR="0" lvl="1" indent="-228600" algn="ctr" rtl="0">
              <a:spcBef>
                <a:spcPts val="0"/>
              </a:spcBef>
              <a:spcAft>
                <a:spcPts val="0"/>
              </a:spcAft>
              <a:buClr>
                <a:schemeClr val="dk1"/>
              </a:buClr>
              <a:buSzPts val="2000"/>
              <a:buFont typeface="Gill Sans"/>
              <a:buNone/>
              <a:defRPr sz="2000" b="1" i="0" u="none" strike="noStrike" cap="none">
                <a:solidFill>
                  <a:schemeClr val="dk1"/>
                </a:solidFill>
                <a:latin typeface="Gill Sans"/>
                <a:ea typeface="Gill Sans"/>
                <a:cs typeface="Gill Sans"/>
                <a:sym typeface="Gill Sans"/>
              </a:defRPr>
            </a:lvl2pPr>
            <a:lvl3pPr marL="1371600" marR="0" lvl="2" indent="-228600" algn="ctr" rtl="0">
              <a:spcBef>
                <a:spcPts val="0"/>
              </a:spcBef>
              <a:spcAft>
                <a:spcPts val="0"/>
              </a:spcAft>
              <a:buClr>
                <a:schemeClr val="dk1"/>
              </a:buClr>
              <a:buSzPts val="1800"/>
              <a:buFont typeface="Gill Sans"/>
              <a:buNone/>
              <a:defRPr sz="1800" b="1" i="0" u="none" strike="noStrike" cap="none">
                <a:solidFill>
                  <a:schemeClr val="dk1"/>
                </a:solidFill>
                <a:latin typeface="Gill Sans"/>
                <a:ea typeface="Gill Sans"/>
                <a:cs typeface="Gill Sans"/>
                <a:sym typeface="Gill Sans"/>
              </a:defRPr>
            </a:lvl3pPr>
            <a:lvl4pPr marL="1828800" marR="0" lvl="3" indent="-228600" algn="ctr" rtl="0">
              <a:spcBef>
                <a:spcPts val="0"/>
              </a:spcBef>
              <a:spcAft>
                <a:spcPts val="0"/>
              </a:spcAft>
              <a:buClr>
                <a:schemeClr val="dk1"/>
              </a:buClr>
              <a:buSzPts val="1600"/>
              <a:buFont typeface="Gill Sans"/>
              <a:buNone/>
              <a:defRPr sz="1600" b="1" i="0" u="none" strike="noStrike" cap="none">
                <a:solidFill>
                  <a:schemeClr val="dk1"/>
                </a:solidFill>
                <a:latin typeface="Gill Sans"/>
                <a:ea typeface="Gill Sans"/>
                <a:cs typeface="Gill Sans"/>
                <a:sym typeface="Gill Sans"/>
              </a:defRPr>
            </a:lvl4pPr>
            <a:lvl5pPr marL="2286000" marR="0" lvl="4" indent="-228600" algn="ctr" rtl="0">
              <a:spcBef>
                <a:spcPts val="0"/>
              </a:spcBef>
              <a:spcAft>
                <a:spcPts val="0"/>
              </a:spcAft>
              <a:buClr>
                <a:schemeClr val="dk1"/>
              </a:buClr>
              <a:buSzPts val="1600"/>
              <a:buFont typeface="Gill Sans"/>
              <a:buNone/>
              <a:defRPr sz="1600" b="1" i="0" u="none" strike="noStrike" cap="none">
                <a:solidFill>
                  <a:schemeClr val="dk1"/>
                </a:solidFill>
                <a:latin typeface="Gill Sans"/>
                <a:ea typeface="Gill Sans"/>
                <a:cs typeface="Gill Sans"/>
                <a:sym typeface="Gill Sans"/>
              </a:defRPr>
            </a:lvl5pPr>
            <a:lvl6pPr marL="2743200" marR="0" lvl="5" indent="-228600" algn="ctr" rtl="0">
              <a:spcBef>
                <a:spcPts val="0"/>
              </a:spcBef>
              <a:spcAft>
                <a:spcPts val="0"/>
              </a:spcAft>
              <a:buClr>
                <a:schemeClr val="dk1"/>
              </a:buClr>
              <a:buSzPts val="1600"/>
              <a:buFont typeface="Gill Sans"/>
              <a:buNone/>
              <a:defRPr sz="1600" b="1" i="0" u="none" strike="noStrike" cap="none">
                <a:solidFill>
                  <a:schemeClr val="dk1"/>
                </a:solidFill>
                <a:latin typeface="Gill Sans"/>
                <a:ea typeface="Gill Sans"/>
                <a:cs typeface="Gill Sans"/>
                <a:sym typeface="Gill Sans"/>
              </a:defRPr>
            </a:lvl6pPr>
            <a:lvl7pPr marL="3200400" marR="0" lvl="6" indent="-228600" algn="ctr" rtl="0">
              <a:spcBef>
                <a:spcPts val="0"/>
              </a:spcBef>
              <a:spcAft>
                <a:spcPts val="0"/>
              </a:spcAft>
              <a:buClr>
                <a:schemeClr val="dk1"/>
              </a:buClr>
              <a:buSzPts val="1600"/>
              <a:buFont typeface="Gill Sans"/>
              <a:buNone/>
              <a:defRPr sz="1600" b="1" i="0" u="none" strike="noStrike" cap="none">
                <a:solidFill>
                  <a:schemeClr val="dk1"/>
                </a:solidFill>
                <a:latin typeface="Gill Sans"/>
                <a:ea typeface="Gill Sans"/>
                <a:cs typeface="Gill Sans"/>
                <a:sym typeface="Gill Sans"/>
              </a:defRPr>
            </a:lvl7pPr>
            <a:lvl8pPr marL="3657600" marR="0" lvl="7" indent="-228600" algn="ctr" rtl="0">
              <a:spcBef>
                <a:spcPts val="0"/>
              </a:spcBef>
              <a:spcAft>
                <a:spcPts val="0"/>
              </a:spcAft>
              <a:buClr>
                <a:schemeClr val="dk1"/>
              </a:buClr>
              <a:buSzPts val="1600"/>
              <a:buFont typeface="Gill Sans"/>
              <a:buNone/>
              <a:defRPr sz="1600" b="1" i="0" u="none" strike="noStrike" cap="none">
                <a:solidFill>
                  <a:schemeClr val="dk1"/>
                </a:solidFill>
                <a:latin typeface="Gill Sans"/>
                <a:ea typeface="Gill Sans"/>
                <a:cs typeface="Gill Sans"/>
                <a:sym typeface="Gill Sans"/>
              </a:defRPr>
            </a:lvl8pPr>
            <a:lvl9pPr marL="4114800" marR="0" lvl="8" indent="-228600" algn="ctr" rtl="0">
              <a:spcBef>
                <a:spcPts val="0"/>
              </a:spcBef>
              <a:spcAft>
                <a:spcPts val="0"/>
              </a:spcAft>
              <a:buClr>
                <a:schemeClr val="dk1"/>
              </a:buClr>
              <a:buSzPts val="1600"/>
              <a:buFont typeface="Gill Sans"/>
              <a:buNone/>
              <a:defRPr sz="1600" b="1" i="0" u="none" strike="noStrike" cap="none">
                <a:solidFill>
                  <a:schemeClr val="dk1"/>
                </a:solidFill>
                <a:latin typeface="Gill Sans"/>
                <a:ea typeface="Gill Sans"/>
                <a:cs typeface="Gill Sans"/>
                <a:sym typeface="Gill Sans"/>
              </a:defRPr>
            </a:lvl9pPr>
          </a:lstStyle>
          <a:p>
            <a:endParaRPr/>
          </a:p>
        </p:txBody>
      </p:sp>
      <p:sp>
        <p:nvSpPr>
          <p:cNvPr id="40" name="Shape 40"/>
          <p:cNvSpPr txBox="1">
            <a:spLocks noGrp="1"/>
          </p:cNvSpPr>
          <p:nvPr>
            <p:ph type="body" idx="4"/>
          </p:nvPr>
        </p:nvSpPr>
        <p:spPr>
          <a:xfrm>
            <a:off x="6605588" y="3092450"/>
            <a:ext cx="5748337" cy="5619750"/>
          </a:xfrm>
          <a:prstGeom prst="rect">
            <a:avLst/>
          </a:prstGeom>
          <a:noFill/>
          <a:ln>
            <a:noFill/>
          </a:ln>
        </p:spPr>
        <p:txBody>
          <a:bodyPr spcFirstLastPara="1" wrap="square" lIns="91425" tIns="45700" rIns="91425" bIns="45700" anchor="t" anchorCtr="0"/>
          <a:lstStyle>
            <a:lvl1pPr marL="457200" marR="0" lvl="0" indent="-228600" algn="ctr"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1pPr>
            <a:lvl2pPr marL="914400" marR="0" lvl="1" indent="-228600" algn="ctr" rtl="0">
              <a:spcBef>
                <a:spcPts val="0"/>
              </a:spcBef>
              <a:spcAft>
                <a:spcPts val="0"/>
              </a:spcAft>
              <a:buSzPts val="1400"/>
              <a:buNone/>
              <a:defRPr sz="2000" b="0" i="0" u="none" strike="noStrike" cap="none">
                <a:solidFill>
                  <a:schemeClr val="dk1"/>
                </a:solidFill>
                <a:latin typeface="Gill Sans"/>
                <a:ea typeface="Gill Sans"/>
                <a:cs typeface="Gill Sans"/>
                <a:sym typeface="Gill Sans"/>
              </a:defRPr>
            </a:lvl2pPr>
            <a:lvl3pPr marL="1371600" marR="0" lvl="2" indent="-228600" algn="ctr"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L="1828800" marR="0" lvl="3" indent="-228600" algn="ctr" rtl="0">
              <a:spcBef>
                <a:spcPts val="0"/>
              </a:spcBef>
              <a:spcAft>
                <a:spcPts val="0"/>
              </a:spcAft>
              <a:buSzPts val="1400"/>
              <a:buNone/>
              <a:defRPr sz="1600" b="0" i="0" u="none" strike="noStrike" cap="none">
                <a:solidFill>
                  <a:schemeClr val="dk1"/>
                </a:solidFill>
                <a:latin typeface="Gill Sans"/>
                <a:ea typeface="Gill Sans"/>
                <a:cs typeface="Gill Sans"/>
                <a:sym typeface="Gill Sans"/>
              </a:defRPr>
            </a:lvl4pPr>
            <a:lvl5pPr marL="2286000" marR="0" lvl="4" indent="-228600" algn="ctr" rtl="0">
              <a:spcBef>
                <a:spcPts val="0"/>
              </a:spcBef>
              <a:spcAft>
                <a:spcPts val="0"/>
              </a:spcAft>
              <a:buSzPts val="1400"/>
              <a:buNone/>
              <a:defRPr sz="1600" b="0" i="0" u="none" strike="noStrike" cap="none">
                <a:solidFill>
                  <a:schemeClr val="dk1"/>
                </a:solidFill>
                <a:latin typeface="Gill Sans"/>
                <a:ea typeface="Gill Sans"/>
                <a:cs typeface="Gill Sans"/>
                <a:sym typeface="Gill Sans"/>
              </a:defRPr>
            </a:lvl5pPr>
            <a:lvl6pPr marL="2743200" marR="0" lvl="5" indent="-228600" algn="ctr" rtl="0">
              <a:spcBef>
                <a:spcPts val="0"/>
              </a:spcBef>
              <a:spcAft>
                <a:spcPts val="0"/>
              </a:spcAft>
              <a:buSzPts val="1400"/>
              <a:buNone/>
              <a:defRPr sz="1600" b="0" i="0" u="none" strike="noStrike" cap="none">
                <a:solidFill>
                  <a:schemeClr val="dk1"/>
                </a:solidFill>
                <a:latin typeface="Gill Sans"/>
                <a:ea typeface="Gill Sans"/>
                <a:cs typeface="Gill Sans"/>
                <a:sym typeface="Gill Sans"/>
              </a:defRPr>
            </a:lvl6pPr>
            <a:lvl7pPr marL="3200400" marR="0" lvl="6" indent="-228600" algn="ctr" rtl="0">
              <a:spcBef>
                <a:spcPts val="0"/>
              </a:spcBef>
              <a:spcAft>
                <a:spcPts val="0"/>
              </a:spcAft>
              <a:buSzPts val="1400"/>
              <a:buNone/>
              <a:defRPr sz="1600" b="0" i="0" u="none" strike="noStrike" cap="none">
                <a:solidFill>
                  <a:schemeClr val="dk1"/>
                </a:solidFill>
                <a:latin typeface="Gill Sans"/>
                <a:ea typeface="Gill Sans"/>
                <a:cs typeface="Gill Sans"/>
                <a:sym typeface="Gill Sans"/>
              </a:defRPr>
            </a:lvl7pPr>
            <a:lvl8pPr marL="3657600" marR="0" lvl="7" indent="-228600" algn="ctr" rtl="0">
              <a:spcBef>
                <a:spcPts val="0"/>
              </a:spcBef>
              <a:spcAft>
                <a:spcPts val="0"/>
              </a:spcAft>
              <a:buSzPts val="1400"/>
              <a:buNone/>
              <a:defRPr sz="1600" b="0" i="0" u="none" strike="noStrike" cap="none">
                <a:solidFill>
                  <a:schemeClr val="dk1"/>
                </a:solidFill>
                <a:latin typeface="Gill Sans"/>
                <a:ea typeface="Gill Sans"/>
                <a:cs typeface="Gill Sans"/>
                <a:sym typeface="Gill Sans"/>
              </a:defRPr>
            </a:lvl8pPr>
            <a:lvl9pPr marL="4114800" marR="0" lvl="8" indent="-228600" algn="ctr" rtl="0">
              <a:spcBef>
                <a:spcPts val="0"/>
              </a:spcBef>
              <a:spcAft>
                <a:spcPts val="0"/>
              </a:spcAft>
              <a:buSzPts val="1400"/>
              <a:buNone/>
              <a:defRPr sz="16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1498600" y="2971800"/>
            <a:ext cx="10248900" cy="3810000"/>
          </a:xfrm>
          <a:prstGeom prst="rect">
            <a:avLst/>
          </a:prstGeom>
          <a:noFill/>
          <a:ln>
            <a:noFill/>
          </a:ln>
        </p:spPr>
        <p:txBody>
          <a:bodyPr spcFirstLastPara="1" wrap="square" lIns="50800" tIns="50800" rIns="50800" bIns="50800" anchor="ctr" anchorCtr="0"/>
          <a:lstStyle>
            <a:lvl1pPr marR="0" lvl="0" algn="ctr" rtl="0">
              <a:spcBef>
                <a:spcPts val="0"/>
              </a:spcBef>
              <a:spcAft>
                <a:spcPts val="0"/>
              </a:spcAft>
              <a:buSzPts val="1400"/>
              <a:buNone/>
              <a:defRPr sz="9600" b="0"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96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96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96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96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96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96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96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9600" b="0" i="0" u="none" strike="noStrike" cap="none">
                <a:solidFill>
                  <a:srgbClr val="FF0080"/>
                </a:solidFill>
                <a:latin typeface="Arial"/>
                <a:ea typeface="Arial"/>
                <a:cs typeface="Arial"/>
                <a:sym typeface="Arial"/>
              </a:defRPr>
            </a:lvl9pPr>
          </a:lstStyle>
          <a:p>
            <a:endParaRPr/>
          </a:p>
        </p:txBody>
      </p:sp>
      <p:sp>
        <p:nvSpPr>
          <p:cNvPr id="43" name="Shape 43"/>
          <p:cNvSpPr txBox="1">
            <a:spLocks noGrp="1"/>
          </p:cNvSpPr>
          <p:nvPr>
            <p:ph type="body" idx="1"/>
          </p:nvPr>
        </p:nvSpPr>
        <p:spPr>
          <a:xfrm>
            <a:off x="650875" y="2276475"/>
            <a:ext cx="5775325" cy="6435725"/>
          </a:xfrm>
          <a:prstGeom prst="rect">
            <a:avLst/>
          </a:prstGeom>
          <a:noFill/>
          <a:ln>
            <a:noFill/>
          </a:ln>
        </p:spPr>
        <p:txBody>
          <a:bodyPr spcFirstLastPara="1" wrap="square" lIns="91425" tIns="45700" rIns="91425" bIns="45700" anchor="t" anchorCtr="0"/>
          <a:lstStyle>
            <a:lvl1pPr marL="457200" marR="0" lvl="0" indent="-228600" algn="ctr" rtl="0">
              <a:spcBef>
                <a:spcPts val="0"/>
              </a:spcBef>
              <a:spcAft>
                <a:spcPts val="0"/>
              </a:spcAft>
              <a:buSzPts val="1400"/>
              <a:buNone/>
              <a:defRPr sz="2800" b="0" i="0" u="none" strike="noStrike" cap="none">
                <a:solidFill>
                  <a:schemeClr val="dk1"/>
                </a:solidFill>
                <a:latin typeface="Gill Sans"/>
                <a:ea typeface="Gill Sans"/>
                <a:cs typeface="Gill Sans"/>
                <a:sym typeface="Gill Sans"/>
              </a:defRPr>
            </a:lvl1pPr>
            <a:lvl2pPr marL="914400" marR="0" lvl="1" indent="-228600" algn="ctr"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2pPr>
            <a:lvl3pPr marL="1371600" marR="0" lvl="2" indent="-228600" algn="ctr" rtl="0">
              <a:spcBef>
                <a:spcPts val="0"/>
              </a:spcBef>
              <a:spcAft>
                <a:spcPts val="0"/>
              </a:spcAft>
              <a:buSzPts val="1400"/>
              <a:buNone/>
              <a:defRPr sz="2000" b="0" i="0" u="none" strike="noStrike" cap="none">
                <a:solidFill>
                  <a:schemeClr val="dk1"/>
                </a:solidFill>
                <a:latin typeface="Gill Sans"/>
                <a:ea typeface="Gill Sans"/>
                <a:cs typeface="Gill Sans"/>
                <a:sym typeface="Gill Sans"/>
              </a:defRPr>
            </a:lvl3pPr>
            <a:lvl4pPr marL="1828800" marR="0" lvl="3" indent="-228600" algn="ctr"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2286000" marR="0" lvl="4" indent="-228600" algn="ctr"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743200" marR="0" lvl="5" indent="-228600" algn="ctr"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3200400" marR="0" lvl="6" indent="-228600" algn="ctr"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657600" marR="0" lvl="7" indent="-228600" algn="ctr"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4114800" marR="0" lvl="8" indent="-228600" algn="ctr"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44" name="Shape 44"/>
          <p:cNvSpPr txBox="1">
            <a:spLocks noGrp="1"/>
          </p:cNvSpPr>
          <p:nvPr>
            <p:ph type="body" idx="2"/>
          </p:nvPr>
        </p:nvSpPr>
        <p:spPr>
          <a:xfrm>
            <a:off x="6578600" y="2276475"/>
            <a:ext cx="5775325" cy="6435725"/>
          </a:xfrm>
          <a:prstGeom prst="rect">
            <a:avLst/>
          </a:prstGeom>
          <a:noFill/>
          <a:ln>
            <a:noFill/>
          </a:ln>
        </p:spPr>
        <p:txBody>
          <a:bodyPr spcFirstLastPara="1" wrap="square" lIns="91425" tIns="45700" rIns="91425" bIns="45700" anchor="t" anchorCtr="0"/>
          <a:lstStyle>
            <a:lvl1pPr marL="457200" marR="0" lvl="0" indent="-228600" algn="ctr" rtl="0">
              <a:spcBef>
                <a:spcPts val="0"/>
              </a:spcBef>
              <a:spcAft>
                <a:spcPts val="0"/>
              </a:spcAft>
              <a:buSzPts val="1400"/>
              <a:buNone/>
              <a:defRPr sz="2800" b="0" i="0" u="none" strike="noStrike" cap="none">
                <a:solidFill>
                  <a:schemeClr val="dk1"/>
                </a:solidFill>
                <a:latin typeface="Gill Sans"/>
                <a:ea typeface="Gill Sans"/>
                <a:cs typeface="Gill Sans"/>
                <a:sym typeface="Gill Sans"/>
              </a:defRPr>
            </a:lvl1pPr>
            <a:lvl2pPr marL="914400" marR="0" lvl="1" indent="-228600" algn="ctr" rtl="0">
              <a:spcBef>
                <a:spcPts val="0"/>
              </a:spcBef>
              <a:spcAft>
                <a:spcPts val="0"/>
              </a:spcAft>
              <a:buSzPts val="1400"/>
              <a:buNone/>
              <a:defRPr sz="2400" b="0" i="0" u="none" strike="noStrike" cap="none">
                <a:solidFill>
                  <a:schemeClr val="dk1"/>
                </a:solidFill>
                <a:latin typeface="Gill Sans"/>
                <a:ea typeface="Gill Sans"/>
                <a:cs typeface="Gill Sans"/>
                <a:sym typeface="Gill Sans"/>
              </a:defRPr>
            </a:lvl2pPr>
            <a:lvl3pPr marL="1371600" marR="0" lvl="2" indent="-228600" algn="ctr" rtl="0">
              <a:spcBef>
                <a:spcPts val="0"/>
              </a:spcBef>
              <a:spcAft>
                <a:spcPts val="0"/>
              </a:spcAft>
              <a:buSzPts val="1400"/>
              <a:buNone/>
              <a:defRPr sz="2000" b="0" i="0" u="none" strike="noStrike" cap="none">
                <a:solidFill>
                  <a:schemeClr val="dk1"/>
                </a:solidFill>
                <a:latin typeface="Gill Sans"/>
                <a:ea typeface="Gill Sans"/>
                <a:cs typeface="Gill Sans"/>
                <a:sym typeface="Gill Sans"/>
              </a:defRPr>
            </a:lvl3pPr>
            <a:lvl4pPr marL="1828800" marR="0" lvl="3" indent="-228600" algn="ctr"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L="2286000" marR="0" lvl="4" indent="-228600" algn="ctr"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L="2743200" marR="0" lvl="5" indent="-228600" algn="ctr"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L="3200400" marR="0" lvl="6" indent="-228600" algn="ctr"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L="3657600" marR="0" lvl="7" indent="-228600" algn="ctr"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L="4114800" marR="0" lvl="8" indent="-228600" algn="ctr"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0" y="0"/>
            <a:ext cx="13004800" cy="9753600"/>
            <a:chOff x="0" y="0"/>
            <a:chExt cx="13004800" cy="9753600"/>
          </a:xfrm>
        </p:grpSpPr>
        <p:pic>
          <p:nvPicPr>
            <p:cNvPr id="11" name="Shape 11"/>
            <p:cNvPicPr preferRelativeResize="0"/>
            <p:nvPr/>
          </p:nvPicPr>
          <p:blipFill rotWithShape="1">
            <a:blip r:embed="rId13">
              <a:alphaModFix/>
            </a:blip>
            <a:srcRect/>
            <a:stretch/>
          </p:blipFill>
          <p:spPr>
            <a:xfrm>
              <a:off x="0" y="0"/>
              <a:ext cx="13004800" cy="9753600"/>
            </a:xfrm>
            <a:prstGeom prst="rect">
              <a:avLst/>
            </a:prstGeom>
            <a:noFill/>
            <a:ln>
              <a:noFill/>
            </a:ln>
          </p:spPr>
        </p:pic>
        <p:sp>
          <p:nvSpPr>
            <p:cNvPr id="12" name="Shape 12"/>
            <p:cNvSpPr txBox="1"/>
            <p:nvPr/>
          </p:nvSpPr>
          <p:spPr>
            <a:xfrm>
              <a:off x="0" y="0"/>
              <a:ext cx="12992100" cy="9728200"/>
            </a:xfrm>
            <a:prstGeom prst="rect">
              <a:avLst/>
            </a:prstGeom>
            <a:noFill/>
            <a:ln w="508000" cap="flat" cmpd="sng">
              <a:solidFill>
                <a:srgbClr val="FFFFFF"/>
              </a:solidFill>
              <a:prstDash val="solid"/>
              <a:miter lim="800000"/>
              <a:headEnd type="none" w="sm" len="sm"/>
              <a:tailEnd type="none" w="sm" len="sm"/>
            </a:ln>
            <a:effectLst>
              <a:outerShdw blurRad="63500">
                <a:schemeClr val="lt2">
                  <a:alpha val="4980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200" b="0" i="0" u="none">
                <a:solidFill>
                  <a:srgbClr val="000000"/>
                </a:solidFill>
                <a:latin typeface="Gill Sans"/>
                <a:ea typeface="Gill Sans"/>
                <a:cs typeface="Gill Sans"/>
                <a:sym typeface="Gill Sans"/>
              </a:endParaRPr>
            </a:p>
          </p:txBody>
        </p:sp>
      </p:grpSp>
      <p:sp>
        <p:nvSpPr>
          <p:cNvPr id="13" name="Shape 13"/>
          <p:cNvSpPr txBox="1">
            <a:spLocks noGrp="1"/>
          </p:cNvSpPr>
          <p:nvPr>
            <p:ph type="title"/>
          </p:nvPr>
        </p:nvSpPr>
        <p:spPr>
          <a:xfrm>
            <a:off x="1498600" y="2971800"/>
            <a:ext cx="10248900" cy="3810000"/>
          </a:xfrm>
          <a:prstGeom prst="rect">
            <a:avLst/>
          </a:prstGeom>
          <a:noFill/>
          <a:ln>
            <a:noFill/>
          </a:ln>
        </p:spPr>
        <p:txBody>
          <a:bodyPr spcFirstLastPara="1" wrap="square" lIns="50800" tIns="50800" rIns="50800" bIns="50800" anchor="ctr" anchorCtr="0"/>
          <a:lstStyle>
            <a:lvl1pPr marR="0" lvl="0" algn="ctr" rtl="0">
              <a:spcBef>
                <a:spcPts val="0"/>
              </a:spcBef>
              <a:spcAft>
                <a:spcPts val="0"/>
              </a:spcAft>
              <a:buSzPts val="1400"/>
              <a:buNone/>
              <a:defRPr sz="9600" b="0"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96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96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96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96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96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96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96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9600" b="0" i="0" u="none" strike="noStrike" cap="none">
                <a:solidFill>
                  <a:srgbClr val="FF0080"/>
                </a:solidFill>
                <a:latin typeface="Arial"/>
                <a:ea typeface="Arial"/>
                <a:cs typeface="Arial"/>
                <a:sym typeface="Arial"/>
              </a:defRPr>
            </a:lvl9pPr>
          </a:lstStyle>
          <a:p>
            <a:endParaRPr/>
          </a:p>
        </p:txBody>
      </p:sp>
      <p:pic>
        <p:nvPicPr>
          <p:cNvPr id="14" name="Shape 14"/>
          <p:cNvPicPr preferRelativeResize="0"/>
          <p:nvPr/>
        </p:nvPicPr>
        <p:blipFill rotWithShape="1">
          <a:blip r:embed="rId14">
            <a:alphaModFix/>
          </a:blip>
          <a:srcRect/>
          <a:stretch/>
        </p:blipFill>
        <p:spPr>
          <a:xfrm>
            <a:off x="609600" y="508000"/>
            <a:ext cx="5778500" cy="736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grpSp>
        <p:nvGrpSpPr>
          <p:cNvPr id="52" name="Shape 52"/>
          <p:cNvGrpSpPr/>
          <p:nvPr/>
        </p:nvGrpSpPr>
        <p:grpSpPr>
          <a:xfrm>
            <a:off x="0" y="0"/>
            <a:ext cx="13004800" cy="9753600"/>
            <a:chOff x="0" y="0"/>
            <a:chExt cx="13004800" cy="9753600"/>
          </a:xfrm>
        </p:grpSpPr>
        <p:pic>
          <p:nvPicPr>
            <p:cNvPr id="53" name="Shape 53"/>
            <p:cNvPicPr preferRelativeResize="0"/>
            <p:nvPr/>
          </p:nvPicPr>
          <p:blipFill rotWithShape="1">
            <a:blip r:embed="rId13">
              <a:alphaModFix/>
            </a:blip>
            <a:srcRect/>
            <a:stretch/>
          </p:blipFill>
          <p:spPr>
            <a:xfrm>
              <a:off x="0" y="0"/>
              <a:ext cx="13004800" cy="9753600"/>
            </a:xfrm>
            <a:prstGeom prst="rect">
              <a:avLst/>
            </a:prstGeom>
            <a:noFill/>
            <a:ln>
              <a:noFill/>
            </a:ln>
          </p:spPr>
        </p:pic>
        <p:sp>
          <p:nvSpPr>
            <p:cNvPr id="54" name="Shape 54"/>
            <p:cNvSpPr txBox="1"/>
            <p:nvPr/>
          </p:nvSpPr>
          <p:spPr>
            <a:xfrm>
              <a:off x="0" y="0"/>
              <a:ext cx="12992100" cy="9728200"/>
            </a:xfrm>
            <a:prstGeom prst="rect">
              <a:avLst/>
            </a:prstGeom>
            <a:noFill/>
            <a:ln w="508000" cap="flat" cmpd="sng">
              <a:solidFill>
                <a:srgbClr val="FFFFFF"/>
              </a:solidFill>
              <a:prstDash val="solid"/>
              <a:miter lim="800000"/>
              <a:headEnd type="none" w="sm" len="sm"/>
              <a:tailEnd type="none" w="sm" len="sm"/>
            </a:ln>
            <a:effectLst>
              <a:outerShdw blurRad="63500">
                <a:schemeClr val="lt2">
                  <a:alpha val="4980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200" b="0" i="0" u="none">
                <a:solidFill>
                  <a:srgbClr val="000000"/>
                </a:solidFill>
                <a:latin typeface="Gill Sans"/>
                <a:ea typeface="Gill Sans"/>
                <a:cs typeface="Gill Sans"/>
                <a:sym typeface="Gill Sans"/>
              </a:endParaRPr>
            </a:p>
          </p:txBody>
        </p:sp>
      </p:grpSp>
      <p:sp>
        <p:nvSpPr>
          <p:cNvPr id="55" name="Shape 55"/>
          <p:cNvSpPr txBox="1">
            <a:spLocks noGrp="1"/>
          </p:cNvSpPr>
          <p:nvPr>
            <p:ph type="body" idx="1"/>
          </p:nvPr>
        </p:nvSpPr>
        <p:spPr>
          <a:xfrm>
            <a:off x="1473200" y="4965700"/>
            <a:ext cx="10274300" cy="1130300"/>
          </a:xfrm>
          <a:prstGeom prst="rect">
            <a:avLst/>
          </a:prstGeom>
          <a:noFill/>
          <a:ln>
            <a:noFill/>
          </a:ln>
        </p:spPr>
        <p:txBody>
          <a:bodyPr spcFirstLastPara="1" wrap="square" lIns="50800" tIns="50800" rIns="50800" bIns="50800" anchor="t" anchorCtr="0"/>
          <a:lstStyle>
            <a:lvl1pPr marL="457200" marR="0" lvl="0"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1pPr>
            <a:lvl2pPr marL="914400" marR="0" lvl="1"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2pPr>
            <a:lvl3pPr marL="1371600" marR="0" lvl="2"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3pPr>
            <a:lvl4pPr marL="1828800" marR="0" lvl="3"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4pPr>
            <a:lvl5pPr marL="2286000" marR="0" lvl="4"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5pPr>
            <a:lvl6pPr marL="2743200" marR="0" lvl="5"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6pPr>
            <a:lvl7pPr marL="3200400" marR="0" lvl="6"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7pPr>
            <a:lvl8pPr marL="3657600" marR="0" lvl="7"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8pPr>
            <a:lvl9pPr marL="4114800" marR="0" lvl="8" indent="-228600" algn="ctr" rtl="0">
              <a:spcBef>
                <a:spcPts val="0"/>
              </a:spcBef>
              <a:spcAft>
                <a:spcPts val="0"/>
              </a:spcAft>
              <a:buSzPts val="1400"/>
              <a:buNone/>
              <a:defRPr sz="3600" b="0" i="0" u="none" strike="noStrike" cap="none">
                <a:solidFill>
                  <a:srgbClr val="FF0080"/>
                </a:solidFill>
                <a:latin typeface="Arial"/>
                <a:ea typeface="Arial"/>
                <a:cs typeface="Arial"/>
                <a:sym typeface="Arial"/>
              </a:defRPr>
            </a:lvl9pPr>
          </a:lstStyle>
          <a:p>
            <a:endParaRPr/>
          </a:p>
        </p:txBody>
      </p:sp>
      <p:sp>
        <p:nvSpPr>
          <p:cNvPr id="56" name="Shape 56"/>
          <p:cNvSpPr txBox="1">
            <a:spLocks noGrp="1"/>
          </p:cNvSpPr>
          <p:nvPr>
            <p:ph type="title"/>
          </p:nvPr>
        </p:nvSpPr>
        <p:spPr>
          <a:xfrm>
            <a:off x="1473200" y="1638300"/>
            <a:ext cx="10274300" cy="3302000"/>
          </a:xfrm>
          <a:prstGeom prst="rect">
            <a:avLst/>
          </a:prstGeom>
          <a:noFill/>
          <a:ln>
            <a:noFill/>
          </a:ln>
        </p:spPr>
        <p:txBody>
          <a:bodyPr spcFirstLastPara="1" wrap="square" lIns="50800" tIns="50800" rIns="50800" bIns="50800" anchor="b" anchorCtr="0"/>
          <a:lstStyle>
            <a:lvl1pPr marR="0" lvl="0" algn="ctr" rtl="0">
              <a:spcBef>
                <a:spcPts val="0"/>
              </a:spcBef>
              <a:spcAft>
                <a:spcPts val="0"/>
              </a:spcAft>
              <a:buSzPts val="1400"/>
              <a:buNone/>
              <a:defRPr sz="9600" b="0"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96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96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96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96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96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96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96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9600" b="0" i="0" u="none" strike="noStrike" cap="none">
                <a:solidFill>
                  <a:srgbClr val="FF0080"/>
                </a:solidFill>
                <a:latin typeface="Arial"/>
                <a:ea typeface="Arial"/>
                <a:cs typeface="Arial"/>
                <a:sym typeface="Arial"/>
              </a:defRPr>
            </a:lvl9pPr>
          </a:lstStyle>
          <a:p>
            <a:endParaRPr/>
          </a:p>
        </p:txBody>
      </p:sp>
      <p:pic>
        <p:nvPicPr>
          <p:cNvPr id="57" name="Shape 57"/>
          <p:cNvPicPr preferRelativeResize="0"/>
          <p:nvPr/>
        </p:nvPicPr>
        <p:blipFill rotWithShape="1">
          <a:blip r:embed="rId14">
            <a:alphaModFix/>
          </a:blip>
          <a:srcRect/>
          <a:stretch/>
        </p:blipFill>
        <p:spPr>
          <a:xfrm>
            <a:off x="609600" y="508000"/>
            <a:ext cx="5778500" cy="736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grpSp>
        <p:nvGrpSpPr>
          <p:cNvPr id="95" name="Shape 95"/>
          <p:cNvGrpSpPr/>
          <p:nvPr/>
        </p:nvGrpSpPr>
        <p:grpSpPr>
          <a:xfrm>
            <a:off x="0" y="0"/>
            <a:ext cx="13004800" cy="9753600"/>
            <a:chOff x="0" y="0"/>
            <a:chExt cx="13004800" cy="9753600"/>
          </a:xfrm>
        </p:grpSpPr>
        <p:pic>
          <p:nvPicPr>
            <p:cNvPr id="96" name="Shape 96"/>
            <p:cNvPicPr preferRelativeResize="0"/>
            <p:nvPr/>
          </p:nvPicPr>
          <p:blipFill rotWithShape="1">
            <a:blip r:embed="rId13">
              <a:alphaModFix/>
            </a:blip>
            <a:srcRect/>
            <a:stretch/>
          </p:blipFill>
          <p:spPr>
            <a:xfrm>
              <a:off x="0" y="0"/>
              <a:ext cx="13004800" cy="9753600"/>
            </a:xfrm>
            <a:prstGeom prst="rect">
              <a:avLst/>
            </a:prstGeom>
            <a:noFill/>
            <a:ln>
              <a:noFill/>
            </a:ln>
          </p:spPr>
        </p:pic>
        <p:sp>
          <p:nvSpPr>
            <p:cNvPr id="97" name="Shape 97"/>
            <p:cNvSpPr txBox="1"/>
            <p:nvPr/>
          </p:nvSpPr>
          <p:spPr>
            <a:xfrm>
              <a:off x="0" y="0"/>
              <a:ext cx="12992100" cy="9728200"/>
            </a:xfrm>
            <a:prstGeom prst="rect">
              <a:avLst/>
            </a:prstGeom>
            <a:noFill/>
            <a:ln w="508000" cap="flat" cmpd="sng">
              <a:solidFill>
                <a:srgbClr val="FFFFFF"/>
              </a:solidFill>
              <a:prstDash val="solid"/>
              <a:miter lim="800000"/>
              <a:headEnd type="none" w="sm" len="sm"/>
              <a:tailEnd type="none" w="sm" len="sm"/>
            </a:ln>
            <a:effectLst>
              <a:outerShdw blurRad="63500">
                <a:schemeClr val="lt2">
                  <a:alpha val="49803"/>
                </a:schemeClr>
              </a:outerShdw>
            </a:effectLst>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4200" b="0" i="0" u="none">
                <a:solidFill>
                  <a:srgbClr val="000000"/>
                </a:solidFill>
                <a:latin typeface="Gill Sans"/>
                <a:ea typeface="Gill Sans"/>
                <a:cs typeface="Gill Sans"/>
                <a:sym typeface="Gill Sans"/>
              </a:endParaRPr>
            </a:p>
          </p:txBody>
        </p:sp>
      </p:grpSp>
      <p:sp>
        <p:nvSpPr>
          <p:cNvPr id="98" name="Shape 98"/>
          <p:cNvSpPr txBox="1">
            <a:spLocks noGrp="1"/>
          </p:cNvSpPr>
          <p:nvPr>
            <p:ph type="title"/>
          </p:nvPr>
        </p:nvSpPr>
        <p:spPr>
          <a:xfrm>
            <a:off x="1435100" y="1930400"/>
            <a:ext cx="10287000" cy="1549400"/>
          </a:xfrm>
          <a:prstGeom prst="rect">
            <a:avLst/>
          </a:prstGeom>
          <a:noFill/>
          <a:ln>
            <a:noFill/>
          </a:ln>
        </p:spPr>
        <p:txBody>
          <a:bodyPr spcFirstLastPara="1" wrap="square" lIns="50800" tIns="50800" rIns="50800" bIns="50800" anchor="b" anchorCtr="0"/>
          <a:lstStyle>
            <a:lvl1pPr marR="0" lvl="0" algn="ctr" rtl="0">
              <a:spcBef>
                <a:spcPts val="0"/>
              </a:spcBef>
              <a:spcAft>
                <a:spcPts val="0"/>
              </a:spcAft>
              <a:buSzPts val="1400"/>
              <a:buNone/>
              <a:defRPr sz="7200" b="0" i="0" u="none" strike="noStrike" cap="none">
                <a:solidFill>
                  <a:srgbClr val="FF0080"/>
                </a:solidFill>
                <a:latin typeface="Arial"/>
                <a:ea typeface="Arial"/>
                <a:cs typeface="Arial"/>
                <a:sym typeface="Arial"/>
              </a:defRPr>
            </a:lvl1pPr>
            <a:lvl2pPr marR="0" lvl="1" algn="ctr" rtl="0">
              <a:spcBef>
                <a:spcPts val="0"/>
              </a:spcBef>
              <a:spcAft>
                <a:spcPts val="0"/>
              </a:spcAft>
              <a:buSzPts val="1400"/>
              <a:buNone/>
              <a:defRPr sz="7200" b="0" i="0" u="none" strike="noStrike" cap="none">
                <a:solidFill>
                  <a:srgbClr val="FF0080"/>
                </a:solidFill>
                <a:latin typeface="Arial"/>
                <a:ea typeface="Arial"/>
                <a:cs typeface="Arial"/>
                <a:sym typeface="Arial"/>
              </a:defRPr>
            </a:lvl2pPr>
            <a:lvl3pPr marR="0" lvl="2" algn="ctr" rtl="0">
              <a:spcBef>
                <a:spcPts val="0"/>
              </a:spcBef>
              <a:spcAft>
                <a:spcPts val="0"/>
              </a:spcAft>
              <a:buSzPts val="1400"/>
              <a:buNone/>
              <a:defRPr sz="7200" b="0" i="0" u="none" strike="noStrike" cap="none">
                <a:solidFill>
                  <a:srgbClr val="FF0080"/>
                </a:solidFill>
                <a:latin typeface="Arial"/>
                <a:ea typeface="Arial"/>
                <a:cs typeface="Arial"/>
                <a:sym typeface="Arial"/>
              </a:defRPr>
            </a:lvl3pPr>
            <a:lvl4pPr marR="0" lvl="3" algn="ctr" rtl="0">
              <a:spcBef>
                <a:spcPts val="0"/>
              </a:spcBef>
              <a:spcAft>
                <a:spcPts val="0"/>
              </a:spcAft>
              <a:buSzPts val="1400"/>
              <a:buNone/>
              <a:defRPr sz="7200" b="0" i="0" u="none" strike="noStrike" cap="none">
                <a:solidFill>
                  <a:srgbClr val="FF0080"/>
                </a:solidFill>
                <a:latin typeface="Arial"/>
                <a:ea typeface="Arial"/>
                <a:cs typeface="Arial"/>
                <a:sym typeface="Arial"/>
              </a:defRPr>
            </a:lvl4pPr>
            <a:lvl5pPr marR="0" lvl="4" algn="ctr" rtl="0">
              <a:spcBef>
                <a:spcPts val="0"/>
              </a:spcBef>
              <a:spcAft>
                <a:spcPts val="0"/>
              </a:spcAft>
              <a:buSzPts val="1400"/>
              <a:buNone/>
              <a:defRPr sz="7200" b="0" i="0" u="none" strike="noStrike" cap="none">
                <a:solidFill>
                  <a:srgbClr val="FF0080"/>
                </a:solidFill>
                <a:latin typeface="Arial"/>
                <a:ea typeface="Arial"/>
                <a:cs typeface="Arial"/>
                <a:sym typeface="Arial"/>
              </a:defRPr>
            </a:lvl5pPr>
            <a:lvl6pPr marR="0" lvl="5" algn="ctr" rtl="0">
              <a:spcBef>
                <a:spcPts val="0"/>
              </a:spcBef>
              <a:spcAft>
                <a:spcPts val="0"/>
              </a:spcAft>
              <a:buSzPts val="1400"/>
              <a:buNone/>
              <a:defRPr sz="7200" b="0" i="0" u="none" strike="noStrike" cap="none">
                <a:solidFill>
                  <a:srgbClr val="FF0080"/>
                </a:solidFill>
                <a:latin typeface="Arial"/>
                <a:ea typeface="Arial"/>
                <a:cs typeface="Arial"/>
                <a:sym typeface="Arial"/>
              </a:defRPr>
            </a:lvl6pPr>
            <a:lvl7pPr marR="0" lvl="6" algn="ctr" rtl="0">
              <a:spcBef>
                <a:spcPts val="0"/>
              </a:spcBef>
              <a:spcAft>
                <a:spcPts val="0"/>
              </a:spcAft>
              <a:buSzPts val="1400"/>
              <a:buNone/>
              <a:defRPr sz="7200" b="0" i="0" u="none" strike="noStrike" cap="none">
                <a:solidFill>
                  <a:srgbClr val="FF0080"/>
                </a:solidFill>
                <a:latin typeface="Arial"/>
                <a:ea typeface="Arial"/>
                <a:cs typeface="Arial"/>
                <a:sym typeface="Arial"/>
              </a:defRPr>
            </a:lvl7pPr>
            <a:lvl8pPr marR="0" lvl="7" algn="ctr" rtl="0">
              <a:spcBef>
                <a:spcPts val="0"/>
              </a:spcBef>
              <a:spcAft>
                <a:spcPts val="0"/>
              </a:spcAft>
              <a:buSzPts val="1400"/>
              <a:buNone/>
              <a:defRPr sz="7200" b="0" i="0" u="none" strike="noStrike" cap="none">
                <a:solidFill>
                  <a:srgbClr val="FF0080"/>
                </a:solidFill>
                <a:latin typeface="Arial"/>
                <a:ea typeface="Arial"/>
                <a:cs typeface="Arial"/>
                <a:sym typeface="Arial"/>
              </a:defRPr>
            </a:lvl8pPr>
            <a:lvl9pPr marR="0" lvl="8" algn="ctr" rtl="0">
              <a:spcBef>
                <a:spcPts val="0"/>
              </a:spcBef>
              <a:spcAft>
                <a:spcPts val="0"/>
              </a:spcAft>
              <a:buSzPts val="1400"/>
              <a:buNone/>
              <a:defRPr sz="7200" b="0" i="0" u="none" strike="noStrike" cap="none">
                <a:solidFill>
                  <a:srgbClr val="FF0080"/>
                </a:solidFill>
                <a:latin typeface="Arial"/>
                <a:ea typeface="Arial"/>
                <a:cs typeface="Arial"/>
                <a:sym typeface="Arial"/>
              </a:defRPr>
            </a:lvl9pPr>
          </a:lstStyle>
          <a:p>
            <a:endParaRPr/>
          </a:p>
        </p:txBody>
      </p:sp>
      <p:sp>
        <p:nvSpPr>
          <p:cNvPr id="99" name="Shape 99"/>
          <p:cNvSpPr txBox="1">
            <a:spLocks noGrp="1"/>
          </p:cNvSpPr>
          <p:nvPr>
            <p:ph type="body" idx="1"/>
          </p:nvPr>
        </p:nvSpPr>
        <p:spPr>
          <a:xfrm>
            <a:off x="1435100" y="3505200"/>
            <a:ext cx="10287000" cy="4737100"/>
          </a:xfrm>
          <a:prstGeom prst="rect">
            <a:avLst/>
          </a:prstGeom>
          <a:noFill/>
          <a:ln>
            <a:noFill/>
          </a:ln>
        </p:spPr>
        <p:txBody>
          <a:bodyPr spcFirstLastPara="1" wrap="square" lIns="50800" tIns="50800" rIns="50800" bIns="50800" anchor="ctr" anchorCtr="0"/>
          <a:lstStyle>
            <a:lvl1pPr marL="457200" marR="0" lvl="0" indent="-228600" algn="ctr" rtl="0">
              <a:spcBef>
                <a:spcPts val="2400"/>
              </a:spcBef>
              <a:spcAft>
                <a:spcPts val="0"/>
              </a:spcAft>
              <a:buSzPts val="1400"/>
              <a:buNone/>
              <a:defRPr sz="6400" b="0" i="0" u="none" strike="noStrike" cap="none">
                <a:solidFill>
                  <a:srgbClr val="FF0080"/>
                </a:solidFill>
                <a:latin typeface="Arial"/>
                <a:ea typeface="Arial"/>
                <a:cs typeface="Arial"/>
                <a:sym typeface="Arial"/>
              </a:defRPr>
            </a:lvl1pPr>
            <a:lvl2pPr marL="914400" marR="0" lvl="1"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2pPr>
            <a:lvl3pPr marL="1371600" marR="0" lvl="2"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3pPr>
            <a:lvl4pPr marL="1828800" marR="0" lvl="3"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4pPr>
            <a:lvl5pPr marL="2286000" marR="0" lvl="4"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5pPr>
            <a:lvl6pPr marL="2743200" marR="0" lvl="5"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6pPr>
            <a:lvl7pPr marL="3200400" marR="0" lvl="6"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7pPr>
            <a:lvl8pPr marL="3657600" marR="0" lvl="7"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8pPr>
            <a:lvl9pPr marL="4114800" marR="0" lvl="8" indent="-228600" algn="ctr" rtl="0">
              <a:spcBef>
                <a:spcPts val="2400"/>
              </a:spcBef>
              <a:spcAft>
                <a:spcPts val="0"/>
              </a:spcAft>
              <a:buSzPts val="1400"/>
              <a:buNone/>
              <a:defRPr sz="4800" b="0" i="0" u="none" strike="noStrike" cap="none">
                <a:solidFill>
                  <a:srgbClr val="FF0080"/>
                </a:solidFill>
                <a:latin typeface="Arial"/>
                <a:ea typeface="Arial"/>
                <a:cs typeface="Arial"/>
                <a:sym typeface="Arial"/>
              </a:defRPr>
            </a:lvl9pPr>
          </a:lstStyle>
          <a:p>
            <a:endParaRPr/>
          </a:p>
        </p:txBody>
      </p:sp>
      <p:pic>
        <p:nvPicPr>
          <p:cNvPr id="100" name="Shape 100"/>
          <p:cNvPicPr preferRelativeResize="0"/>
          <p:nvPr/>
        </p:nvPicPr>
        <p:blipFill rotWithShape="1">
          <a:blip r:embed="rId14">
            <a:alphaModFix/>
          </a:blip>
          <a:srcRect/>
          <a:stretch/>
        </p:blipFill>
        <p:spPr>
          <a:xfrm>
            <a:off x="609600" y="508000"/>
            <a:ext cx="5778500" cy="736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030287" y="4084637"/>
            <a:ext cx="11053762" cy="193675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FF0080"/>
              </a:buClr>
              <a:buSzPts val="7200"/>
              <a:buFont typeface="Arial"/>
              <a:buNone/>
            </a:pPr>
            <a:r>
              <a:rPr lang="en-US" sz="7200" b="1" i="0" u="none" strike="noStrike" cap="none">
                <a:solidFill>
                  <a:srgbClr val="FF0080"/>
                </a:solidFill>
                <a:latin typeface="Arial"/>
                <a:ea typeface="Arial"/>
                <a:cs typeface="Arial"/>
                <a:sym typeface="Arial"/>
              </a:rPr>
              <a:t>MAKING HEROES OUT OF </a:t>
            </a:r>
            <a:r>
              <a:rPr lang="en-US" sz="7200" b="1" i="0" u="none" strike="noStrike" cap="none" smtClean="0">
                <a:solidFill>
                  <a:srgbClr val="FF0080"/>
                </a:solidFill>
                <a:latin typeface="Arial"/>
                <a:ea typeface="Arial"/>
                <a:cs typeface="Arial"/>
                <a:sym typeface="Arial"/>
              </a:rPr>
              <a:t>TRAINERS</a:t>
            </a:r>
            <a:br>
              <a:rPr lang="en-US" sz="7200" b="1" i="0" u="none" strike="noStrike" cap="none" smtClean="0">
                <a:solidFill>
                  <a:srgbClr val="FF0080"/>
                </a:solidFill>
                <a:latin typeface="Arial"/>
                <a:ea typeface="Arial"/>
                <a:cs typeface="Arial"/>
                <a:sym typeface="Arial"/>
              </a:rPr>
            </a:br>
            <a:r>
              <a:rPr lang="en-US" sz="7200"/>
              <a:t/>
            </a:r>
            <a:br>
              <a:rPr lang="en-US" sz="7200"/>
            </a:br>
            <a:r>
              <a:rPr lang="en-US" sz="4800" smtClean="0"/>
              <a:t>Questions? Send an e-mail to erika.gilbertsson@scouterna.se</a:t>
            </a:r>
            <a:r>
              <a:rPr lang="en-US" sz="4000" b="1" i="0" u="none" strike="noStrike" cap="none">
                <a:solidFill>
                  <a:srgbClr val="FF0080"/>
                </a:solidFill>
                <a:latin typeface="Arial"/>
                <a:ea typeface="Arial"/>
                <a:cs typeface="Arial"/>
                <a:sym typeface="Arial"/>
              </a:rPr>
              <a:t/>
            </a:r>
            <a:br>
              <a:rPr lang="en-US" sz="4000" b="1" i="0" u="none" strike="noStrike" cap="none">
                <a:solidFill>
                  <a:srgbClr val="FF0080"/>
                </a:solidFill>
                <a:latin typeface="Arial"/>
                <a:ea typeface="Arial"/>
                <a:cs typeface="Arial"/>
                <a:sym typeface="Arial"/>
              </a:rPr>
            </a:b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1030287" y="4084637"/>
            <a:ext cx="11053762" cy="193675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FF0080"/>
              </a:buClr>
              <a:buSzPts val="7200"/>
              <a:buFont typeface="Arial"/>
              <a:buNone/>
            </a:pPr>
            <a:r>
              <a:rPr lang="en-US" sz="7200" b="1" i="0" u="none" strike="noStrike" cap="none">
                <a:solidFill>
                  <a:srgbClr val="FF0080"/>
                </a:solidFill>
                <a:latin typeface="Arial"/>
                <a:ea typeface="Arial"/>
                <a:cs typeface="Arial"/>
                <a:sym typeface="Arial"/>
              </a:rPr>
              <a:t>SUCCESS FACTORS</a:t>
            </a:r>
            <a:r>
              <a:rPr lang="en-US" sz="4000" b="1" i="0" u="none" strike="noStrike" cap="none">
                <a:solidFill>
                  <a:srgbClr val="FF0080"/>
                </a:solidFill>
                <a:latin typeface="Arial"/>
                <a:ea typeface="Arial"/>
                <a:cs typeface="Arial"/>
                <a:sym typeface="Arial"/>
              </a:rPr>
              <a:t/>
            </a:r>
            <a:br>
              <a:rPr lang="en-US" sz="4000" b="1" i="0" u="none" strike="noStrike" cap="none">
                <a:solidFill>
                  <a:srgbClr val="FF0080"/>
                </a:solidFill>
                <a:latin typeface="Arial"/>
                <a:ea typeface="Arial"/>
                <a:cs typeface="Arial"/>
                <a:sym typeface="Arial"/>
              </a:rPr>
            </a:b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1462087" y="3508375"/>
            <a:ext cx="10872787" cy="5559425"/>
          </a:xfrm>
          <a:prstGeom prst="rect">
            <a:avLst/>
          </a:prstGeom>
          <a:noFill/>
          <a:ln>
            <a:noFill/>
          </a:ln>
        </p:spPr>
        <p:txBody>
          <a:bodyPr spcFirstLastPara="1" wrap="square" lIns="50800" tIns="50800" rIns="50800" bIns="50800" anchor="t" anchorCtr="0">
            <a:noAutofit/>
          </a:bodyPr>
          <a:lstStyle/>
          <a:p>
            <a:pPr marL="571500" marR="0" lvl="0" indent="-571500" algn="l" rtl="0">
              <a:lnSpc>
                <a:spcPct val="100000"/>
              </a:lnSpc>
              <a:spcBef>
                <a:spcPts val="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Survey</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Spread the survey </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Information </a:t>
            </a:r>
            <a:r>
              <a:rPr lang="en-US" sz="2400" b="1" i="0" u="none">
                <a:solidFill>
                  <a:srgbClr val="004080"/>
                </a:solidFill>
                <a:latin typeface="Arial"/>
                <a:ea typeface="Arial"/>
                <a:cs typeface="Arial"/>
                <a:sym typeface="Arial"/>
              </a:rPr>
              <a:t>region, age, last training, leader experience </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Wide questions</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Personas</a:t>
            </a:r>
            <a:r>
              <a:rPr lang="en-US" sz="2400" b="1" i="0" u="none">
                <a:solidFill>
                  <a:srgbClr val="004080"/>
                </a:solidFill>
                <a:latin typeface="Arial"/>
                <a:ea typeface="Arial"/>
                <a:cs typeface="Arial"/>
                <a:sym typeface="Arial"/>
              </a:rPr>
              <a:t> </a:t>
            </a:r>
            <a:endParaRPr sz="2400" b="1" i="0" u="none">
              <a:solidFill>
                <a:srgbClr val="004080"/>
              </a:solidFill>
              <a:latin typeface="Arial"/>
              <a:ea typeface="Arial"/>
              <a:cs typeface="Arial"/>
              <a:sym typeface="Arial"/>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Development of courses</a:t>
            </a:r>
            <a:endParaRPr/>
          </a:p>
          <a:p>
            <a:pPr marL="342900" marR="0" lvl="0" indent="-342900" algn="ctr" rtl="0">
              <a:spcBef>
                <a:spcPts val="0"/>
              </a:spcBef>
              <a:spcAft>
                <a:spcPts val="0"/>
              </a:spcAft>
              <a:buNone/>
            </a:pPr>
            <a:endParaRPr sz="4400" b="1" i="0" u="none">
              <a:solidFill>
                <a:srgbClr val="004080"/>
              </a:solidFill>
              <a:latin typeface="Arial"/>
              <a:ea typeface="Arial"/>
              <a:cs typeface="Arial"/>
              <a:sym typeface="Arial"/>
            </a:endParaRPr>
          </a:p>
        </p:txBody>
      </p:sp>
      <p:sp>
        <p:nvSpPr>
          <p:cNvPr id="209" name="Shape 209"/>
          <p:cNvSpPr txBox="1">
            <a:spLocks noGrp="1"/>
          </p:cNvSpPr>
          <p:nvPr>
            <p:ph type="title"/>
          </p:nvPr>
        </p:nvSpPr>
        <p:spPr>
          <a:xfrm>
            <a:off x="1462087" y="1852612"/>
            <a:ext cx="10260012" cy="12954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004080"/>
              </a:buClr>
              <a:buSzPts val="7200"/>
              <a:buFont typeface="Arial"/>
              <a:buNone/>
            </a:pPr>
            <a:r>
              <a:rPr lang="en-US" sz="7200" b="1" i="0" u="none" strike="noStrike" cap="none">
                <a:solidFill>
                  <a:srgbClr val="004080"/>
                </a:solidFill>
                <a:latin typeface="Arial"/>
                <a:ea typeface="Arial"/>
                <a:cs typeface="Arial"/>
                <a:sym typeface="Arial"/>
              </a:rPr>
              <a:t>Demand analysis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1462087" y="3797300"/>
            <a:ext cx="10260012" cy="5270500"/>
          </a:xfrm>
          <a:prstGeom prst="rect">
            <a:avLst/>
          </a:prstGeom>
          <a:noFill/>
          <a:ln>
            <a:noFill/>
          </a:ln>
        </p:spPr>
        <p:txBody>
          <a:bodyPr spcFirstLastPara="1" wrap="square" lIns="50800" tIns="50800" rIns="50800" bIns="50800" anchor="t" anchorCtr="0">
            <a:noAutofit/>
          </a:bodyPr>
          <a:lstStyle/>
          <a:p>
            <a:pPr marL="571500" marR="0" lvl="0" indent="-571500" algn="l" rtl="0">
              <a:lnSpc>
                <a:spcPct val="100000"/>
              </a:lnSpc>
              <a:spcBef>
                <a:spcPts val="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Easy to understand</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Easy to sell</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Easy to communicate</a:t>
            </a:r>
            <a:endParaRPr/>
          </a:p>
          <a:p>
            <a:pPr marL="571500" marR="0" lvl="0" indent="-292100" algn="l" rtl="0">
              <a:lnSpc>
                <a:spcPct val="100000"/>
              </a:lnSpc>
              <a:spcBef>
                <a:spcPts val="0"/>
              </a:spcBef>
              <a:spcAft>
                <a:spcPts val="0"/>
              </a:spcAft>
              <a:buClr>
                <a:srgbClr val="FF0080"/>
              </a:buClr>
              <a:buSzPts val="4400"/>
              <a:buFont typeface="Arial"/>
              <a:buNone/>
            </a:pPr>
            <a:endParaRPr sz="4400" b="1" i="0" u="none">
              <a:solidFill>
                <a:srgbClr val="004080"/>
              </a:solidFill>
              <a:latin typeface="Arial"/>
              <a:ea typeface="Arial"/>
              <a:cs typeface="Arial"/>
              <a:sym typeface="Arial"/>
            </a:endParaRPr>
          </a:p>
          <a:p>
            <a:pPr marL="342900" marR="0" lvl="0" indent="-342900" algn="ctr" rtl="0">
              <a:spcBef>
                <a:spcPts val="0"/>
              </a:spcBef>
              <a:spcAft>
                <a:spcPts val="0"/>
              </a:spcAft>
              <a:buNone/>
            </a:pPr>
            <a:endParaRPr sz="4400" b="1" i="0" u="none">
              <a:solidFill>
                <a:srgbClr val="004080"/>
              </a:solidFill>
              <a:latin typeface="Arial"/>
              <a:ea typeface="Arial"/>
              <a:cs typeface="Arial"/>
              <a:sym typeface="Arial"/>
            </a:endParaRPr>
          </a:p>
        </p:txBody>
      </p:sp>
      <p:sp>
        <p:nvSpPr>
          <p:cNvPr id="216" name="Shape 216"/>
          <p:cNvSpPr txBox="1">
            <a:spLocks noGrp="1"/>
          </p:cNvSpPr>
          <p:nvPr>
            <p:ph type="title"/>
          </p:nvPr>
        </p:nvSpPr>
        <p:spPr>
          <a:xfrm>
            <a:off x="165100" y="2324100"/>
            <a:ext cx="12674601" cy="1184275"/>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004080"/>
              </a:buClr>
              <a:buSzPts val="4800"/>
              <a:buFont typeface="Arial"/>
              <a:buNone/>
            </a:pPr>
            <a:r>
              <a:rPr lang="en-US" sz="4800" b="1" i="0" u="none" strike="noStrike" cap="none">
                <a:solidFill>
                  <a:srgbClr val="004080"/>
                </a:solidFill>
                <a:latin typeface="Arial"/>
                <a:ea typeface="Arial"/>
                <a:cs typeface="Arial"/>
                <a:sym typeface="Arial"/>
              </a:rPr>
              <a:t>The Ledarship island </a:t>
            </a:r>
            <a:br>
              <a:rPr lang="en-US" sz="4800" b="1" i="0" u="none" strike="noStrike" cap="none">
                <a:solidFill>
                  <a:srgbClr val="004080"/>
                </a:solidFill>
                <a:latin typeface="Arial"/>
                <a:ea typeface="Arial"/>
                <a:cs typeface="Arial"/>
                <a:sym typeface="Arial"/>
              </a:rPr>
            </a:br>
            <a:r>
              <a:rPr lang="en-US" sz="7200" b="1" i="0" u="none" strike="noStrike" cap="none">
                <a:solidFill>
                  <a:srgbClr val="004080"/>
                </a:solidFill>
                <a:latin typeface="Arial"/>
                <a:ea typeface="Arial"/>
                <a:cs typeface="Arial"/>
                <a:sym typeface="Arial"/>
              </a:rPr>
              <a:t>- as a symbolic framework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1462087" y="3797300"/>
            <a:ext cx="10260012" cy="52705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FF0080"/>
              </a:buClr>
              <a:buSzPts val="4400"/>
              <a:buFont typeface="Arial"/>
              <a:buNone/>
            </a:pPr>
            <a:endParaRPr sz="4400" b="1" i="0" u="none">
              <a:solidFill>
                <a:srgbClr val="004080"/>
              </a:solidFill>
              <a:latin typeface="Arial"/>
              <a:ea typeface="Arial"/>
              <a:cs typeface="Arial"/>
              <a:sym typeface="Arial"/>
            </a:endParaRPr>
          </a:p>
          <a:p>
            <a:pPr marL="342900" marR="0" lvl="0" indent="-342900" algn="ctr" rtl="0">
              <a:spcBef>
                <a:spcPts val="0"/>
              </a:spcBef>
              <a:spcAft>
                <a:spcPts val="0"/>
              </a:spcAft>
              <a:buNone/>
            </a:pPr>
            <a:endParaRPr sz="4400" b="1" i="0" u="none">
              <a:solidFill>
                <a:srgbClr val="004080"/>
              </a:solidFill>
              <a:latin typeface="Arial"/>
              <a:ea typeface="Arial"/>
              <a:cs typeface="Arial"/>
              <a:sym typeface="Arial"/>
            </a:endParaRPr>
          </a:p>
        </p:txBody>
      </p:sp>
      <p:sp>
        <p:nvSpPr>
          <p:cNvPr id="223" name="Shape 223"/>
          <p:cNvSpPr txBox="1"/>
          <p:nvPr/>
        </p:nvSpPr>
        <p:spPr>
          <a:xfrm>
            <a:off x="3213100" y="1212850"/>
            <a:ext cx="6253162" cy="101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E43C7C"/>
              </a:buClr>
              <a:buSzPts val="6000"/>
              <a:buFont typeface="Arial"/>
              <a:buNone/>
            </a:pPr>
            <a:r>
              <a:rPr lang="en-US" sz="6000" b="0" i="0" u="none">
                <a:solidFill>
                  <a:srgbClr val="E43C7C"/>
                </a:solidFill>
                <a:latin typeface="Arial"/>
                <a:ea typeface="Arial"/>
                <a:cs typeface="Arial"/>
                <a:sym typeface="Arial"/>
              </a:rPr>
              <a:t>The Scouts </a:t>
            </a:r>
            <a:r>
              <a:rPr lang="en-US" sz="4800" b="0" i="0" u="none">
                <a:solidFill>
                  <a:srgbClr val="E43C7C"/>
                </a:solidFill>
                <a:latin typeface="Arial"/>
                <a:ea typeface="Arial"/>
                <a:cs typeface="Arial"/>
                <a:sym typeface="Arial"/>
              </a:rPr>
              <a:t>Leadership College</a:t>
            </a:r>
            <a:endParaRPr/>
          </a:p>
        </p:txBody>
      </p:sp>
      <p:sp>
        <p:nvSpPr>
          <p:cNvPr id="224" name="Shape 224"/>
          <p:cNvSpPr txBox="1"/>
          <p:nvPr/>
        </p:nvSpPr>
        <p:spPr>
          <a:xfrm>
            <a:off x="1822450" y="4300537"/>
            <a:ext cx="4103687" cy="647700"/>
          </a:xfrm>
          <a:prstGeom prst="rect">
            <a:avLst/>
          </a:prstGeom>
          <a:solidFill>
            <a:srgbClr val="E43C7C"/>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Training renewal commmittee</a:t>
            </a:r>
            <a:endParaRPr/>
          </a:p>
        </p:txBody>
      </p:sp>
      <p:sp>
        <p:nvSpPr>
          <p:cNvPr id="225" name="Shape 225"/>
          <p:cNvSpPr txBox="1"/>
          <p:nvPr/>
        </p:nvSpPr>
        <p:spPr>
          <a:xfrm>
            <a:off x="6862762" y="4300537"/>
            <a:ext cx="4103687" cy="647700"/>
          </a:xfrm>
          <a:prstGeom prst="rect">
            <a:avLst/>
          </a:prstGeom>
          <a:solidFill>
            <a:srgbClr val="E43C7C"/>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National training group</a:t>
            </a:r>
            <a:endParaRPr/>
          </a:p>
        </p:txBody>
      </p:sp>
      <p:sp>
        <p:nvSpPr>
          <p:cNvPr id="226" name="Shape 226"/>
          <p:cNvSpPr/>
          <p:nvPr/>
        </p:nvSpPr>
        <p:spPr>
          <a:xfrm>
            <a:off x="6862762" y="5392737"/>
            <a:ext cx="2682875" cy="504825"/>
          </a:xfrm>
          <a:prstGeom prst="roundRect">
            <a:avLst>
              <a:gd name="adj" fmla="val 16667"/>
            </a:avLst>
          </a:prstGeom>
          <a:solidFill>
            <a:srgbClr val="EC78A4"/>
          </a:solidFill>
          <a:ln w="254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Regional training group</a:t>
            </a:r>
            <a:endParaRPr/>
          </a:p>
        </p:txBody>
      </p:sp>
      <p:sp>
        <p:nvSpPr>
          <p:cNvPr id="227" name="Shape 227"/>
          <p:cNvSpPr/>
          <p:nvPr/>
        </p:nvSpPr>
        <p:spPr>
          <a:xfrm>
            <a:off x="6878637" y="5946775"/>
            <a:ext cx="2682875" cy="504825"/>
          </a:xfrm>
          <a:prstGeom prst="roundRect">
            <a:avLst>
              <a:gd name="adj" fmla="val 16667"/>
            </a:avLst>
          </a:prstGeom>
          <a:solidFill>
            <a:srgbClr val="EC78A4"/>
          </a:solidFill>
          <a:ln w="254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Regional training group</a:t>
            </a:r>
            <a:endParaRPr/>
          </a:p>
        </p:txBody>
      </p:sp>
      <p:sp>
        <p:nvSpPr>
          <p:cNvPr id="228" name="Shape 228"/>
          <p:cNvSpPr/>
          <p:nvPr/>
        </p:nvSpPr>
        <p:spPr>
          <a:xfrm>
            <a:off x="6862762" y="6500812"/>
            <a:ext cx="2682875" cy="503237"/>
          </a:xfrm>
          <a:prstGeom prst="roundRect">
            <a:avLst>
              <a:gd name="adj" fmla="val 16667"/>
            </a:avLst>
          </a:prstGeom>
          <a:solidFill>
            <a:srgbClr val="EC78A4"/>
          </a:solidFill>
          <a:ln w="254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Regional training group</a:t>
            </a:r>
            <a:endParaRPr/>
          </a:p>
        </p:txBody>
      </p:sp>
      <p:sp>
        <p:nvSpPr>
          <p:cNvPr id="229" name="Shape 229"/>
          <p:cNvSpPr/>
          <p:nvPr/>
        </p:nvSpPr>
        <p:spPr>
          <a:xfrm>
            <a:off x="6862762" y="7048500"/>
            <a:ext cx="2682875" cy="504825"/>
          </a:xfrm>
          <a:prstGeom prst="roundRect">
            <a:avLst>
              <a:gd name="adj" fmla="val 16667"/>
            </a:avLst>
          </a:prstGeom>
          <a:solidFill>
            <a:srgbClr val="EC78A4"/>
          </a:solidFill>
          <a:ln w="254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Regional training group</a:t>
            </a:r>
            <a:endParaRPr/>
          </a:p>
        </p:txBody>
      </p:sp>
      <p:sp>
        <p:nvSpPr>
          <p:cNvPr id="230" name="Shape 230"/>
          <p:cNvSpPr/>
          <p:nvPr/>
        </p:nvSpPr>
        <p:spPr>
          <a:xfrm>
            <a:off x="6875462" y="7607300"/>
            <a:ext cx="2682875" cy="504825"/>
          </a:xfrm>
          <a:prstGeom prst="roundRect">
            <a:avLst>
              <a:gd name="adj" fmla="val 16667"/>
            </a:avLst>
          </a:prstGeom>
          <a:solidFill>
            <a:srgbClr val="EC78A4"/>
          </a:solidFill>
          <a:ln w="254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Regional training group</a:t>
            </a:r>
            <a:endParaRPr/>
          </a:p>
        </p:txBody>
      </p:sp>
      <p:cxnSp>
        <p:nvCxnSpPr>
          <p:cNvPr id="231" name="Shape 231"/>
          <p:cNvCxnSpPr/>
          <p:nvPr/>
        </p:nvCxnSpPr>
        <p:spPr>
          <a:xfrm>
            <a:off x="6107112" y="2139950"/>
            <a:ext cx="2808287" cy="2160587"/>
          </a:xfrm>
          <a:prstGeom prst="straightConnector1">
            <a:avLst/>
          </a:prstGeom>
          <a:noFill/>
          <a:ln w="25400" cap="flat" cmpd="sng">
            <a:solidFill>
              <a:srgbClr val="E43C7C"/>
            </a:solidFill>
            <a:prstDash val="solid"/>
            <a:miter lim="800000"/>
            <a:headEnd type="none" w="med" len="med"/>
            <a:tailEnd type="none" w="med" len="med"/>
          </a:ln>
        </p:spPr>
      </p:cxnSp>
      <p:cxnSp>
        <p:nvCxnSpPr>
          <p:cNvPr id="232" name="Shape 232"/>
          <p:cNvCxnSpPr/>
          <p:nvPr/>
        </p:nvCxnSpPr>
        <p:spPr>
          <a:xfrm flipH="1">
            <a:off x="3873500" y="2139950"/>
            <a:ext cx="2233612" cy="2160587"/>
          </a:xfrm>
          <a:prstGeom prst="straightConnector1">
            <a:avLst/>
          </a:prstGeom>
          <a:noFill/>
          <a:ln w="25400" cap="flat" cmpd="sng">
            <a:solidFill>
              <a:srgbClr val="E43C7C"/>
            </a:solidFill>
            <a:prstDash val="solid"/>
            <a:miter lim="800000"/>
            <a:headEnd type="none" w="med" len="med"/>
            <a:tailEnd type="none" w="med" len="med"/>
          </a:ln>
        </p:spPr>
      </p:cxnSp>
      <p:cxnSp>
        <p:nvCxnSpPr>
          <p:cNvPr id="233" name="Shape 233"/>
          <p:cNvCxnSpPr/>
          <p:nvPr/>
        </p:nvCxnSpPr>
        <p:spPr>
          <a:xfrm rot="-5400000" flipH="1">
            <a:off x="8808949" y="4949913"/>
            <a:ext cx="766800" cy="693600"/>
          </a:xfrm>
          <a:prstGeom prst="bentConnector4">
            <a:avLst>
              <a:gd name="adj1" fmla="val 6891"/>
              <a:gd name="adj2" fmla="val 28362"/>
            </a:avLst>
          </a:prstGeom>
          <a:noFill/>
          <a:ln w="25400" cap="flat" cmpd="sng">
            <a:solidFill>
              <a:srgbClr val="E43C7C"/>
            </a:solidFill>
            <a:prstDash val="solid"/>
            <a:round/>
            <a:headEnd type="none" w="med" len="med"/>
            <a:tailEnd type="none" w="med" len="med"/>
          </a:ln>
        </p:spPr>
      </p:cxnSp>
      <p:cxnSp>
        <p:nvCxnSpPr>
          <p:cNvPr id="234" name="Shape 234"/>
          <p:cNvCxnSpPr/>
          <p:nvPr/>
        </p:nvCxnSpPr>
        <p:spPr>
          <a:xfrm rot="5400000">
            <a:off x="9315438" y="5738900"/>
            <a:ext cx="673200" cy="180900"/>
          </a:xfrm>
          <a:prstGeom prst="bentConnector2">
            <a:avLst/>
          </a:prstGeom>
          <a:noFill/>
          <a:ln w="25400" cap="flat" cmpd="sng">
            <a:solidFill>
              <a:srgbClr val="E43C7C"/>
            </a:solidFill>
            <a:prstDash val="solid"/>
            <a:round/>
            <a:headEnd type="none" w="med" len="med"/>
            <a:tailEnd type="none" w="med" len="med"/>
          </a:ln>
        </p:spPr>
      </p:cxnSp>
      <p:cxnSp>
        <p:nvCxnSpPr>
          <p:cNvPr id="235" name="Shape 235"/>
          <p:cNvCxnSpPr/>
          <p:nvPr/>
        </p:nvCxnSpPr>
        <p:spPr>
          <a:xfrm rot="5400000">
            <a:off x="9282137" y="6308775"/>
            <a:ext cx="739800" cy="180900"/>
          </a:xfrm>
          <a:prstGeom prst="bentConnector2">
            <a:avLst/>
          </a:prstGeom>
          <a:noFill/>
          <a:ln w="25400" cap="flat" cmpd="sng">
            <a:solidFill>
              <a:srgbClr val="E43C7C"/>
            </a:solidFill>
            <a:prstDash val="solid"/>
            <a:round/>
            <a:headEnd type="none" w="med" len="med"/>
            <a:tailEnd type="none" w="med" len="med"/>
          </a:ln>
        </p:spPr>
      </p:cxnSp>
      <p:cxnSp>
        <p:nvCxnSpPr>
          <p:cNvPr id="236" name="Shape 236"/>
          <p:cNvCxnSpPr/>
          <p:nvPr/>
        </p:nvCxnSpPr>
        <p:spPr>
          <a:xfrm rot="5400000">
            <a:off x="9281387" y="6812762"/>
            <a:ext cx="741300" cy="180900"/>
          </a:xfrm>
          <a:prstGeom prst="bentConnector2">
            <a:avLst/>
          </a:prstGeom>
          <a:noFill/>
          <a:ln w="25400" cap="flat" cmpd="sng">
            <a:solidFill>
              <a:srgbClr val="E43C7C"/>
            </a:solidFill>
            <a:prstDash val="solid"/>
            <a:round/>
            <a:headEnd type="none" w="med" len="med"/>
            <a:tailEnd type="none" w="med" len="med"/>
          </a:ln>
        </p:spPr>
      </p:cxnSp>
      <p:cxnSp>
        <p:nvCxnSpPr>
          <p:cNvPr id="237" name="Shape 237"/>
          <p:cNvCxnSpPr/>
          <p:nvPr/>
        </p:nvCxnSpPr>
        <p:spPr>
          <a:xfrm rot="5400000">
            <a:off x="9281387" y="7419187"/>
            <a:ext cx="741300" cy="180900"/>
          </a:xfrm>
          <a:prstGeom prst="bentConnector2">
            <a:avLst/>
          </a:prstGeom>
          <a:noFill/>
          <a:ln w="25400" cap="flat" cmpd="sng">
            <a:solidFill>
              <a:srgbClr val="E43C7C"/>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1462087" y="3797300"/>
            <a:ext cx="10260012" cy="5270500"/>
          </a:xfrm>
          <a:prstGeom prst="rect">
            <a:avLst/>
          </a:prstGeom>
          <a:noFill/>
          <a:ln>
            <a:noFill/>
          </a:ln>
        </p:spPr>
        <p:txBody>
          <a:bodyPr spcFirstLastPara="1" wrap="square" lIns="50800" tIns="50800" rIns="50800" bIns="50800" anchor="t" anchorCtr="0">
            <a:noAutofit/>
          </a:bodyPr>
          <a:lstStyle/>
          <a:p>
            <a:pPr marL="571500" marR="0" lvl="0" indent="-571500" algn="l" rtl="0">
              <a:lnSpc>
                <a:spcPct val="100000"/>
              </a:lnSpc>
              <a:spcBef>
                <a:spcPts val="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Economical conditions</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Employed personal</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Support </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Separate organisations</a:t>
            </a:r>
            <a:endParaRPr sz="2400" b="0" i="0" u="none">
              <a:solidFill>
                <a:srgbClr val="004080"/>
              </a:solidFill>
              <a:latin typeface="Arial"/>
              <a:ea typeface="Arial"/>
              <a:cs typeface="Arial"/>
              <a:sym typeface="Arial"/>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Agefocus</a:t>
            </a:r>
            <a:endParaRPr/>
          </a:p>
          <a:p>
            <a:pPr marL="571500" marR="0" lvl="0" indent="-292100" algn="l" rtl="0">
              <a:lnSpc>
                <a:spcPct val="100000"/>
              </a:lnSpc>
              <a:spcBef>
                <a:spcPts val="0"/>
              </a:spcBef>
              <a:spcAft>
                <a:spcPts val="0"/>
              </a:spcAft>
              <a:buClr>
                <a:srgbClr val="FF0080"/>
              </a:buClr>
              <a:buSzPts val="4400"/>
              <a:buFont typeface="Arial"/>
              <a:buNone/>
            </a:pPr>
            <a:endParaRPr sz="4400" b="1" i="0" u="none">
              <a:solidFill>
                <a:srgbClr val="004080"/>
              </a:solidFill>
              <a:latin typeface="Arial"/>
              <a:ea typeface="Arial"/>
              <a:cs typeface="Arial"/>
              <a:sym typeface="Arial"/>
            </a:endParaRPr>
          </a:p>
          <a:p>
            <a:pPr marL="342900" marR="0" lvl="0" indent="-342900" algn="ctr" rtl="0">
              <a:spcBef>
                <a:spcPts val="0"/>
              </a:spcBef>
              <a:spcAft>
                <a:spcPts val="0"/>
              </a:spcAft>
              <a:buNone/>
            </a:pPr>
            <a:endParaRPr sz="4400" b="1" i="0" u="none">
              <a:solidFill>
                <a:srgbClr val="004080"/>
              </a:solidFill>
              <a:latin typeface="Arial"/>
              <a:ea typeface="Arial"/>
              <a:cs typeface="Arial"/>
              <a:sym typeface="Arial"/>
            </a:endParaRPr>
          </a:p>
        </p:txBody>
      </p:sp>
      <p:sp>
        <p:nvSpPr>
          <p:cNvPr id="244" name="Shape 244"/>
          <p:cNvSpPr txBox="1">
            <a:spLocks noGrp="1"/>
          </p:cNvSpPr>
          <p:nvPr>
            <p:ph type="title"/>
          </p:nvPr>
        </p:nvSpPr>
        <p:spPr>
          <a:xfrm>
            <a:off x="165100" y="2324100"/>
            <a:ext cx="12674601" cy="1184275"/>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004080"/>
              </a:buClr>
              <a:buSzPts val="7200"/>
              <a:buFont typeface="Arial"/>
              <a:buNone/>
            </a:pPr>
            <a:r>
              <a:rPr lang="en-US" sz="7200" b="1" i="0" u="none" strike="noStrike" cap="none">
                <a:solidFill>
                  <a:srgbClr val="004080"/>
                </a:solidFill>
                <a:latin typeface="Arial"/>
                <a:ea typeface="Arial"/>
                <a:cs typeface="Arial"/>
                <a:sym typeface="Arial"/>
              </a:rPr>
              <a:t>The Scouts </a:t>
            </a:r>
            <a:r>
              <a:rPr lang="en-US" sz="6600" b="0" i="0" u="none" strike="noStrike" cap="none">
                <a:solidFill>
                  <a:srgbClr val="004080"/>
                </a:solidFill>
                <a:latin typeface="Arial"/>
                <a:ea typeface="Arial"/>
                <a:cs typeface="Arial"/>
                <a:sym typeface="Arial"/>
              </a:rPr>
              <a:t>Leadership College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885825" y="4070350"/>
            <a:ext cx="11880850" cy="4551362"/>
          </a:xfrm>
          <a:prstGeom prst="rect">
            <a:avLst/>
          </a:prstGeom>
          <a:noFill/>
          <a:ln>
            <a:noFill/>
          </a:ln>
        </p:spPr>
        <p:txBody>
          <a:bodyPr spcFirstLastPara="1" wrap="square" lIns="50800" tIns="50800" rIns="50800" bIns="50800" anchor="t" anchorCtr="0">
            <a:noAutofit/>
          </a:bodyPr>
          <a:lstStyle/>
          <a:p>
            <a:pPr marL="571500" marR="0" lvl="0" indent="-571500" algn="l" rtl="0">
              <a:lnSpc>
                <a:spcPct val="100000"/>
              </a:lnSpc>
              <a:spcBef>
                <a:spcPts val="0"/>
              </a:spcBef>
              <a:spcAft>
                <a:spcPts val="0"/>
              </a:spcAft>
              <a:buClr>
                <a:srgbClr val="004080"/>
              </a:buClr>
              <a:buSzPts val="4000"/>
              <a:buFont typeface="Arial"/>
              <a:buChar char="•"/>
            </a:pPr>
            <a:r>
              <a:rPr lang="en-US" sz="4000" b="1" i="0" u="none">
                <a:solidFill>
                  <a:srgbClr val="004080"/>
                </a:solidFill>
                <a:latin typeface="Arial"/>
                <a:ea typeface="Arial"/>
                <a:cs typeface="Arial"/>
                <a:sym typeface="Arial"/>
              </a:rPr>
              <a:t>The group which made The Leadership island come true</a:t>
            </a:r>
            <a:endParaRPr/>
          </a:p>
          <a:p>
            <a:pPr marL="571500" marR="0" lvl="0" indent="-571500" algn="l" rtl="0">
              <a:lnSpc>
                <a:spcPct val="100000"/>
              </a:lnSpc>
              <a:spcBef>
                <a:spcPts val="600"/>
              </a:spcBef>
              <a:spcAft>
                <a:spcPts val="0"/>
              </a:spcAft>
              <a:buClr>
                <a:srgbClr val="004080"/>
              </a:buClr>
              <a:buSzPts val="4000"/>
              <a:buFont typeface="Arial"/>
              <a:buChar char="•"/>
            </a:pPr>
            <a:r>
              <a:rPr lang="en-US" sz="4000" b="1" i="0" u="none">
                <a:solidFill>
                  <a:srgbClr val="004080"/>
                </a:solidFill>
                <a:latin typeface="Arial"/>
                <a:ea typeface="Arial"/>
                <a:cs typeface="Arial"/>
                <a:sym typeface="Arial"/>
              </a:rPr>
              <a:t>Shared ledarship </a:t>
            </a:r>
            <a:endParaRPr/>
          </a:p>
          <a:p>
            <a:pPr marL="571500" marR="0" lvl="0" indent="-571500" algn="l" rtl="0">
              <a:lnSpc>
                <a:spcPct val="100000"/>
              </a:lnSpc>
              <a:spcBef>
                <a:spcPts val="600"/>
              </a:spcBef>
              <a:spcAft>
                <a:spcPts val="0"/>
              </a:spcAft>
              <a:buClr>
                <a:srgbClr val="004080"/>
              </a:buClr>
              <a:buSzPts val="4000"/>
              <a:buFont typeface="Arial"/>
              <a:buChar char="•"/>
            </a:pPr>
            <a:r>
              <a:rPr lang="en-US" sz="4000" b="1" i="0" u="none">
                <a:solidFill>
                  <a:srgbClr val="004080"/>
                </a:solidFill>
                <a:latin typeface="Arial"/>
                <a:ea typeface="Arial"/>
                <a:cs typeface="Arial"/>
                <a:sym typeface="Arial"/>
              </a:rPr>
              <a:t>Control documents</a:t>
            </a:r>
            <a:endParaRPr/>
          </a:p>
          <a:p>
            <a:pPr marL="571500" marR="0" lvl="0" indent="-571500" algn="l" rtl="0">
              <a:lnSpc>
                <a:spcPct val="100000"/>
              </a:lnSpc>
              <a:spcBef>
                <a:spcPts val="600"/>
              </a:spcBef>
              <a:spcAft>
                <a:spcPts val="0"/>
              </a:spcAft>
              <a:buClr>
                <a:srgbClr val="004080"/>
              </a:buClr>
              <a:buSzPts val="4000"/>
              <a:buFont typeface="Arial"/>
              <a:buChar char="•"/>
            </a:pPr>
            <a:r>
              <a:rPr lang="en-US" sz="4000" b="1" i="0" u="none">
                <a:solidFill>
                  <a:srgbClr val="004080"/>
                </a:solidFill>
                <a:latin typeface="Arial"/>
                <a:ea typeface="Arial"/>
                <a:cs typeface="Arial"/>
                <a:sym typeface="Arial"/>
              </a:rPr>
              <a:t>Working with individuals strengths</a:t>
            </a:r>
            <a:endParaRPr/>
          </a:p>
          <a:p>
            <a:pPr marL="571500" marR="0" lvl="0" indent="-393700" algn="l" rtl="0">
              <a:lnSpc>
                <a:spcPct val="100000"/>
              </a:lnSpc>
              <a:spcBef>
                <a:spcPts val="0"/>
              </a:spcBef>
              <a:spcAft>
                <a:spcPts val="0"/>
              </a:spcAft>
              <a:buClr>
                <a:srgbClr val="FF0080"/>
              </a:buClr>
              <a:buSzPts val="2800"/>
              <a:buFont typeface="Arial"/>
              <a:buNone/>
            </a:pPr>
            <a:endParaRPr sz="2800" b="0" i="0" u="none">
              <a:solidFill>
                <a:srgbClr val="004080"/>
              </a:solidFill>
              <a:latin typeface="Arial"/>
              <a:ea typeface="Arial"/>
              <a:cs typeface="Arial"/>
              <a:sym typeface="Arial"/>
            </a:endParaRPr>
          </a:p>
          <a:p>
            <a:pPr marL="571500" marR="0" lvl="0" indent="-292100" algn="l" rtl="0">
              <a:lnSpc>
                <a:spcPct val="100000"/>
              </a:lnSpc>
              <a:spcBef>
                <a:spcPts val="0"/>
              </a:spcBef>
              <a:spcAft>
                <a:spcPts val="0"/>
              </a:spcAft>
              <a:buClr>
                <a:srgbClr val="FF0080"/>
              </a:buClr>
              <a:buSzPts val="4400"/>
              <a:buFont typeface="Arial"/>
              <a:buNone/>
            </a:pPr>
            <a:endParaRPr sz="4400" b="1" i="0" u="none">
              <a:solidFill>
                <a:srgbClr val="004080"/>
              </a:solidFill>
              <a:latin typeface="Arial"/>
              <a:ea typeface="Arial"/>
              <a:cs typeface="Arial"/>
              <a:sym typeface="Arial"/>
            </a:endParaRPr>
          </a:p>
          <a:p>
            <a:pPr marL="571500" marR="0" lvl="0" indent="-292100" algn="l" rtl="0">
              <a:lnSpc>
                <a:spcPct val="100000"/>
              </a:lnSpc>
              <a:spcBef>
                <a:spcPts val="0"/>
              </a:spcBef>
              <a:spcAft>
                <a:spcPts val="0"/>
              </a:spcAft>
              <a:buClr>
                <a:srgbClr val="FF0080"/>
              </a:buClr>
              <a:buSzPts val="4400"/>
              <a:buFont typeface="Arial"/>
              <a:buNone/>
            </a:pPr>
            <a:endParaRPr sz="4400" b="1" i="0" u="none">
              <a:solidFill>
                <a:srgbClr val="004080"/>
              </a:solidFill>
              <a:latin typeface="Arial"/>
              <a:ea typeface="Arial"/>
              <a:cs typeface="Arial"/>
              <a:sym typeface="Arial"/>
            </a:endParaRPr>
          </a:p>
          <a:p>
            <a:pPr marL="342900" marR="0" lvl="0" indent="-342900" algn="ctr" rtl="0">
              <a:spcBef>
                <a:spcPts val="0"/>
              </a:spcBef>
              <a:spcAft>
                <a:spcPts val="0"/>
              </a:spcAft>
              <a:buNone/>
            </a:pPr>
            <a:endParaRPr sz="4400" b="1" i="0" u="none">
              <a:solidFill>
                <a:srgbClr val="004080"/>
              </a:solidFill>
              <a:latin typeface="Arial"/>
              <a:ea typeface="Arial"/>
              <a:cs typeface="Arial"/>
              <a:sym typeface="Arial"/>
            </a:endParaRPr>
          </a:p>
        </p:txBody>
      </p:sp>
      <p:sp>
        <p:nvSpPr>
          <p:cNvPr id="251" name="Shape 251"/>
          <p:cNvSpPr txBox="1">
            <a:spLocks noGrp="1"/>
          </p:cNvSpPr>
          <p:nvPr>
            <p:ph type="title"/>
          </p:nvPr>
        </p:nvSpPr>
        <p:spPr>
          <a:xfrm>
            <a:off x="165100" y="2324100"/>
            <a:ext cx="12674601" cy="1184275"/>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004080"/>
              </a:buClr>
              <a:buSzPts val="7200"/>
              <a:buFont typeface="Arial"/>
              <a:buNone/>
            </a:pPr>
            <a:r>
              <a:rPr lang="en-US" sz="7200" b="1" i="0" u="none" strike="noStrike" cap="none">
                <a:solidFill>
                  <a:srgbClr val="004080"/>
                </a:solidFill>
                <a:latin typeface="Arial"/>
                <a:ea typeface="Arial"/>
                <a:cs typeface="Arial"/>
                <a:sym typeface="Arial"/>
              </a:rPr>
              <a:t>Training renewal committee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1462087" y="3797300"/>
            <a:ext cx="10260012" cy="5270500"/>
          </a:xfrm>
          <a:prstGeom prst="rect">
            <a:avLst/>
          </a:prstGeom>
          <a:noFill/>
          <a:ln>
            <a:noFill/>
          </a:ln>
        </p:spPr>
        <p:txBody>
          <a:bodyPr spcFirstLastPara="1" wrap="square" lIns="50800" tIns="50800" rIns="50800" bIns="50800" anchor="t" anchorCtr="0">
            <a:noAutofit/>
          </a:bodyPr>
          <a:lstStyle/>
          <a:p>
            <a:pPr marL="571500" marR="0" lvl="0" indent="-571500" algn="l" rtl="0">
              <a:lnSpc>
                <a:spcPct val="100000"/>
              </a:lnSpc>
              <a:spcBef>
                <a:spcPts val="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Responsible for administrating the courses</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Initiators for Regional training groups</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Quality assurance</a:t>
            </a:r>
            <a:endParaRPr/>
          </a:p>
          <a:p>
            <a:pPr marL="571500" marR="0" lvl="0" indent="-292100" algn="l" rtl="0">
              <a:lnSpc>
                <a:spcPct val="100000"/>
              </a:lnSpc>
              <a:spcBef>
                <a:spcPts val="0"/>
              </a:spcBef>
              <a:spcAft>
                <a:spcPts val="0"/>
              </a:spcAft>
              <a:buClr>
                <a:srgbClr val="FF0080"/>
              </a:buClr>
              <a:buSzPts val="4400"/>
              <a:buFont typeface="Arial"/>
              <a:buNone/>
            </a:pPr>
            <a:endParaRPr sz="4400" b="1" i="0" u="none">
              <a:solidFill>
                <a:srgbClr val="004080"/>
              </a:solidFill>
              <a:latin typeface="Arial"/>
              <a:ea typeface="Arial"/>
              <a:cs typeface="Arial"/>
              <a:sym typeface="Arial"/>
            </a:endParaRPr>
          </a:p>
          <a:p>
            <a:pPr marL="571500" marR="0" lvl="0" indent="-292100" algn="l" rtl="0">
              <a:lnSpc>
                <a:spcPct val="100000"/>
              </a:lnSpc>
              <a:spcBef>
                <a:spcPts val="0"/>
              </a:spcBef>
              <a:spcAft>
                <a:spcPts val="0"/>
              </a:spcAft>
              <a:buClr>
                <a:srgbClr val="FF0080"/>
              </a:buClr>
              <a:buSzPts val="4400"/>
              <a:buFont typeface="Arial"/>
              <a:buNone/>
            </a:pPr>
            <a:endParaRPr sz="4400" b="1" i="0" u="none">
              <a:solidFill>
                <a:srgbClr val="004080"/>
              </a:solidFill>
              <a:latin typeface="Arial"/>
              <a:ea typeface="Arial"/>
              <a:cs typeface="Arial"/>
              <a:sym typeface="Arial"/>
            </a:endParaRPr>
          </a:p>
          <a:p>
            <a:pPr marL="571500" marR="0" lvl="0" indent="-292100" algn="l" rtl="0">
              <a:lnSpc>
                <a:spcPct val="100000"/>
              </a:lnSpc>
              <a:spcBef>
                <a:spcPts val="0"/>
              </a:spcBef>
              <a:spcAft>
                <a:spcPts val="0"/>
              </a:spcAft>
              <a:buClr>
                <a:srgbClr val="FF0080"/>
              </a:buClr>
              <a:buSzPts val="4400"/>
              <a:buFont typeface="Arial"/>
              <a:buNone/>
            </a:pPr>
            <a:endParaRPr sz="4400" b="1" i="0" u="none">
              <a:solidFill>
                <a:srgbClr val="004080"/>
              </a:solidFill>
              <a:latin typeface="Arial"/>
              <a:ea typeface="Arial"/>
              <a:cs typeface="Arial"/>
              <a:sym typeface="Arial"/>
            </a:endParaRPr>
          </a:p>
          <a:p>
            <a:pPr marL="342900" marR="0" lvl="0" indent="-342900" algn="ctr" rtl="0">
              <a:spcBef>
                <a:spcPts val="0"/>
              </a:spcBef>
              <a:spcAft>
                <a:spcPts val="0"/>
              </a:spcAft>
              <a:buNone/>
            </a:pPr>
            <a:endParaRPr sz="4400" b="1" i="0" u="none">
              <a:solidFill>
                <a:srgbClr val="004080"/>
              </a:solidFill>
              <a:latin typeface="Arial"/>
              <a:ea typeface="Arial"/>
              <a:cs typeface="Arial"/>
              <a:sym typeface="Arial"/>
            </a:endParaRPr>
          </a:p>
        </p:txBody>
      </p:sp>
      <p:sp>
        <p:nvSpPr>
          <p:cNvPr id="258" name="Shape 258"/>
          <p:cNvSpPr txBox="1">
            <a:spLocks noGrp="1"/>
          </p:cNvSpPr>
          <p:nvPr>
            <p:ph type="title"/>
          </p:nvPr>
        </p:nvSpPr>
        <p:spPr>
          <a:xfrm>
            <a:off x="165100" y="2324100"/>
            <a:ext cx="12674601" cy="1184275"/>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004080"/>
              </a:buClr>
              <a:buSzPts val="7200"/>
              <a:buFont typeface="Arial"/>
              <a:buNone/>
            </a:pPr>
            <a:r>
              <a:rPr lang="en-US" sz="7200" b="1" i="0" u="none" strike="noStrike" cap="none">
                <a:solidFill>
                  <a:srgbClr val="004080"/>
                </a:solidFill>
                <a:latin typeface="Arial"/>
                <a:ea typeface="Arial"/>
                <a:cs typeface="Arial"/>
                <a:sym typeface="Arial"/>
              </a:rPr>
              <a:t>National training group</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1462087" y="3797300"/>
            <a:ext cx="10260012" cy="5270500"/>
          </a:xfrm>
          <a:prstGeom prst="rect">
            <a:avLst/>
          </a:prstGeom>
          <a:noFill/>
          <a:ln>
            <a:noFill/>
          </a:ln>
        </p:spPr>
        <p:txBody>
          <a:bodyPr spcFirstLastPara="1" wrap="square" lIns="50800" tIns="50800" rIns="50800" bIns="50800" anchor="t" anchorCtr="0">
            <a:noAutofit/>
          </a:bodyPr>
          <a:lstStyle/>
          <a:p>
            <a:pPr marL="571500" marR="0" lvl="0" indent="-571500" algn="l" rtl="0">
              <a:lnSpc>
                <a:spcPct val="100000"/>
              </a:lnSpc>
              <a:spcBef>
                <a:spcPts val="0"/>
              </a:spcBef>
              <a:spcAft>
                <a:spcPts val="0"/>
              </a:spcAft>
              <a:buClr>
                <a:srgbClr val="004080"/>
              </a:buClr>
              <a:buSzPts val="4000"/>
              <a:buFont typeface="Arial"/>
              <a:buChar char="•"/>
            </a:pPr>
            <a:r>
              <a:rPr lang="en-US" sz="4000" b="1" i="0" u="none">
                <a:solidFill>
                  <a:srgbClr val="004080"/>
                </a:solidFill>
                <a:latin typeface="Arial"/>
                <a:ea typeface="Arial"/>
                <a:cs typeface="Arial"/>
                <a:sym typeface="Arial"/>
              </a:rPr>
              <a:t>Mission to implement training/courses</a:t>
            </a:r>
            <a:endParaRPr/>
          </a:p>
          <a:p>
            <a:pPr marL="571500" marR="0" lvl="0" indent="-571500" algn="l" rtl="0">
              <a:lnSpc>
                <a:spcPct val="100000"/>
              </a:lnSpc>
              <a:spcBef>
                <a:spcPts val="600"/>
              </a:spcBef>
              <a:spcAft>
                <a:spcPts val="0"/>
              </a:spcAft>
              <a:buClr>
                <a:srgbClr val="004080"/>
              </a:buClr>
              <a:buSzPts val="4000"/>
              <a:buFont typeface="Arial"/>
              <a:buChar char="•"/>
            </a:pPr>
            <a:r>
              <a:rPr lang="en-US" sz="4000" b="1" i="0" u="none">
                <a:solidFill>
                  <a:srgbClr val="004080"/>
                </a:solidFill>
                <a:latin typeface="Arial"/>
                <a:ea typeface="Arial"/>
                <a:cs typeface="Arial"/>
                <a:sym typeface="Arial"/>
              </a:rPr>
              <a:t>Collaborate with the national training team and the units/scout leaders</a:t>
            </a:r>
            <a:endParaRPr/>
          </a:p>
          <a:p>
            <a:pPr marL="571500" marR="0" lvl="0" indent="-571500" algn="l" rtl="0">
              <a:lnSpc>
                <a:spcPct val="100000"/>
              </a:lnSpc>
              <a:spcBef>
                <a:spcPts val="600"/>
              </a:spcBef>
              <a:spcAft>
                <a:spcPts val="0"/>
              </a:spcAft>
              <a:buClr>
                <a:srgbClr val="004080"/>
              </a:buClr>
              <a:buSzPts val="4000"/>
              <a:buFont typeface="Arial"/>
              <a:buChar char="•"/>
            </a:pPr>
            <a:r>
              <a:rPr lang="en-US" sz="4000" b="1" i="0" u="none">
                <a:solidFill>
                  <a:srgbClr val="004080"/>
                </a:solidFill>
                <a:latin typeface="Arial"/>
                <a:ea typeface="Arial"/>
                <a:cs typeface="Arial"/>
                <a:sym typeface="Arial"/>
              </a:rPr>
              <a:t>Trainer meeting</a:t>
            </a:r>
            <a:endParaRPr/>
          </a:p>
          <a:p>
            <a:pPr marL="571500" marR="0" lvl="0" indent="-571500" algn="l" rtl="0">
              <a:lnSpc>
                <a:spcPct val="100000"/>
              </a:lnSpc>
              <a:spcBef>
                <a:spcPts val="600"/>
              </a:spcBef>
              <a:spcAft>
                <a:spcPts val="0"/>
              </a:spcAft>
              <a:buClr>
                <a:srgbClr val="004080"/>
              </a:buClr>
              <a:buSzPts val="4000"/>
              <a:buFont typeface="Arial"/>
              <a:buChar char="•"/>
            </a:pPr>
            <a:r>
              <a:rPr lang="en-US" sz="4000" b="1" i="0" u="none">
                <a:solidFill>
                  <a:srgbClr val="004080"/>
                </a:solidFill>
                <a:latin typeface="Arial"/>
                <a:ea typeface="Arial"/>
                <a:cs typeface="Arial"/>
                <a:sym typeface="Arial"/>
              </a:rPr>
              <a:t>Network meeting</a:t>
            </a:r>
            <a:endParaRPr/>
          </a:p>
          <a:p>
            <a:pPr marL="571500" marR="0" lvl="0" indent="-571500" algn="l" rtl="0">
              <a:lnSpc>
                <a:spcPct val="100000"/>
              </a:lnSpc>
              <a:spcBef>
                <a:spcPts val="600"/>
              </a:spcBef>
              <a:spcAft>
                <a:spcPts val="0"/>
              </a:spcAft>
              <a:buClr>
                <a:srgbClr val="004080"/>
              </a:buClr>
              <a:buSzPts val="4000"/>
              <a:buFont typeface="Arial"/>
              <a:buChar char="•"/>
            </a:pPr>
            <a:r>
              <a:rPr lang="en-US" sz="4000" b="1" i="0" u="none">
                <a:solidFill>
                  <a:srgbClr val="004080"/>
                </a:solidFill>
                <a:latin typeface="Arial"/>
                <a:ea typeface="Arial"/>
                <a:cs typeface="Arial"/>
                <a:sym typeface="Arial"/>
              </a:rPr>
              <a:t>Relationships</a:t>
            </a:r>
            <a:endParaRPr/>
          </a:p>
          <a:p>
            <a:pPr marL="571500" marR="0" lvl="0" indent="-292100" algn="l" rtl="0">
              <a:lnSpc>
                <a:spcPct val="100000"/>
              </a:lnSpc>
              <a:spcBef>
                <a:spcPts val="0"/>
              </a:spcBef>
              <a:spcAft>
                <a:spcPts val="0"/>
              </a:spcAft>
              <a:buClr>
                <a:srgbClr val="FF0080"/>
              </a:buClr>
              <a:buSzPts val="4400"/>
              <a:buFont typeface="Arial"/>
              <a:buNone/>
            </a:pPr>
            <a:endParaRPr sz="4400" b="1" i="0" u="none">
              <a:solidFill>
                <a:srgbClr val="004080"/>
              </a:solidFill>
              <a:latin typeface="Arial"/>
              <a:ea typeface="Arial"/>
              <a:cs typeface="Arial"/>
              <a:sym typeface="Arial"/>
            </a:endParaRPr>
          </a:p>
          <a:p>
            <a:pPr marL="342900" marR="0" lvl="0" indent="-342900" algn="ctr" rtl="0">
              <a:spcBef>
                <a:spcPts val="0"/>
              </a:spcBef>
              <a:spcAft>
                <a:spcPts val="0"/>
              </a:spcAft>
              <a:buNone/>
            </a:pPr>
            <a:endParaRPr sz="4400" b="1" i="0" u="none">
              <a:solidFill>
                <a:srgbClr val="004080"/>
              </a:solidFill>
              <a:latin typeface="Arial"/>
              <a:ea typeface="Arial"/>
              <a:cs typeface="Arial"/>
              <a:sym typeface="Arial"/>
            </a:endParaRPr>
          </a:p>
        </p:txBody>
      </p:sp>
      <p:sp>
        <p:nvSpPr>
          <p:cNvPr id="265" name="Shape 265"/>
          <p:cNvSpPr txBox="1">
            <a:spLocks noGrp="1"/>
          </p:cNvSpPr>
          <p:nvPr>
            <p:ph type="title"/>
          </p:nvPr>
        </p:nvSpPr>
        <p:spPr>
          <a:xfrm>
            <a:off x="165100" y="2324100"/>
            <a:ext cx="12674601" cy="1184275"/>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004080"/>
              </a:buClr>
              <a:buSzPts val="7200"/>
              <a:buFont typeface="Arial"/>
              <a:buNone/>
            </a:pPr>
            <a:r>
              <a:rPr lang="en-US" sz="7200" b="1" i="0" u="none" strike="noStrike" cap="none">
                <a:solidFill>
                  <a:srgbClr val="004080"/>
                </a:solidFill>
                <a:latin typeface="Arial"/>
                <a:ea typeface="Arial"/>
                <a:cs typeface="Arial"/>
                <a:sym typeface="Arial"/>
              </a:rPr>
              <a:t>Regional training groups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896937" y="3670300"/>
            <a:ext cx="10260012" cy="5270500"/>
          </a:xfrm>
          <a:prstGeom prst="rect">
            <a:avLst/>
          </a:prstGeom>
          <a:noFill/>
          <a:ln>
            <a:noFill/>
          </a:ln>
        </p:spPr>
        <p:txBody>
          <a:bodyPr spcFirstLastPara="1" wrap="square" lIns="50800" tIns="50800" rIns="50800" bIns="50800" anchor="t" anchorCtr="0">
            <a:noAutofit/>
          </a:bodyPr>
          <a:lstStyle/>
          <a:p>
            <a:pPr marL="571500" marR="0" lvl="0" indent="-571500" algn="l" rtl="0">
              <a:lnSpc>
                <a:spcPct val="100000"/>
              </a:lnSpc>
              <a:spcBef>
                <a:spcPts val="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Graphically inspiring</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Printed</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Available in pdf online</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Status for trainers </a:t>
            </a:r>
            <a:br>
              <a:rPr lang="en-US" sz="4400" b="1" i="0" u="none">
                <a:solidFill>
                  <a:srgbClr val="004080"/>
                </a:solidFill>
                <a:latin typeface="Arial"/>
                <a:ea typeface="Arial"/>
                <a:cs typeface="Arial"/>
                <a:sym typeface="Arial"/>
              </a:rPr>
            </a:br>
            <a:r>
              <a:rPr lang="en-US" sz="4400" b="1" i="0" u="none">
                <a:solidFill>
                  <a:srgbClr val="004080"/>
                </a:solidFill>
                <a:latin typeface="Arial"/>
                <a:ea typeface="Arial"/>
                <a:cs typeface="Arial"/>
                <a:sym typeface="Arial"/>
              </a:rPr>
              <a:t>and courses</a:t>
            </a:r>
            <a:endParaRPr/>
          </a:p>
          <a:p>
            <a:pPr marL="571500" marR="0" lvl="0" indent="-292100" algn="l" rtl="0">
              <a:lnSpc>
                <a:spcPct val="100000"/>
              </a:lnSpc>
              <a:spcBef>
                <a:spcPts val="0"/>
              </a:spcBef>
              <a:spcAft>
                <a:spcPts val="0"/>
              </a:spcAft>
              <a:buClr>
                <a:srgbClr val="FF0080"/>
              </a:buClr>
              <a:buSzPts val="4400"/>
              <a:buFont typeface="Arial"/>
              <a:buNone/>
            </a:pPr>
            <a:endParaRPr sz="4400" b="1" i="0" u="none">
              <a:solidFill>
                <a:srgbClr val="004080"/>
              </a:solidFill>
              <a:latin typeface="Arial"/>
              <a:ea typeface="Arial"/>
              <a:cs typeface="Arial"/>
              <a:sym typeface="Arial"/>
            </a:endParaRPr>
          </a:p>
          <a:p>
            <a:pPr marL="342900" marR="0" lvl="0" indent="-342900" algn="ctr" rtl="0">
              <a:spcBef>
                <a:spcPts val="0"/>
              </a:spcBef>
              <a:spcAft>
                <a:spcPts val="0"/>
              </a:spcAft>
              <a:buNone/>
            </a:pPr>
            <a:endParaRPr sz="4400" b="1" i="0" u="none">
              <a:solidFill>
                <a:srgbClr val="004080"/>
              </a:solidFill>
              <a:latin typeface="Arial"/>
              <a:ea typeface="Arial"/>
              <a:cs typeface="Arial"/>
              <a:sym typeface="Arial"/>
            </a:endParaRPr>
          </a:p>
        </p:txBody>
      </p:sp>
      <p:sp>
        <p:nvSpPr>
          <p:cNvPr id="272" name="Shape 272"/>
          <p:cNvSpPr txBox="1">
            <a:spLocks noGrp="1"/>
          </p:cNvSpPr>
          <p:nvPr>
            <p:ph type="title"/>
          </p:nvPr>
        </p:nvSpPr>
        <p:spPr>
          <a:xfrm>
            <a:off x="165100" y="2073275"/>
            <a:ext cx="12674601" cy="1184275"/>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004080"/>
              </a:buClr>
              <a:buSzPts val="7200"/>
              <a:buFont typeface="Arial"/>
              <a:buNone/>
            </a:pPr>
            <a:r>
              <a:rPr lang="en-US" sz="7200" b="1" i="0" u="none" strike="noStrike" cap="none">
                <a:solidFill>
                  <a:srgbClr val="004080"/>
                </a:solidFill>
                <a:latin typeface="Arial"/>
                <a:ea typeface="Arial"/>
                <a:cs typeface="Arial"/>
                <a:sym typeface="Arial"/>
              </a:rPr>
              <a:t>Tutorials</a:t>
            </a:r>
            <a:endParaRPr/>
          </a:p>
        </p:txBody>
      </p:sp>
      <p:pic>
        <p:nvPicPr>
          <p:cNvPr id="273" name="Shape 273"/>
          <p:cNvPicPr preferRelativeResize="0"/>
          <p:nvPr/>
        </p:nvPicPr>
        <p:blipFill rotWithShape="1">
          <a:blip r:embed="rId3">
            <a:alphaModFix/>
          </a:blip>
          <a:srcRect/>
          <a:stretch/>
        </p:blipFill>
        <p:spPr>
          <a:xfrm rot="300000">
            <a:off x="10020300" y="2265362"/>
            <a:ext cx="2343150" cy="3914775"/>
          </a:xfrm>
          <a:prstGeom prst="rect">
            <a:avLst/>
          </a:prstGeom>
          <a:noFill/>
          <a:ln>
            <a:noFill/>
          </a:ln>
        </p:spPr>
      </p:pic>
      <p:pic>
        <p:nvPicPr>
          <p:cNvPr id="274" name="Shape 274"/>
          <p:cNvPicPr preferRelativeResize="0"/>
          <p:nvPr/>
        </p:nvPicPr>
        <p:blipFill rotWithShape="1">
          <a:blip r:embed="rId4">
            <a:alphaModFix/>
          </a:blip>
          <a:srcRect/>
          <a:stretch/>
        </p:blipFill>
        <p:spPr>
          <a:xfrm rot="-240000">
            <a:off x="7959725" y="3348037"/>
            <a:ext cx="2211387" cy="3729037"/>
          </a:xfrm>
          <a:prstGeom prst="rect">
            <a:avLst/>
          </a:prstGeom>
          <a:noFill/>
          <a:ln>
            <a:noFill/>
          </a:ln>
        </p:spPr>
      </p:pic>
      <p:pic>
        <p:nvPicPr>
          <p:cNvPr id="275" name="Shape 275"/>
          <p:cNvPicPr preferRelativeResize="0"/>
          <p:nvPr/>
        </p:nvPicPr>
        <p:blipFill rotWithShape="1">
          <a:blip r:embed="rId5">
            <a:alphaModFix/>
          </a:blip>
          <a:srcRect/>
          <a:stretch/>
        </p:blipFill>
        <p:spPr>
          <a:xfrm rot="480000">
            <a:off x="10228262" y="5021262"/>
            <a:ext cx="2192337" cy="3663950"/>
          </a:xfrm>
          <a:prstGeom prst="rect">
            <a:avLst/>
          </a:prstGeom>
          <a:noFill/>
          <a:ln>
            <a:noFill/>
          </a:ln>
        </p:spPr>
      </p:pic>
      <p:pic>
        <p:nvPicPr>
          <p:cNvPr id="276" name="Shape 276"/>
          <p:cNvPicPr preferRelativeResize="0"/>
          <p:nvPr/>
        </p:nvPicPr>
        <p:blipFill rotWithShape="1">
          <a:blip r:embed="rId6">
            <a:alphaModFix/>
          </a:blip>
          <a:srcRect/>
          <a:stretch/>
        </p:blipFill>
        <p:spPr>
          <a:xfrm rot="-900000">
            <a:off x="7959725" y="5657850"/>
            <a:ext cx="2033587" cy="3394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1462087" y="4156075"/>
            <a:ext cx="10801350" cy="4911725"/>
          </a:xfrm>
          <a:prstGeom prst="rect">
            <a:avLst/>
          </a:prstGeom>
          <a:noFill/>
          <a:ln>
            <a:noFill/>
          </a:ln>
        </p:spPr>
        <p:txBody>
          <a:bodyPr spcFirstLastPara="1" wrap="square" lIns="50800" tIns="50800" rIns="50800" bIns="50800" anchor="t" anchorCtr="0">
            <a:noAutofit/>
          </a:bodyPr>
          <a:lstStyle/>
          <a:p>
            <a:pPr marL="571500" marR="0" lvl="0" indent="-571500" algn="l" rtl="0">
              <a:lnSpc>
                <a:spcPct val="100000"/>
              </a:lnSpc>
              <a:spcBef>
                <a:spcPts val="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It's about attitude</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How to act, behave and think within the course, as a trainer</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Sets the limits for what this course is</a:t>
            </a:r>
            <a:endParaRPr/>
          </a:p>
          <a:p>
            <a:pPr marL="342900" marR="0" lvl="0" indent="-342900" algn="ctr" rtl="0">
              <a:spcBef>
                <a:spcPts val="0"/>
              </a:spcBef>
              <a:spcAft>
                <a:spcPts val="0"/>
              </a:spcAft>
              <a:buNone/>
            </a:pPr>
            <a:endParaRPr sz="4400" b="1" i="0" u="none">
              <a:solidFill>
                <a:srgbClr val="004080"/>
              </a:solidFill>
              <a:latin typeface="Arial"/>
              <a:ea typeface="Arial"/>
              <a:cs typeface="Arial"/>
              <a:sym typeface="Arial"/>
            </a:endParaRPr>
          </a:p>
        </p:txBody>
      </p:sp>
      <p:sp>
        <p:nvSpPr>
          <p:cNvPr id="282" name="Shape 282"/>
          <p:cNvSpPr txBox="1">
            <a:spLocks noGrp="1"/>
          </p:cNvSpPr>
          <p:nvPr>
            <p:ph type="title"/>
          </p:nvPr>
        </p:nvSpPr>
        <p:spPr>
          <a:xfrm>
            <a:off x="165100" y="2324100"/>
            <a:ext cx="12674601" cy="1184275"/>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004080"/>
              </a:buClr>
              <a:buSzPts val="7200"/>
              <a:buFont typeface="Arial"/>
              <a:buNone/>
            </a:pPr>
            <a:r>
              <a:rPr lang="en-US" sz="7200" b="1" i="0" u="none" strike="noStrike" cap="none">
                <a:solidFill>
                  <a:srgbClr val="004080"/>
                </a:solidFill>
                <a:latin typeface="Arial"/>
                <a:ea typeface="Arial"/>
                <a:cs typeface="Arial"/>
                <a:sym typeface="Arial"/>
              </a:rPr>
              <a:t>Chapter for trainers in the tutorials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1473200" y="1638300"/>
            <a:ext cx="10274300" cy="33020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004080"/>
              </a:buClr>
              <a:buSzPts val="7200"/>
              <a:buFont typeface="Arial"/>
              <a:buNone/>
            </a:pPr>
            <a:r>
              <a:rPr lang="en-US" sz="7200" b="1" i="0" u="none" strike="noStrike" cap="none">
                <a:solidFill>
                  <a:srgbClr val="004080"/>
                </a:solidFill>
                <a:latin typeface="Arial"/>
                <a:ea typeface="Arial"/>
                <a:cs typeface="Arial"/>
                <a:sym typeface="Arial"/>
              </a:rPr>
              <a:t>Scouterna</a:t>
            </a:r>
            <a:endParaRPr/>
          </a:p>
        </p:txBody>
      </p:sp>
      <p:sp>
        <p:nvSpPr>
          <p:cNvPr id="147" name="Shape 147"/>
          <p:cNvSpPr txBox="1">
            <a:spLocks noGrp="1"/>
          </p:cNvSpPr>
          <p:nvPr>
            <p:ph type="body" idx="1"/>
          </p:nvPr>
        </p:nvSpPr>
        <p:spPr>
          <a:xfrm>
            <a:off x="1473200" y="4965700"/>
            <a:ext cx="10274300" cy="11303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FF0080"/>
              </a:buClr>
              <a:buSzPts val="3600"/>
              <a:buFont typeface="Arial"/>
              <a:buNone/>
            </a:pPr>
            <a:r>
              <a:rPr lang="en-US" sz="3600" b="0" i="0" u="none" strike="noStrike" cap="none">
                <a:solidFill>
                  <a:srgbClr val="FF0080"/>
                </a:solidFill>
                <a:latin typeface="Arial"/>
                <a:ea typeface="Arial"/>
                <a:cs typeface="Arial"/>
                <a:sym typeface="Arial"/>
              </a:rPr>
              <a:t>Redo för livet</a:t>
            </a:r>
            <a:endParaRPr/>
          </a:p>
        </p:txBody>
      </p:sp>
      <p:pic>
        <p:nvPicPr>
          <p:cNvPr id="148" name="Shape 148"/>
          <p:cNvPicPr preferRelativeResize="0"/>
          <p:nvPr/>
        </p:nvPicPr>
        <p:blipFill rotWithShape="1">
          <a:blip r:embed="rId3">
            <a:alphaModFix/>
          </a:blip>
          <a:srcRect/>
          <a:stretch/>
        </p:blipFill>
        <p:spPr>
          <a:xfrm>
            <a:off x="119062" y="268287"/>
            <a:ext cx="12601575" cy="92884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1462087" y="4013200"/>
            <a:ext cx="10872787" cy="5054600"/>
          </a:xfrm>
          <a:prstGeom prst="rect">
            <a:avLst/>
          </a:prstGeom>
          <a:noFill/>
          <a:ln>
            <a:noFill/>
          </a:ln>
        </p:spPr>
        <p:txBody>
          <a:bodyPr spcFirstLastPara="1" wrap="square" lIns="50800" tIns="50800" rIns="50800" bIns="50800" anchor="t" anchorCtr="0">
            <a:noAutofit/>
          </a:bodyPr>
          <a:lstStyle/>
          <a:p>
            <a:pPr marL="571500" marR="0" lvl="0" indent="-571500" algn="l" rtl="0">
              <a:lnSpc>
                <a:spcPct val="100000"/>
              </a:lnSpc>
              <a:spcBef>
                <a:spcPts val="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One full weekend </a:t>
            </a:r>
            <a:r>
              <a:rPr lang="en-US" sz="2800" b="0" i="0" u="none">
                <a:solidFill>
                  <a:srgbClr val="004080"/>
                </a:solidFill>
                <a:latin typeface="Arial"/>
                <a:ea typeface="Arial"/>
                <a:cs typeface="Arial"/>
                <a:sym typeface="Arial"/>
              </a:rPr>
              <a:t>with inspiration, workshops etc</a:t>
            </a:r>
            <a:r>
              <a:rPr lang="en-US" sz="2400" b="0" i="0" u="none">
                <a:solidFill>
                  <a:srgbClr val="004080"/>
                </a:solidFill>
                <a:latin typeface="Arial"/>
                <a:ea typeface="Arial"/>
                <a:cs typeface="Arial"/>
                <a:sym typeface="Arial"/>
              </a:rPr>
              <a:t>.</a:t>
            </a:r>
            <a:endParaRPr sz="4400" b="0" i="0" u="none">
              <a:solidFill>
                <a:srgbClr val="004080"/>
              </a:solidFill>
              <a:latin typeface="Arial"/>
              <a:ea typeface="Arial"/>
              <a:cs typeface="Arial"/>
              <a:sym typeface="Arial"/>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“Training for trainers”</a:t>
            </a:r>
            <a:endParaRPr sz="4400" b="1" i="0" u="none">
              <a:solidFill>
                <a:srgbClr val="004080"/>
              </a:solidFill>
              <a:latin typeface="Arial"/>
              <a:ea typeface="Arial"/>
              <a:cs typeface="Arial"/>
              <a:sym typeface="Arial"/>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Workshops within the trainers interest</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Pick and choose</a:t>
            </a:r>
            <a:endParaRPr/>
          </a:p>
          <a:p>
            <a:pPr marL="571500" marR="0" lvl="0" indent="-292100" algn="l" rtl="0">
              <a:lnSpc>
                <a:spcPct val="100000"/>
              </a:lnSpc>
              <a:spcBef>
                <a:spcPts val="600"/>
              </a:spcBef>
              <a:spcAft>
                <a:spcPts val="0"/>
              </a:spcAft>
              <a:buClr>
                <a:srgbClr val="FF0080"/>
              </a:buClr>
              <a:buSzPts val="4400"/>
              <a:buFont typeface="Arial"/>
              <a:buNone/>
            </a:pPr>
            <a:endParaRPr sz="4400" b="1" i="0" u="none">
              <a:solidFill>
                <a:srgbClr val="004080"/>
              </a:solidFill>
              <a:latin typeface="Arial"/>
              <a:ea typeface="Arial"/>
              <a:cs typeface="Arial"/>
              <a:sym typeface="Arial"/>
            </a:endParaRPr>
          </a:p>
          <a:p>
            <a:pPr marL="342900" marR="0" lvl="0" indent="-342900" algn="ctr" rtl="0">
              <a:spcBef>
                <a:spcPts val="0"/>
              </a:spcBef>
              <a:spcAft>
                <a:spcPts val="0"/>
              </a:spcAft>
              <a:buNone/>
            </a:pPr>
            <a:endParaRPr sz="4400" b="1" i="0" u="none">
              <a:solidFill>
                <a:srgbClr val="004080"/>
              </a:solidFill>
              <a:latin typeface="Arial"/>
              <a:ea typeface="Arial"/>
              <a:cs typeface="Arial"/>
              <a:sym typeface="Arial"/>
            </a:endParaRPr>
          </a:p>
        </p:txBody>
      </p:sp>
      <p:sp>
        <p:nvSpPr>
          <p:cNvPr id="289" name="Shape 289"/>
          <p:cNvSpPr txBox="1">
            <a:spLocks noGrp="1"/>
          </p:cNvSpPr>
          <p:nvPr>
            <p:ph type="title"/>
          </p:nvPr>
        </p:nvSpPr>
        <p:spPr>
          <a:xfrm>
            <a:off x="165100" y="2324100"/>
            <a:ext cx="12674601" cy="1184275"/>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004080"/>
              </a:buClr>
              <a:buSzPts val="7200"/>
              <a:buFont typeface="Arial"/>
              <a:buNone/>
            </a:pPr>
            <a:r>
              <a:rPr lang="en-US" sz="7200" b="1" i="0" u="none" strike="noStrike" cap="none">
                <a:solidFill>
                  <a:srgbClr val="004080"/>
                </a:solidFill>
                <a:latin typeface="Arial"/>
                <a:ea typeface="Arial"/>
                <a:cs typeface="Arial"/>
                <a:sym typeface="Arial"/>
              </a:rPr>
              <a:t>Trainers training and meetings</a:t>
            </a:r>
            <a:endParaRPr/>
          </a:p>
        </p:txBody>
      </p:sp>
      <p:sp>
        <p:nvSpPr>
          <p:cNvPr id="290" name="Shape 290"/>
          <p:cNvSpPr/>
          <p:nvPr/>
        </p:nvSpPr>
        <p:spPr>
          <a:xfrm rot="480000">
            <a:off x="8447087" y="6369050"/>
            <a:ext cx="3600450" cy="3384550"/>
          </a:xfrm>
          <a:prstGeom prst="ellipse">
            <a:avLst/>
          </a:prstGeom>
          <a:solidFill>
            <a:srgbClr val="E43C7C"/>
          </a:solidFill>
          <a:ln w="5715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4200" b="0" i="0" u="none">
              <a:solidFill>
                <a:srgbClr val="000000"/>
              </a:solidFill>
              <a:latin typeface="Gill Sans"/>
              <a:ea typeface="Gill Sans"/>
              <a:cs typeface="Gill Sans"/>
              <a:sym typeface="Gill Sans"/>
            </a:endParaRPr>
          </a:p>
        </p:txBody>
      </p:sp>
      <p:sp>
        <p:nvSpPr>
          <p:cNvPr id="291" name="Shape 291"/>
          <p:cNvSpPr txBox="1"/>
          <p:nvPr/>
        </p:nvSpPr>
        <p:spPr>
          <a:xfrm rot="840000">
            <a:off x="8675687" y="6753225"/>
            <a:ext cx="3141662" cy="29241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800"/>
              <a:buFont typeface="Arial"/>
              <a:buNone/>
            </a:pPr>
            <a:r>
              <a:rPr lang="en-US" sz="2800" b="1" i="0" u="sng">
                <a:solidFill>
                  <a:schemeClr val="lt1"/>
                </a:solidFill>
                <a:latin typeface="Arial"/>
                <a:ea typeface="Arial"/>
                <a:cs typeface="Arial"/>
                <a:sym typeface="Arial"/>
              </a:rPr>
              <a:t>Number of trainers: </a:t>
            </a:r>
            <a:endParaRPr/>
          </a:p>
          <a:p>
            <a:pPr marL="0" marR="0" lvl="0" indent="0" algn="ctr"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2016: </a:t>
            </a:r>
            <a:r>
              <a:rPr lang="en-US" sz="2800" b="0" i="0" u="none">
                <a:solidFill>
                  <a:schemeClr val="lt1"/>
                </a:solidFill>
                <a:latin typeface="Arial"/>
                <a:ea typeface="Arial"/>
                <a:cs typeface="Arial"/>
                <a:sym typeface="Arial"/>
              </a:rPr>
              <a:t>100</a:t>
            </a:r>
            <a:r>
              <a:rPr lang="en-US" sz="2800" b="1" i="0" u="none">
                <a:solidFill>
                  <a:schemeClr val="lt1"/>
                </a:solidFill>
                <a:latin typeface="Arial"/>
                <a:ea typeface="Arial"/>
                <a:cs typeface="Arial"/>
                <a:sym typeface="Arial"/>
              </a:rPr>
              <a:t> </a:t>
            </a:r>
            <a:r>
              <a:rPr lang="en-US" sz="2400" b="0" i="0" u="none">
                <a:solidFill>
                  <a:schemeClr val="lt1"/>
                </a:solidFill>
                <a:latin typeface="Arial"/>
                <a:ea typeface="Arial"/>
                <a:cs typeface="Arial"/>
                <a:sym typeface="Arial"/>
              </a:rPr>
              <a:t/>
            </a:r>
            <a:br>
              <a:rPr lang="en-US" sz="2400" b="0" i="0" u="none">
                <a:solidFill>
                  <a:schemeClr val="lt1"/>
                </a:solidFill>
                <a:latin typeface="Arial"/>
                <a:ea typeface="Arial"/>
                <a:cs typeface="Arial"/>
                <a:sym typeface="Arial"/>
              </a:rPr>
            </a:br>
            <a:r>
              <a:rPr lang="en-US" sz="2400" b="0" i="0" u="none">
                <a:solidFill>
                  <a:schemeClr val="lt1"/>
                </a:solidFill>
                <a:latin typeface="Arial"/>
                <a:ea typeface="Arial"/>
                <a:cs typeface="Arial"/>
                <a:sym typeface="Arial"/>
              </a:rPr>
              <a:t>2017: </a:t>
            </a:r>
            <a:r>
              <a:rPr lang="en-US" sz="2800" b="0" i="0" u="none">
                <a:solidFill>
                  <a:schemeClr val="lt1"/>
                </a:solidFill>
                <a:latin typeface="Arial"/>
                <a:ea typeface="Arial"/>
                <a:cs typeface="Arial"/>
                <a:sym typeface="Arial"/>
              </a:rPr>
              <a:t>80</a:t>
            </a:r>
            <a:r>
              <a:rPr lang="en-US" sz="2800" b="1" i="0" u="none">
                <a:solidFill>
                  <a:schemeClr val="lt1"/>
                </a:solidFill>
                <a:latin typeface="Arial"/>
                <a:ea typeface="Arial"/>
                <a:cs typeface="Arial"/>
                <a:sym typeface="Arial"/>
              </a:rPr>
              <a:t> </a:t>
            </a:r>
            <a:endParaRPr/>
          </a:p>
          <a:p>
            <a:pPr marL="0" marR="0" lvl="0" indent="0" algn="ctr" rtl="0">
              <a:lnSpc>
                <a:spcPct val="100000"/>
              </a:lnSpc>
              <a:spcBef>
                <a:spcPts val="0"/>
              </a:spcBef>
              <a:spcAft>
                <a:spcPts val="0"/>
              </a:spcAft>
              <a:buClr>
                <a:schemeClr val="lt1"/>
              </a:buClr>
              <a:buSzPts val="2000"/>
              <a:buFont typeface="Arial"/>
              <a:buNone/>
            </a:pPr>
            <a:r>
              <a:rPr lang="en-US" sz="2000" b="0" i="1" u="none">
                <a:solidFill>
                  <a:schemeClr val="lt1"/>
                </a:solidFill>
                <a:latin typeface="Arial"/>
                <a:ea typeface="Arial"/>
                <a:cs typeface="Arial"/>
                <a:sym typeface="Arial"/>
              </a:rPr>
              <a:t>nationell jamboree</a:t>
            </a:r>
            <a:r>
              <a:rPr lang="en-US" sz="2400" b="0" i="0" u="none">
                <a:solidFill>
                  <a:schemeClr val="lt1"/>
                </a:solidFill>
                <a:latin typeface="Arial"/>
                <a:ea typeface="Arial"/>
                <a:cs typeface="Arial"/>
                <a:sym typeface="Arial"/>
              </a:rPr>
              <a:t/>
            </a:r>
            <a:br>
              <a:rPr lang="en-US" sz="2400" b="0" i="0" u="none">
                <a:solidFill>
                  <a:schemeClr val="lt1"/>
                </a:solidFill>
                <a:latin typeface="Arial"/>
                <a:ea typeface="Arial"/>
                <a:cs typeface="Arial"/>
                <a:sym typeface="Arial"/>
              </a:rPr>
            </a:br>
            <a:r>
              <a:rPr lang="en-US" sz="2400" b="0" i="0" u="none">
                <a:solidFill>
                  <a:schemeClr val="lt1"/>
                </a:solidFill>
                <a:latin typeface="Arial"/>
                <a:ea typeface="Arial"/>
                <a:cs typeface="Arial"/>
                <a:sym typeface="Arial"/>
              </a:rPr>
              <a:t>2018: </a:t>
            </a:r>
            <a:r>
              <a:rPr lang="en-US" sz="2800" b="0" i="0" u="none">
                <a:solidFill>
                  <a:schemeClr val="lt1"/>
                </a:solidFill>
                <a:latin typeface="Arial"/>
                <a:ea typeface="Arial"/>
                <a:cs typeface="Arial"/>
                <a:sym typeface="Arial"/>
              </a:rPr>
              <a:t>150</a:t>
            </a:r>
            <a:r>
              <a:rPr lang="en-US" sz="2400" b="0" i="0" u="none">
                <a:solidFill>
                  <a:schemeClr val="lt1"/>
                </a:solidFill>
                <a:latin typeface="Arial"/>
                <a:ea typeface="Arial"/>
                <a:cs typeface="Arial"/>
                <a:sym typeface="Arial"/>
              </a:rPr>
              <a:t/>
            </a:r>
            <a:br>
              <a:rPr lang="en-US" sz="2400" b="0" i="0" u="none">
                <a:solidFill>
                  <a:schemeClr val="lt1"/>
                </a:solidFill>
                <a:latin typeface="Arial"/>
                <a:ea typeface="Arial"/>
                <a:cs typeface="Arial"/>
                <a:sym typeface="Arial"/>
              </a:rPr>
            </a:br>
            <a:r>
              <a:rPr lang="en-US" sz="2400" b="0" i="0" u="none">
                <a:solidFill>
                  <a:schemeClr val="lt1"/>
                </a:solidFill>
                <a:latin typeface="Arial"/>
                <a:ea typeface="Arial"/>
                <a:cs typeface="Arial"/>
                <a:sym typeface="Arial"/>
              </a:rPr>
              <a:t>2019: </a:t>
            </a:r>
            <a:r>
              <a:rPr lang="en-US" sz="2800" b="0" i="0" u="none">
                <a:solidFill>
                  <a:schemeClr val="lt1"/>
                </a:solidFill>
                <a:latin typeface="Arial"/>
                <a:ea typeface="Arial"/>
                <a:cs typeface="Arial"/>
                <a:sym typeface="Arial"/>
              </a:rPr>
              <a:t>200?</a:t>
            </a:r>
            <a:endParaRPr/>
          </a:p>
          <a:p>
            <a:pPr marL="0" marR="0" lvl="0" indent="0" algn="l" rtl="0">
              <a:lnSpc>
                <a:spcPct val="100000"/>
              </a:lnSpc>
              <a:spcBef>
                <a:spcPts val="0"/>
              </a:spcBef>
              <a:spcAft>
                <a:spcPts val="0"/>
              </a:spcAft>
              <a:buNone/>
            </a:pPr>
            <a:endParaRPr sz="2800" b="0" i="0" u="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1462087" y="3797300"/>
            <a:ext cx="10260012" cy="5270500"/>
          </a:xfrm>
          <a:prstGeom prst="rect">
            <a:avLst/>
          </a:prstGeom>
          <a:noFill/>
          <a:ln>
            <a:noFill/>
          </a:ln>
        </p:spPr>
        <p:txBody>
          <a:bodyPr spcFirstLastPara="1" wrap="square" lIns="50800" tIns="50800" rIns="50800" bIns="50800" anchor="t" anchorCtr="0">
            <a:noAutofit/>
          </a:bodyPr>
          <a:lstStyle/>
          <a:p>
            <a:pPr marL="571500" marR="0" lvl="0" indent="-292100" algn="l" rtl="0">
              <a:lnSpc>
                <a:spcPct val="100000"/>
              </a:lnSpc>
              <a:spcBef>
                <a:spcPts val="0"/>
              </a:spcBef>
              <a:spcAft>
                <a:spcPts val="0"/>
              </a:spcAft>
              <a:buClr>
                <a:srgbClr val="FF0080"/>
              </a:buClr>
              <a:buSzPts val="4400"/>
              <a:buFont typeface="Arial"/>
              <a:buNone/>
            </a:pPr>
            <a:endParaRPr sz="4400" b="1" i="0" u="none">
              <a:solidFill>
                <a:srgbClr val="004080"/>
              </a:solidFill>
              <a:latin typeface="Arial"/>
              <a:ea typeface="Arial"/>
              <a:cs typeface="Arial"/>
              <a:sym typeface="Arial"/>
            </a:endParaRPr>
          </a:p>
          <a:p>
            <a:pPr marL="342900" marR="0" lvl="0" indent="-342900" algn="ctr" rtl="0">
              <a:spcBef>
                <a:spcPts val="0"/>
              </a:spcBef>
              <a:spcAft>
                <a:spcPts val="0"/>
              </a:spcAft>
              <a:buNone/>
            </a:pPr>
            <a:endParaRPr sz="4400" b="1" i="0" u="none">
              <a:solidFill>
                <a:srgbClr val="004080"/>
              </a:solidFill>
              <a:latin typeface="Arial"/>
              <a:ea typeface="Arial"/>
              <a:cs typeface="Arial"/>
              <a:sym typeface="Arial"/>
            </a:endParaRPr>
          </a:p>
        </p:txBody>
      </p:sp>
      <p:sp>
        <p:nvSpPr>
          <p:cNvPr id="298" name="Shape 298"/>
          <p:cNvSpPr txBox="1">
            <a:spLocks noGrp="1"/>
          </p:cNvSpPr>
          <p:nvPr>
            <p:ph type="title"/>
          </p:nvPr>
        </p:nvSpPr>
        <p:spPr>
          <a:xfrm>
            <a:off x="165100" y="2324100"/>
            <a:ext cx="12674601" cy="1184275"/>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004080"/>
              </a:buClr>
              <a:buSzPts val="7200"/>
              <a:buFont typeface="Arial"/>
              <a:buNone/>
            </a:pPr>
            <a:r>
              <a:rPr lang="en-US" sz="7200" b="1" i="0" u="none" strike="noStrike" cap="none">
                <a:solidFill>
                  <a:srgbClr val="004080"/>
                </a:solidFill>
                <a:latin typeface="Arial"/>
                <a:ea typeface="Arial"/>
                <a:cs typeface="Arial"/>
                <a:sym typeface="Arial"/>
              </a:rPr>
              <a:t>Badges</a:t>
            </a:r>
            <a:endParaRPr/>
          </a:p>
        </p:txBody>
      </p:sp>
      <p:pic>
        <p:nvPicPr>
          <p:cNvPr id="299" name="Shape 299"/>
          <p:cNvPicPr preferRelativeResize="0"/>
          <p:nvPr/>
        </p:nvPicPr>
        <p:blipFill rotWithShape="1">
          <a:blip r:embed="rId3">
            <a:alphaModFix/>
          </a:blip>
          <a:srcRect/>
          <a:stretch/>
        </p:blipFill>
        <p:spPr>
          <a:xfrm rot="240000">
            <a:off x="3697287" y="6784975"/>
            <a:ext cx="2076450" cy="2000250"/>
          </a:xfrm>
          <a:prstGeom prst="rect">
            <a:avLst/>
          </a:prstGeom>
          <a:noFill/>
          <a:ln>
            <a:noFill/>
          </a:ln>
        </p:spPr>
      </p:pic>
      <p:pic>
        <p:nvPicPr>
          <p:cNvPr id="300" name="Shape 300"/>
          <p:cNvPicPr preferRelativeResize="0"/>
          <p:nvPr/>
        </p:nvPicPr>
        <p:blipFill rotWithShape="1">
          <a:blip r:embed="rId4">
            <a:alphaModFix/>
          </a:blip>
          <a:srcRect/>
          <a:stretch/>
        </p:blipFill>
        <p:spPr>
          <a:xfrm>
            <a:off x="9917112" y="4660900"/>
            <a:ext cx="1971675" cy="2028825"/>
          </a:xfrm>
          <a:prstGeom prst="rect">
            <a:avLst/>
          </a:prstGeom>
          <a:noFill/>
          <a:ln>
            <a:noFill/>
          </a:ln>
        </p:spPr>
      </p:pic>
      <p:pic>
        <p:nvPicPr>
          <p:cNvPr id="301" name="Shape 301"/>
          <p:cNvPicPr preferRelativeResize="0"/>
          <p:nvPr/>
        </p:nvPicPr>
        <p:blipFill rotWithShape="1">
          <a:blip r:embed="rId5">
            <a:alphaModFix/>
          </a:blip>
          <a:srcRect/>
          <a:stretch/>
        </p:blipFill>
        <p:spPr>
          <a:xfrm rot="-300000">
            <a:off x="7875587" y="3376612"/>
            <a:ext cx="1895475" cy="1914525"/>
          </a:xfrm>
          <a:prstGeom prst="rect">
            <a:avLst/>
          </a:prstGeom>
          <a:noFill/>
          <a:ln>
            <a:noFill/>
          </a:ln>
        </p:spPr>
      </p:pic>
      <p:pic>
        <p:nvPicPr>
          <p:cNvPr id="302" name="Shape 302"/>
          <p:cNvPicPr preferRelativeResize="0"/>
          <p:nvPr/>
        </p:nvPicPr>
        <p:blipFill rotWithShape="1">
          <a:blip r:embed="rId6">
            <a:alphaModFix/>
          </a:blip>
          <a:srcRect/>
          <a:stretch/>
        </p:blipFill>
        <p:spPr>
          <a:xfrm rot="-300000">
            <a:off x="1598612" y="6076950"/>
            <a:ext cx="2009775" cy="2019300"/>
          </a:xfrm>
          <a:prstGeom prst="rect">
            <a:avLst/>
          </a:prstGeom>
          <a:noFill/>
          <a:ln>
            <a:noFill/>
          </a:ln>
        </p:spPr>
      </p:pic>
      <p:pic>
        <p:nvPicPr>
          <p:cNvPr id="303" name="Shape 303"/>
          <p:cNvPicPr preferRelativeResize="0"/>
          <p:nvPr/>
        </p:nvPicPr>
        <p:blipFill rotWithShape="1">
          <a:blip r:embed="rId7">
            <a:alphaModFix/>
          </a:blip>
          <a:srcRect/>
          <a:stretch/>
        </p:blipFill>
        <p:spPr>
          <a:xfrm rot="-420000">
            <a:off x="7461250" y="5503862"/>
            <a:ext cx="1876425" cy="1857375"/>
          </a:xfrm>
          <a:prstGeom prst="rect">
            <a:avLst/>
          </a:prstGeom>
          <a:noFill/>
          <a:ln>
            <a:noFill/>
          </a:ln>
        </p:spPr>
      </p:pic>
      <p:pic>
        <p:nvPicPr>
          <p:cNvPr id="304" name="Shape 304"/>
          <p:cNvPicPr preferRelativeResize="0"/>
          <p:nvPr/>
        </p:nvPicPr>
        <p:blipFill rotWithShape="1">
          <a:blip r:embed="rId8">
            <a:alphaModFix/>
          </a:blip>
          <a:srcRect/>
          <a:stretch/>
        </p:blipFill>
        <p:spPr>
          <a:xfrm rot="-300000">
            <a:off x="2767012" y="3371850"/>
            <a:ext cx="1838325"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1462087" y="3508375"/>
            <a:ext cx="10260012" cy="5559425"/>
          </a:xfrm>
          <a:prstGeom prst="rect">
            <a:avLst/>
          </a:prstGeom>
          <a:noFill/>
          <a:ln>
            <a:noFill/>
          </a:ln>
        </p:spPr>
        <p:txBody>
          <a:bodyPr spcFirstLastPara="1" wrap="square" lIns="50800" tIns="50800" rIns="50800" bIns="50800" anchor="t" anchorCtr="0">
            <a:noAutofit/>
          </a:bodyPr>
          <a:lstStyle/>
          <a:p>
            <a:pPr marL="571500" marR="0" lvl="0" indent="-571500" algn="l" rtl="0">
              <a:lnSpc>
                <a:spcPct val="100000"/>
              </a:lnSpc>
              <a:spcBef>
                <a:spcPts val="0"/>
              </a:spcBef>
              <a:spcAft>
                <a:spcPts val="0"/>
              </a:spcAft>
              <a:buClr>
                <a:srgbClr val="004080"/>
              </a:buClr>
              <a:buSzPts val="4400"/>
              <a:buFont typeface="Arial"/>
              <a:buChar char="•"/>
            </a:pPr>
            <a:r>
              <a:rPr lang="en-US" sz="4400" b="1" i="0" u="none" strike="noStrike" cap="none">
                <a:solidFill>
                  <a:srgbClr val="004080"/>
                </a:solidFill>
                <a:latin typeface="Arial"/>
                <a:ea typeface="Arial"/>
                <a:cs typeface="Arial"/>
                <a:sym typeface="Arial"/>
              </a:rPr>
              <a:t>Safe from harm</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strike="noStrike" cap="none">
                <a:solidFill>
                  <a:srgbClr val="004080"/>
                </a:solidFill>
                <a:latin typeface="Arial"/>
                <a:ea typeface="Arial"/>
                <a:cs typeface="Arial"/>
                <a:sym typeface="Arial"/>
              </a:rPr>
              <a:t>Leda scouting</a:t>
            </a:r>
            <a:endParaRPr/>
          </a:p>
          <a:p>
            <a:pPr marL="342900" marR="0" lvl="0" indent="-342900" algn="ctr" rtl="0">
              <a:spcBef>
                <a:spcPts val="0"/>
              </a:spcBef>
              <a:spcAft>
                <a:spcPts val="0"/>
              </a:spcAft>
              <a:buNone/>
            </a:pPr>
            <a:endParaRPr sz="4400" b="1" i="0" u="none">
              <a:solidFill>
                <a:srgbClr val="004080"/>
              </a:solidFill>
              <a:latin typeface="Arial"/>
              <a:ea typeface="Arial"/>
              <a:cs typeface="Arial"/>
              <a:sym typeface="Arial"/>
            </a:endParaRPr>
          </a:p>
        </p:txBody>
      </p:sp>
      <p:sp>
        <p:nvSpPr>
          <p:cNvPr id="155" name="Shape 155"/>
          <p:cNvSpPr txBox="1">
            <a:spLocks noGrp="1"/>
          </p:cNvSpPr>
          <p:nvPr>
            <p:ph type="title"/>
          </p:nvPr>
        </p:nvSpPr>
        <p:spPr>
          <a:xfrm>
            <a:off x="1462087" y="1852612"/>
            <a:ext cx="10260012" cy="12954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004080"/>
              </a:buClr>
              <a:buSzPts val="7200"/>
              <a:buFont typeface="Arial"/>
              <a:buNone/>
            </a:pPr>
            <a:r>
              <a:rPr lang="en-US" sz="7200" b="1" i="0" u="none" strike="noStrike" cap="none">
                <a:solidFill>
                  <a:srgbClr val="004080"/>
                </a:solidFill>
                <a:latin typeface="Arial"/>
                <a:ea typeface="Arial"/>
                <a:cs typeface="Arial"/>
                <a:sym typeface="Arial"/>
              </a:rPr>
              <a:t>The bridge</a:t>
            </a:r>
            <a:endParaRPr/>
          </a:p>
        </p:txBody>
      </p:sp>
      <p:pic>
        <p:nvPicPr>
          <p:cNvPr id="156" name="Shape 156"/>
          <p:cNvPicPr preferRelativeResize="0"/>
          <p:nvPr/>
        </p:nvPicPr>
        <p:blipFill rotWithShape="1">
          <a:blip r:embed="rId3">
            <a:alphaModFix/>
          </a:blip>
          <a:srcRect l="30706" t="64795" r="45973" b="7328"/>
          <a:stretch/>
        </p:blipFill>
        <p:spPr>
          <a:xfrm>
            <a:off x="8231187" y="4643437"/>
            <a:ext cx="4175125" cy="44148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1462087" y="3508375"/>
            <a:ext cx="10260012" cy="5559425"/>
          </a:xfrm>
          <a:prstGeom prst="rect">
            <a:avLst/>
          </a:prstGeom>
          <a:noFill/>
          <a:ln>
            <a:noFill/>
          </a:ln>
        </p:spPr>
        <p:txBody>
          <a:bodyPr spcFirstLastPara="1" wrap="square" lIns="50800" tIns="50800" rIns="50800" bIns="50800" anchor="t" anchorCtr="0">
            <a:noAutofit/>
          </a:bodyPr>
          <a:lstStyle/>
          <a:p>
            <a:pPr marL="571500" marR="0" lvl="0" indent="-571500" algn="l" rtl="0">
              <a:lnSpc>
                <a:spcPct val="100000"/>
              </a:lnSpc>
              <a:spcBef>
                <a:spcPts val="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Value based leadership</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Wood badge</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Ditt personliga ledarskap</a:t>
            </a:r>
            <a:endParaRPr/>
          </a:p>
          <a:p>
            <a:pPr marL="342900" marR="0" lvl="0" indent="-342900" algn="ctr" rtl="0">
              <a:spcBef>
                <a:spcPts val="0"/>
              </a:spcBef>
              <a:spcAft>
                <a:spcPts val="0"/>
              </a:spcAft>
              <a:buNone/>
            </a:pPr>
            <a:endParaRPr sz="4400" b="1" i="0" u="none">
              <a:solidFill>
                <a:srgbClr val="004080"/>
              </a:solidFill>
              <a:latin typeface="Arial"/>
              <a:ea typeface="Arial"/>
              <a:cs typeface="Arial"/>
              <a:sym typeface="Arial"/>
            </a:endParaRPr>
          </a:p>
        </p:txBody>
      </p:sp>
      <p:sp>
        <p:nvSpPr>
          <p:cNvPr id="162" name="Shape 162"/>
          <p:cNvSpPr txBox="1">
            <a:spLocks noGrp="1"/>
          </p:cNvSpPr>
          <p:nvPr>
            <p:ph type="title"/>
          </p:nvPr>
        </p:nvSpPr>
        <p:spPr>
          <a:xfrm>
            <a:off x="1462087" y="1852612"/>
            <a:ext cx="10260012" cy="12954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004080"/>
              </a:buClr>
              <a:buSzPts val="7200"/>
              <a:buFont typeface="Arial"/>
              <a:buNone/>
            </a:pPr>
            <a:r>
              <a:rPr lang="en-US" sz="7200" b="1" i="0" u="none" strike="noStrike" cap="none">
                <a:solidFill>
                  <a:srgbClr val="004080"/>
                </a:solidFill>
                <a:latin typeface="Arial"/>
                <a:ea typeface="Arial"/>
                <a:cs typeface="Arial"/>
                <a:sym typeface="Arial"/>
              </a:rPr>
              <a:t>The lake of reflection</a:t>
            </a:r>
            <a:endParaRPr/>
          </a:p>
        </p:txBody>
      </p:sp>
      <p:pic>
        <p:nvPicPr>
          <p:cNvPr id="163" name="Shape 163"/>
          <p:cNvPicPr preferRelativeResize="0"/>
          <p:nvPr/>
        </p:nvPicPr>
        <p:blipFill rotWithShape="1">
          <a:blip r:embed="rId3">
            <a:alphaModFix/>
          </a:blip>
          <a:srcRect l="32710" t="24160" r="40396" b="44831"/>
          <a:stretch/>
        </p:blipFill>
        <p:spPr>
          <a:xfrm>
            <a:off x="8662987" y="5381625"/>
            <a:ext cx="3816350" cy="3816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1462087" y="3508375"/>
            <a:ext cx="10260012" cy="5559425"/>
          </a:xfrm>
          <a:prstGeom prst="rect">
            <a:avLst/>
          </a:prstGeom>
          <a:noFill/>
          <a:ln>
            <a:noFill/>
          </a:ln>
        </p:spPr>
        <p:txBody>
          <a:bodyPr spcFirstLastPara="1" wrap="square" lIns="50800" tIns="50800" rIns="50800" bIns="50800" anchor="t" anchorCtr="0">
            <a:noAutofit/>
          </a:bodyPr>
          <a:lstStyle/>
          <a:p>
            <a:pPr marL="571500" marR="0" lvl="0" indent="-571500" algn="l" rtl="0">
              <a:lnSpc>
                <a:spcPct val="100000"/>
              </a:lnSpc>
              <a:spcBef>
                <a:spcPts val="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Leda avdelning</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Leda kår</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Normkritiskt ledarskap</a:t>
            </a:r>
            <a:endParaRPr/>
          </a:p>
          <a:p>
            <a:pPr marL="342900" marR="0" lvl="0" indent="-342900" algn="ctr" rtl="0">
              <a:spcBef>
                <a:spcPts val="0"/>
              </a:spcBef>
              <a:spcAft>
                <a:spcPts val="0"/>
              </a:spcAft>
              <a:buNone/>
            </a:pPr>
            <a:endParaRPr sz="4400" b="1" i="0" u="none">
              <a:solidFill>
                <a:srgbClr val="004080"/>
              </a:solidFill>
              <a:latin typeface="Arial"/>
              <a:ea typeface="Arial"/>
              <a:cs typeface="Arial"/>
              <a:sym typeface="Arial"/>
            </a:endParaRPr>
          </a:p>
        </p:txBody>
      </p:sp>
      <p:sp>
        <p:nvSpPr>
          <p:cNvPr id="169" name="Shape 169"/>
          <p:cNvSpPr txBox="1">
            <a:spLocks noGrp="1"/>
          </p:cNvSpPr>
          <p:nvPr>
            <p:ph type="title"/>
          </p:nvPr>
        </p:nvSpPr>
        <p:spPr>
          <a:xfrm>
            <a:off x="1462087" y="1852612"/>
            <a:ext cx="10260012" cy="12954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004080"/>
              </a:buClr>
              <a:buSzPts val="7200"/>
              <a:buFont typeface="Arial"/>
              <a:buNone/>
            </a:pPr>
            <a:r>
              <a:rPr lang="en-US" sz="7200" b="1" i="0" u="none" strike="noStrike" cap="none">
                <a:solidFill>
                  <a:srgbClr val="004080"/>
                </a:solidFill>
                <a:latin typeface="Arial"/>
                <a:ea typeface="Arial"/>
                <a:cs typeface="Arial"/>
                <a:sym typeface="Arial"/>
              </a:rPr>
              <a:t>The organisation height</a:t>
            </a:r>
            <a:endParaRPr/>
          </a:p>
        </p:txBody>
      </p:sp>
      <p:pic>
        <p:nvPicPr>
          <p:cNvPr id="170" name="Shape 170"/>
          <p:cNvPicPr preferRelativeResize="0"/>
          <p:nvPr/>
        </p:nvPicPr>
        <p:blipFill rotWithShape="1">
          <a:blip r:embed="rId3">
            <a:alphaModFix/>
          </a:blip>
          <a:srcRect l="54481" t="35235" r="21184" b="38926"/>
          <a:stretch/>
        </p:blipFill>
        <p:spPr>
          <a:xfrm>
            <a:off x="8302625" y="5381625"/>
            <a:ext cx="4176712" cy="38465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1462087" y="3508375"/>
            <a:ext cx="10260012" cy="5559425"/>
          </a:xfrm>
          <a:prstGeom prst="rect">
            <a:avLst/>
          </a:prstGeom>
          <a:noFill/>
          <a:ln>
            <a:noFill/>
          </a:ln>
        </p:spPr>
        <p:txBody>
          <a:bodyPr spcFirstLastPara="1" wrap="square" lIns="50800" tIns="50800" rIns="50800" bIns="50800" anchor="t" anchorCtr="0">
            <a:noAutofit/>
          </a:bodyPr>
          <a:lstStyle/>
          <a:p>
            <a:pPr marL="571500" marR="0" lvl="0" indent="-571500" algn="l" rtl="0">
              <a:lnSpc>
                <a:spcPct val="100000"/>
              </a:lnSpc>
              <a:spcBef>
                <a:spcPts val="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Redo för naturen</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Friluftsledarkurserna</a:t>
            </a:r>
            <a:endParaRPr/>
          </a:p>
          <a:p>
            <a:pPr marL="342900" marR="0" lvl="0" indent="-342900" algn="ctr" rtl="0">
              <a:spcBef>
                <a:spcPts val="0"/>
              </a:spcBef>
              <a:spcAft>
                <a:spcPts val="0"/>
              </a:spcAft>
              <a:buNone/>
            </a:pPr>
            <a:endParaRPr sz="4400" b="1" i="0" u="none">
              <a:solidFill>
                <a:srgbClr val="004080"/>
              </a:solidFill>
              <a:latin typeface="Arial"/>
              <a:ea typeface="Arial"/>
              <a:cs typeface="Arial"/>
              <a:sym typeface="Arial"/>
            </a:endParaRPr>
          </a:p>
        </p:txBody>
      </p:sp>
      <p:sp>
        <p:nvSpPr>
          <p:cNvPr id="176" name="Shape 176"/>
          <p:cNvSpPr txBox="1">
            <a:spLocks noGrp="1"/>
          </p:cNvSpPr>
          <p:nvPr>
            <p:ph type="title"/>
          </p:nvPr>
        </p:nvSpPr>
        <p:spPr>
          <a:xfrm>
            <a:off x="1462087" y="1852612"/>
            <a:ext cx="10260012" cy="12954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004080"/>
              </a:buClr>
              <a:buSzPts val="7200"/>
              <a:buFont typeface="Arial"/>
              <a:buNone/>
            </a:pPr>
            <a:r>
              <a:rPr lang="en-US" sz="7200" b="1" i="0" u="none" strike="noStrike" cap="none">
                <a:solidFill>
                  <a:srgbClr val="004080"/>
                </a:solidFill>
                <a:latin typeface="Arial"/>
                <a:ea typeface="Arial"/>
                <a:cs typeface="Arial"/>
                <a:sym typeface="Arial"/>
              </a:rPr>
              <a:t>The outdoor clearing</a:t>
            </a:r>
            <a:endParaRPr/>
          </a:p>
        </p:txBody>
      </p:sp>
      <p:pic>
        <p:nvPicPr>
          <p:cNvPr id="177" name="Shape 177"/>
          <p:cNvPicPr preferRelativeResize="0"/>
          <p:nvPr/>
        </p:nvPicPr>
        <p:blipFill rotWithShape="1">
          <a:blip r:embed="rId3">
            <a:alphaModFix/>
          </a:blip>
          <a:srcRect l="44180" t="52954" r="33409" b="21205"/>
          <a:stretch/>
        </p:blipFill>
        <p:spPr>
          <a:xfrm>
            <a:off x="8518525" y="5237162"/>
            <a:ext cx="3887787" cy="38877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1462087" y="3508375"/>
            <a:ext cx="10260012" cy="5559425"/>
          </a:xfrm>
          <a:prstGeom prst="rect">
            <a:avLst/>
          </a:prstGeom>
          <a:noFill/>
          <a:ln>
            <a:noFill/>
          </a:ln>
        </p:spPr>
        <p:txBody>
          <a:bodyPr spcFirstLastPara="1" wrap="square" lIns="50800" tIns="50800" rIns="50800" bIns="50800" anchor="t" anchorCtr="0">
            <a:noAutofit/>
          </a:bodyPr>
          <a:lstStyle/>
          <a:p>
            <a:pPr marL="571500" marR="0" lvl="0" indent="-571500" algn="l" rtl="0">
              <a:lnSpc>
                <a:spcPct val="100000"/>
              </a:lnSpc>
              <a:spcBef>
                <a:spcPts val="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Leda patrull</a:t>
            </a:r>
            <a:endParaRPr/>
          </a:p>
        </p:txBody>
      </p:sp>
      <p:sp>
        <p:nvSpPr>
          <p:cNvPr id="183" name="Shape 183"/>
          <p:cNvSpPr txBox="1">
            <a:spLocks noGrp="1"/>
          </p:cNvSpPr>
          <p:nvPr>
            <p:ph type="title"/>
          </p:nvPr>
        </p:nvSpPr>
        <p:spPr>
          <a:xfrm>
            <a:off x="1462087" y="1852612"/>
            <a:ext cx="10260012" cy="12954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004080"/>
              </a:buClr>
              <a:buSzPts val="7200"/>
              <a:buFont typeface="Arial"/>
              <a:buNone/>
            </a:pPr>
            <a:r>
              <a:rPr lang="en-US" sz="7200" b="1" i="0" u="none" strike="noStrike" cap="none">
                <a:solidFill>
                  <a:srgbClr val="004080"/>
                </a:solidFill>
                <a:latin typeface="Arial"/>
                <a:ea typeface="Arial"/>
                <a:cs typeface="Arial"/>
                <a:sym typeface="Arial"/>
              </a:rPr>
              <a:t>The adventure cove</a:t>
            </a:r>
            <a:endParaRPr/>
          </a:p>
        </p:txBody>
      </p:sp>
      <p:pic>
        <p:nvPicPr>
          <p:cNvPr id="184" name="Shape 184"/>
          <p:cNvPicPr preferRelativeResize="0"/>
          <p:nvPr/>
        </p:nvPicPr>
        <p:blipFill rotWithShape="1">
          <a:blip r:embed="rId3">
            <a:alphaModFix/>
          </a:blip>
          <a:srcRect l="55762" t="61811" r="19265" b="10133"/>
          <a:stretch/>
        </p:blipFill>
        <p:spPr>
          <a:xfrm>
            <a:off x="8805862" y="5668962"/>
            <a:ext cx="3600450" cy="3508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1462087" y="3508375"/>
            <a:ext cx="10260012" cy="5559425"/>
          </a:xfrm>
          <a:prstGeom prst="rect">
            <a:avLst/>
          </a:prstGeom>
          <a:noFill/>
          <a:ln>
            <a:noFill/>
          </a:ln>
        </p:spPr>
        <p:txBody>
          <a:bodyPr spcFirstLastPara="1" wrap="square" lIns="50800" tIns="50800" rIns="50800" bIns="50800" anchor="t" anchorCtr="0">
            <a:noAutofit/>
          </a:bodyPr>
          <a:lstStyle/>
          <a:p>
            <a:pPr marL="571500" marR="0" lvl="0" indent="-571500" algn="l" rtl="0">
              <a:lnSpc>
                <a:spcPct val="100000"/>
              </a:lnSpc>
              <a:spcBef>
                <a:spcPts val="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Train the trainer</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Handledarutbildningen</a:t>
            </a:r>
            <a:endParaRPr/>
          </a:p>
          <a:p>
            <a:pPr marL="571500" marR="0" lvl="0" indent="-571500" algn="l" rtl="0">
              <a:lnSpc>
                <a:spcPct val="100000"/>
              </a:lnSpc>
              <a:spcBef>
                <a:spcPts val="60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Kursansvarigutbildningen</a:t>
            </a:r>
            <a:endParaRPr/>
          </a:p>
          <a:p>
            <a:pPr marL="342900" marR="0" lvl="0" indent="-342900" algn="ctr" rtl="0">
              <a:spcBef>
                <a:spcPts val="0"/>
              </a:spcBef>
              <a:spcAft>
                <a:spcPts val="0"/>
              </a:spcAft>
              <a:buNone/>
            </a:pPr>
            <a:endParaRPr sz="4400" b="1" i="0" u="none">
              <a:solidFill>
                <a:srgbClr val="004080"/>
              </a:solidFill>
              <a:latin typeface="Arial"/>
              <a:ea typeface="Arial"/>
              <a:cs typeface="Arial"/>
              <a:sym typeface="Arial"/>
            </a:endParaRPr>
          </a:p>
        </p:txBody>
      </p:sp>
      <p:sp>
        <p:nvSpPr>
          <p:cNvPr id="190" name="Shape 190"/>
          <p:cNvSpPr txBox="1">
            <a:spLocks noGrp="1"/>
          </p:cNvSpPr>
          <p:nvPr>
            <p:ph type="title"/>
          </p:nvPr>
        </p:nvSpPr>
        <p:spPr>
          <a:xfrm>
            <a:off x="1462087" y="1852612"/>
            <a:ext cx="10260012" cy="12954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004080"/>
              </a:buClr>
              <a:buSzPts val="7200"/>
              <a:buFont typeface="Arial"/>
              <a:buNone/>
            </a:pPr>
            <a:r>
              <a:rPr lang="en-US" sz="7200" b="1" i="0" u="none" strike="noStrike" cap="none">
                <a:solidFill>
                  <a:srgbClr val="004080"/>
                </a:solidFill>
                <a:latin typeface="Arial"/>
                <a:ea typeface="Arial"/>
                <a:cs typeface="Arial"/>
                <a:sym typeface="Arial"/>
              </a:rPr>
              <a:t>The trainers cape</a:t>
            </a:r>
            <a:endParaRPr/>
          </a:p>
        </p:txBody>
      </p:sp>
      <p:pic>
        <p:nvPicPr>
          <p:cNvPr id="191" name="Shape 191"/>
          <p:cNvPicPr preferRelativeResize="0"/>
          <p:nvPr/>
        </p:nvPicPr>
        <p:blipFill rotWithShape="1">
          <a:blip r:embed="rId3">
            <a:alphaModFix/>
          </a:blip>
          <a:srcRect l="13502" t="50000" r="64087" b="26374"/>
          <a:stretch/>
        </p:blipFill>
        <p:spPr>
          <a:xfrm>
            <a:off x="8950325" y="5972175"/>
            <a:ext cx="3455987" cy="3159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1462087" y="3508375"/>
            <a:ext cx="10260012" cy="5559425"/>
          </a:xfrm>
          <a:prstGeom prst="rect">
            <a:avLst/>
          </a:prstGeom>
          <a:noFill/>
          <a:ln>
            <a:noFill/>
          </a:ln>
        </p:spPr>
        <p:txBody>
          <a:bodyPr spcFirstLastPara="1" wrap="square" lIns="50800" tIns="50800" rIns="50800" bIns="50800" anchor="t" anchorCtr="0">
            <a:noAutofit/>
          </a:bodyPr>
          <a:lstStyle/>
          <a:p>
            <a:pPr marL="571500" marR="0" lvl="0" indent="-571500" algn="l" rtl="0">
              <a:lnSpc>
                <a:spcPct val="100000"/>
              </a:lnSpc>
              <a:spcBef>
                <a:spcPts val="0"/>
              </a:spcBef>
              <a:spcAft>
                <a:spcPts val="0"/>
              </a:spcAft>
              <a:buClr>
                <a:srgbClr val="004080"/>
              </a:buClr>
              <a:buSzPts val="4400"/>
              <a:buFont typeface="Arial"/>
              <a:buChar char="•"/>
            </a:pPr>
            <a:r>
              <a:rPr lang="en-US" sz="4400" b="1" i="0" u="none">
                <a:solidFill>
                  <a:srgbClr val="004080"/>
                </a:solidFill>
                <a:latin typeface="Arial"/>
                <a:ea typeface="Arial"/>
                <a:cs typeface="Arial"/>
                <a:sym typeface="Arial"/>
              </a:rPr>
              <a:t>Lokala intressekurser</a:t>
            </a:r>
            <a:endParaRPr/>
          </a:p>
        </p:txBody>
      </p:sp>
      <p:sp>
        <p:nvSpPr>
          <p:cNvPr id="197" name="Shape 197"/>
          <p:cNvSpPr txBox="1">
            <a:spLocks noGrp="1"/>
          </p:cNvSpPr>
          <p:nvPr>
            <p:ph type="title"/>
          </p:nvPr>
        </p:nvSpPr>
        <p:spPr>
          <a:xfrm>
            <a:off x="1462087" y="1852612"/>
            <a:ext cx="10260012" cy="1295400"/>
          </a:xfrm>
          <a:prstGeom prst="rect">
            <a:avLst/>
          </a:prstGeom>
          <a:noFill/>
          <a:ln>
            <a:noFill/>
          </a:ln>
        </p:spPr>
        <p:txBody>
          <a:bodyPr spcFirstLastPara="1" wrap="square" lIns="50800" tIns="50800" rIns="50800" bIns="50800" anchor="b" anchorCtr="0">
            <a:noAutofit/>
          </a:bodyPr>
          <a:lstStyle/>
          <a:p>
            <a:pPr marL="0" marR="0" lvl="0" indent="0" algn="ctr" rtl="0">
              <a:lnSpc>
                <a:spcPct val="100000"/>
              </a:lnSpc>
              <a:spcBef>
                <a:spcPts val="0"/>
              </a:spcBef>
              <a:spcAft>
                <a:spcPts val="0"/>
              </a:spcAft>
              <a:buClr>
                <a:srgbClr val="004080"/>
              </a:buClr>
              <a:buSzPts val="7200"/>
              <a:buFont typeface="Arial"/>
              <a:buNone/>
            </a:pPr>
            <a:r>
              <a:rPr lang="en-US" sz="7200" b="1" i="0" u="none" strike="noStrike" cap="none">
                <a:solidFill>
                  <a:srgbClr val="004080"/>
                </a:solidFill>
                <a:latin typeface="Arial"/>
                <a:ea typeface="Arial"/>
                <a:cs typeface="Arial"/>
                <a:sym typeface="Arial"/>
              </a:rPr>
              <a:t>The Islet of interest</a:t>
            </a:r>
            <a:endParaRPr/>
          </a:p>
        </p:txBody>
      </p:sp>
      <p:pic>
        <p:nvPicPr>
          <p:cNvPr id="198" name="Shape 198"/>
          <p:cNvPicPr preferRelativeResize="0"/>
          <p:nvPr/>
        </p:nvPicPr>
        <p:blipFill rotWithShape="1">
          <a:blip r:embed="rId3">
            <a:alphaModFix/>
          </a:blip>
          <a:srcRect l="56401" t="17514" r="21826" b="59596"/>
          <a:stretch/>
        </p:blipFill>
        <p:spPr>
          <a:xfrm>
            <a:off x="8878887" y="5899150"/>
            <a:ext cx="3475037" cy="3168650"/>
          </a:xfrm>
          <a:prstGeom prst="rect">
            <a:avLst/>
          </a:prstGeom>
          <a:noFill/>
          <a:ln>
            <a:noFill/>
          </a:ln>
        </p:spPr>
      </p:pic>
    </p:spTree>
  </p:cSld>
  <p:clrMapOvr>
    <a:masterClrMapping/>
  </p:clrMapOvr>
</p:sld>
</file>

<file path=ppt/theme/theme1.xml><?xml version="1.0" encoding="utf-8"?>
<a:theme xmlns:a="http://schemas.openxmlformats.org/drawingml/2006/main" name="Title - Center">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Subtitle">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amp; Text">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469</Words>
  <Application>Microsoft Office PowerPoint</Application>
  <PresentationFormat>Anpassad</PresentationFormat>
  <Paragraphs>109</Paragraphs>
  <Slides>21</Slides>
  <Notes>21</Notes>
  <HiddenSlides>0</HiddenSlides>
  <MMClips>0</MMClips>
  <ScaleCrop>false</ScaleCrop>
  <HeadingPairs>
    <vt:vector size="6" baseType="variant">
      <vt:variant>
        <vt:lpstr>Använt teckensnitt</vt:lpstr>
      </vt:variant>
      <vt:variant>
        <vt:i4>2</vt:i4>
      </vt:variant>
      <vt:variant>
        <vt:lpstr>Tema</vt:lpstr>
      </vt:variant>
      <vt:variant>
        <vt:i4>3</vt:i4>
      </vt:variant>
      <vt:variant>
        <vt:lpstr>Bildrubriker</vt:lpstr>
      </vt:variant>
      <vt:variant>
        <vt:i4>21</vt:i4>
      </vt:variant>
    </vt:vector>
  </HeadingPairs>
  <TitlesOfParts>
    <vt:vector size="26" baseType="lpstr">
      <vt:lpstr>Arial</vt:lpstr>
      <vt:lpstr>Gill Sans</vt:lpstr>
      <vt:lpstr>Title - Center</vt:lpstr>
      <vt:lpstr>Title &amp; Subtitle</vt:lpstr>
      <vt:lpstr>Title &amp; Text</vt:lpstr>
      <vt:lpstr>MAKING HEROES OUT OF TRAINERS  Questions? Send an e-mail to erika.gilbertsson@scouterna.se </vt:lpstr>
      <vt:lpstr>Scouterna</vt:lpstr>
      <vt:lpstr>The bridge</vt:lpstr>
      <vt:lpstr>The lake of reflection</vt:lpstr>
      <vt:lpstr>The organisation height</vt:lpstr>
      <vt:lpstr>The outdoor clearing</vt:lpstr>
      <vt:lpstr>The adventure cove</vt:lpstr>
      <vt:lpstr>The trainers cape</vt:lpstr>
      <vt:lpstr>The Islet of interest</vt:lpstr>
      <vt:lpstr>SUCCESS FACTORS </vt:lpstr>
      <vt:lpstr>Demand analysis</vt:lpstr>
      <vt:lpstr>The Ledarship island  - as a symbolic framework</vt:lpstr>
      <vt:lpstr>PowerPoint-presentation</vt:lpstr>
      <vt:lpstr>The Scouts Leadership College</vt:lpstr>
      <vt:lpstr>Training renewal committee</vt:lpstr>
      <vt:lpstr>National training group</vt:lpstr>
      <vt:lpstr>Regional training groups</vt:lpstr>
      <vt:lpstr>Tutorials</vt:lpstr>
      <vt:lpstr>Chapter for trainers in the tutorials</vt:lpstr>
      <vt:lpstr>Trainers training and meetings</vt:lpstr>
      <vt:lpstr>Badges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HEROES OUT OF TRAINERS  Questions? Send an e-mail to erika.gilbertsson@scouterna.se </dc:title>
  <dc:creator>Vicci Friberg</dc:creator>
  <cp:lastModifiedBy>Vicci Friberg</cp:lastModifiedBy>
  <cp:revision>1</cp:revision>
  <dcterms:modified xsi:type="dcterms:W3CDTF">2018-05-11T16:36:46Z</dcterms:modified>
</cp:coreProperties>
</file>